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charts/chart10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63" r:id="rId5"/>
    <p:sldId id="281" r:id="rId6"/>
    <p:sldId id="259" r:id="rId7"/>
    <p:sldId id="261" r:id="rId8"/>
    <p:sldId id="273" r:id="rId9"/>
    <p:sldId id="274" r:id="rId10"/>
    <p:sldId id="262" r:id="rId11"/>
    <p:sldId id="267" r:id="rId12"/>
    <p:sldId id="264" r:id="rId13"/>
    <p:sldId id="280" r:id="rId14"/>
    <p:sldId id="269" r:id="rId15"/>
    <p:sldId id="271" r:id="rId16"/>
    <p:sldId id="275" r:id="rId17"/>
    <p:sldId id="278" r:id="rId18"/>
    <p:sldId id="283" r:id="rId19"/>
    <p:sldId id="282" r:id="rId20"/>
    <p:sldId id="286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50189B-539C-4E5A-AD36-EF7D3835DA08}" v="40" dt="2024-05-28T11:04:04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83761" autoAdjust="0"/>
  </p:normalViewPr>
  <p:slideViewPr>
    <p:cSldViewPr snapToGrid="0">
      <p:cViewPr>
        <p:scale>
          <a:sx n="57" d="100"/>
          <a:sy n="57" d="100"/>
        </p:scale>
        <p:origin x="12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Bl" userId="68dc711872bb07c2" providerId="LiveId" clId="{7F50189B-539C-4E5A-AD36-EF7D3835DA08}"/>
    <pc:docChg chg="custSel modSld">
      <pc:chgData name="Robert Bl" userId="68dc711872bb07c2" providerId="LiveId" clId="{7F50189B-539C-4E5A-AD36-EF7D3835DA08}" dt="2024-05-28T11:10:18.232" v="39" actId="255"/>
      <pc:docMkLst>
        <pc:docMk/>
      </pc:docMkLst>
      <pc:sldChg chg="modSp">
        <pc:chgData name="Robert Bl" userId="68dc711872bb07c2" providerId="LiveId" clId="{7F50189B-539C-4E5A-AD36-EF7D3835DA08}" dt="2024-05-27T17:42:27.987" v="33" actId="207"/>
        <pc:sldMkLst>
          <pc:docMk/>
          <pc:sldMk cId="646609144" sldId="264"/>
        </pc:sldMkLst>
        <pc:graphicFrameChg chg="mod">
          <ac:chgData name="Robert Bl" userId="68dc711872bb07c2" providerId="LiveId" clId="{7F50189B-539C-4E5A-AD36-EF7D3835DA08}" dt="2024-05-27T17:42:27.987" v="33" actId="207"/>
          <ac:graphicFrameMkLst>
            <pc:docMk/>
            <pc:sldMk cId="646609144" sldId="264"/>
            <ac:graphicFrameMk id="4" creationId="{F7ADD801-5677-4152-9448-72DDCE3DE332}"/>
          </ac:graphicFrameMkLst>
        </pc:graphicFrameChg>
      </pc:sldChg>
      <pc:sldChg chg="modSp mod">
        <pc:chgData name="Robert Bl" userId="68dc711872bb07c2" providerId="LiveId" clId="{7F50189B-539C-4E5A-AD36-EF7D3835DA08}" dt="2024-05-27T17:47:42.481" v="35" actId="27918"/>
        <pc:sldMkLst>
          <pc:docMk/>
          <pc:sldMk cId="104234413" sldId="275"/>
        </pc:sldMkLst>
        <pc:graphicFrameChg chg="mod">
          <ac:chgData name="Robert Bl" userId="68dc711872bb07c2" providerId="LiveId" clId="{7F50189B-539C-4E5A-AD36-EF7D3835DA08}" dt="2024-05-27T17:47:36.205" v="34"/>
          <ac:graphicFrameMkLst>
            <pc:docMk/>
            <pc:sldMk cId="104234413" sldId="275"/>
            <ac:graphicFrameMk id="4" creationId="{0F8B7540-FA42-423A-9FC3-53429AEDB97F}"/>
          </ac:graphicFrameMkLst>
        </pc:graphicFrameChg>
      </pc:sldChg>
      <pc:sldChg chg="modSp mod">
        <pc:chgData name="Robert Bl" userId="68dc711872bb07c2" providerId="LiveId" clId="{7F50189B-539C-4E5A-AD36-EF7D3835DA08}" dt="2024-05-27T13:04:29.809" v="0" actId="20577"/>
        <pc:sldMkLst>
          <pc:docMk/>
          <pc:sldMk cId="3346523269" sldId="280"/>
        </pc:sldMkLst>
        <pc:spChg chg="mod">
          <ac:chgData name="Robert Bl" userId="68dc711872bb07c2" providerId="LiveId" clId="{7F50189B-539C-4E5A-AD36-EF7D3835DA08}" dt="2024-05-27T13:04:29.809" v="0" actId="20577"/>
          <ac:spMkLst>
            <pc:docMk/>
            <pc:sldMk cId="3346523269" sldId="280"/>
            <ac:spMk id="3" creationId="{56CE84CE-7E57-770B-04D5-BA423F383082}"/>
          </ac:spMkLst>
        </pc:spChg>
      </pc:sldChg>
      <pc:sldChg chg="delSp modSp mod">
        <pc:chgData name="Robert Bl" userId="68dc711872bb07c2" providerId="LiveId" clId="{7F50189B-539C-4E5A-AD36-EF7D3835DA08}" dt="2024-05-28T11:10:18.232" v="39" actId="255"/>
        <pc:sldMkLst>
          <pc:docMk/>
          <pc:sldMk cId="313535978" sldId="282"/>
        </pc:sldMkLst>
        <pc:spChg chg="mod">
          <ac:chgData name="Robert Bl" userId="68dc711872bb07c2" providerId="LiveId" clId="{7F50189B-539C-4E5A-AD36-EF7D3835DA08}" dt="2024-05-28T11:10:18.232" v="39" actId="255"/>
          <ac:spMkLst>
            <pc:docMk/>
            <pc:sldMk cId="313535978" sldId="282"/>
            <ac:spMk id="2" creationId="{4854A6D0-6DF8-BE34-C97A-F47BE420920A}"/>
          </ac:spMkLst>
        </pc:spChg>
        <pc:picChg chg="del">
          <ac:chgData name="Robert Bl" userId="68dc711872bb07c2" providerId="LiveId" clId="{7F50189B-539C-4E5A-AD36-EF7D3835DA08}" dt="2024-05-27T17:37:30.334" v="25" actId="478"/>
          <ac:picMkLst>
            <pc:docMk/>
            <pc:sldMk cId="313535978" sldId="282"/>
            <ac:picMk id="5" creationId="{AAEE77CF-8FB9-8CA5-B636-B4960B99AA5D}"/>
          </ac:picMkLst>
        </pc:picChg>
      </pc:sldChg>
      <pc:sldChg chg="modSp">
        <pc:chgData name="Robert Bl" userId="68dc711872bb07c2" providerId="LiveId" clId="{7F50189B-539C-4E5A-AD36-EF7D3835DA08}" dt="2024-05-28T11:04:04.863" v="36"/>
        <pc:sldMkLst>
          <pc:docMk/>
          <pc:sldMk cId="2949072949" sldId="283"/>
        </pc:sldMkLst>
        <pc:graphicFrameChg chg="mod">
          <ac:chgData name="Robert Bl" userId="68dc711872bb07c2" providerId="LiveId" clId="{7F50189B-539C-4E5A-AD36-EF7D3835DA08}" dt="2024-05-28T11:04:04.863" v="36"/>
          <ac:graphicFrameMkLst>
            <pc:docMk/>
            <pc:sldMk cId="2949072949" sldId="283"/>
            <ac:graphicFrameMk id="10" creationId="{DBDDBE8F-372F-90AC-B10D-86EA1ADAAC35}"/>
          </ac:graphicFrameMkLst>
        </pc:graphicFrameChg>
      </pc:sldChg>
      <pc:sldChg chg="modSp mod">
        <pc:chgData name="Robert Bl" userId="68dc711872bb07c2" providerId="LiveId" clId="{7F50189B-539C-4E5A-AD36-EF7D3835DA08}" dt="2024-05-28T11:08:05.312" v="38" actId="20577"/>
        <pc:sldMkLst>
          <pc:docMk/>
          <pc:sldMk cId="4059165099" sldId="286"/>
        </pc:sldMkLst>
        <pc:spChg chg="mod">
          <ac:chgData name="Robert Bl" userId="68dc711872bb07c2" providerId="LiveId" clId="{7F50189B-539C-4E5A-AD36-EF7D3835DA08}" dt="2024-05-28T11:08:05.312" v="38" actId="20577"/>
          <ac:spMkLst>
            <pc:docMk/>
            <pc:sldMk cId="4059165099" sldId="286"/>
            <ac:spMk id="3" creationId="{475A585C-DCC2-D7A5-8783-35D05CEC9C9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8.bin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../embeddings/oleObject6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68dc711872bb07c2/Documents/continued%20serious%20excel%20practice/Gallager%20presentation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8dc711872bb07c2/Desktop/Gallager_presentation_with_cluster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GB"/>
              <a:t>Total cost yearly difference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'[Gallager presentation.xlsx]Test data (2)'!$C$15487:$C$15488</c:f>
              <c:numCache>
                <c:formatCode>General</c:formatCode>
                <c:ptCount val="2"/>
                <c:pt idx="0">
                  <c:v>2022</c:v>
                </c:pt>
                <c:pt idx="1">
                  <c:v>2023</c:v>
                </c:pt>
              </c:numCache>
            </c:numRef>
          </c:cat>
          <c:val>
            <c:numRef>
              <c:f>'[Gallager presentation.xlsx]Test data (2)'!$D$15487:$D$15488</c:f>
              <c:numCache>
                <c:formatCode>General</c:formatCode>
                <c:ptCount val="2"/>
                <c:pt idx="0">
                  <c:v>7840401.0399999935</c:v>
                </c:pt>
                <c:pt idx="1">
                  <c:v>10342953.090000009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0-4500-8D31-35AD6A06744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796660240"/>
        <c:axId val="796671760"/>
      </c:barChart>
      <c:catAx>
        <c:axId val="796660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Accident 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6671760"/>
        <c:crosses val="autoZero"/>
        <c:auto val="1"/>
        <c:lblAlgn val="ctr"/>
        <c:lblOffset val="100"/>
        <c:noMultiLvlLbl val="0"/>
      </c:catAx>
      <c:valAx>
        <c:axId val="79667176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Total Cost (£)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96660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cluster frequency per</a:t>
            </a:r>
            <a:r>
              <a:rPr lang="en-GB" baseline="0" dirty="0"/>
              <a:t> client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2.6792850004876263E-2"/>
          <c:y val="8.8519894767592866E-2"/>
          <c:w val="0.96141123702143483"/>
          <c:h val="0.78002772216732075"/>
        </c:manualLayout>
      </c:layout>
      <c:barChart>
        <c:barDir val="col"/>
        <c:grouping val="clustered"/>
        <c:varyColors val="0"/>
        <c:ser>
          <c:idx val="0"/>
          <c:order val="0"/>
          <c:tx>
            <c:v>0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7"/>
              <c:pt idx="0">
                <c:v>Business 1</c:v>
              </c:pt>
              <c:pt idx="1">
                <c:v>Business 10</c:v>
              </c:pt>
              <c:pt idx="2">
                <c:v>Business 11</c:v>
              </c:pt>
              <c:pt idx="3">
                <c:v>Business 12</c:v>
              </c:pt>
              <c:pt idx="4">
                <c:v>Business 13</c:v>
              </c:pt>
              <c:pt idx="5">
                <c:v>Business 14</c:v>
              </c:pt>
              <c:pt idx="6">
                <c:v>Business 15</c:v>
              </c:pt>
              <c:pt idx="7">
                <c:v>Business 16</c:v>
              </c:pt>
              <c:pt idx="8">
                <c:v>Business 17</c:v>
              </c:pt>
              <c:pt idx="9">
                <c:v>Business 2</c:v>
              </c:pt>
              <c:pt idx="10">
                <c:v>Business 3</c:v>
              </c:pt>
              <c:pt idx="11">
                <c:v>Business 4</c:v>
              </c:pt>
              <c:pt idx="12">
                <c:v>Business 5</c:v>
              </c:pt>
              <c:pt idx="13">
                <c:v>Business 6</c:v>
              </c:pt>
              <c:pt idx="14">
                <c:v>Business 7</c:v>
              </c:pt>
              <c:pt idx="15">
                <c:v>Business 8</c:v>
              </c:pt>
              <c:pt idx="16">
                <c:v>Business 9</c:v>
              </c:pt>
            </c:strLit>
          </c:cat>
          <c:val>
            <c:numLit>
              <c:formatCode>General</c:formatCode>
              <c:ptCount val="17"/>
              <c:pt idx="0">
                <c:v>219</c:v>
              </c:pt>
              <c:pt idx="1">
                <c:v>5180</c:v>
              </c:pt>
              <c:pt idx="2">
                <c:v>31</c:v>
              </c:pt>
              <c:pt idx="3">
                <c:v>251</c:v>
              </c:pt>
              <c:pt idx="4">
                <c:v>99</c:v>
              </c:pt>
              <c:pt idx="5">
                <c:v>38</c:v>
              </c:pt>
              <c:pt idx="6">
                <c:v>11</c:v>
              </c:pt>
              <c:pt idx="7">
                <c:v>25</c:v>
              </c:pt>
              <c:pt idx="8">
                <c:v>37</c:v>
              </c:pt>
              <c:pt idx="9">
                <c:v>227</c:v>
              </c:pt>
              <c:pt idx="10">
                <c:v>116</c:v>
              </c:pt>
              <c:pt idx="11">
                <c:v>435</c:v>
              </c:pt>
              <c:pt idx="12">
                <c:v>480</c:v>
              </c:pt>
              <c:pt idx="13">
                <c:v>155</c:v>
              </c:pt>
              <c:pt idx="14">
                <c:v>17</c:v>
              </c:pt>
              <c:pt idx="15">
                <c:v>84</c:v>
              </c:pt>
              <c:pt idx="16">
                <c:v>87</c:v>
              </c:pt>
            </c:numLit>
          </c:val>
          <c:extLst>
            <c:ext xmlns:c16="http://schemas.microsoft.com/office/drawing/2014/chart" uri="{C3380CC4-5D6E-409C-BE32-E72D297353CC}">
              <c16:uniqueId val="{00000000-1926-4370-A844-811406F38ED5}"/>
            </c:ext>
          </c:extLst>
        </c:ser>
        <c:ser>
          <c:idx val="1"/>
          <c:order val="1"/>
          <c:tx>
            <c:v>1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7"/>
              <c:pt idx="0">
                <c:v>Business 1</c:v>
              </c:pt>
              <c:pt idx="1">
                <c:v>Business 10</c:v>
              </c:pt>
              <c:pt idx="2">
                <c:v>Business 11</c:v>
              </c:pt>
              <c:pt idx="3">
                <c:v>Business 12</c:v>
              </c:pt>
              <c:pt idx="4">
                <c:v>Business 13</c:v>
              </c:pt>
              <c:pt idx="5">
                <c:v>Business 14</c:v>
              </c:pt>
              <c:pt idx="6">
                <c:v>Business 15</c:v>
              </c:pt>
              <c:pt idx="7">
                <c:v>Business 16</c:v>
              </c:pt>
              <c:pt idx="8">
                <c:v>Business 17</c:v>
              </c:pt>
              <c:pt idx="9">
                <c:v>Business 2</c:v>
              </c:pt>
              <c:pt idx="10">
                <c:v>Business 3</c:v>
              </c:pt>
              <c:pt idx="11">
                <c:v>Business 4</c:v>
              </c:pt>
              <c:pt idx="12">
                <c:v>Business 5</c:v>
              </c:pt>
              <c:pt idx="13">
                <c:v>Business 6</c:v>
              </c:pt>
              <c:pt idx="14">
                <c:v>Business 7</c:v>
              </c:pt>
              <c:pt idx="15">
                <c:v>Business 8</c:v>
              </c:pt>
              <c:pt idx="16">
                <c:v>Business 9</c:v>
              </c:pt>
            </c:strLit>
          </c:cat>
          <c:val>
            <c:numLit>
              <c:formatCode>General</c:formatCode>
              <c:ptCount val="17"/>
              <c:pt idx="0">
                <c:v>0</c:v>
              </c:pt>
              <c:pt idx="1">
                <c:v>3</c:v>
              </c:pt>
              <c:pt idx="2">
                <c:v>0</c:v>
              </c:pt>
              <c:pt idx="3">
                <c:v>0</c:v>
              </c:pt>
              <c:pt idx="4">
                <c:v>0</c:v>
              </c:pt>
              <c:pt idx="5">
                <c:v>0</c:v>
              </c:pt>
              <c:pt idx="6">
                <c:v>0</c:v>
              </c:pt>
              <c:pt idx="7">
                <c:v>0</c:v>
              </c:pt>
              <c:pt idx="8">
                <c:v>0</c:v>
              </c:pt>
              <c:pt idx="9">
                <c:v>0</c:v>
              </c:pt>
              <c:pt idx="10">
                <c:v>0</c:v>
              </c:pt>
              <c:pt idx="11">
                <c:v>0</c:v>
              </c:pt>
              <c:pt idx="12">
                <c:v>0</c:v>
              </c:pt>
              <c:pt idx="13">
                <c:v>0</c:v>
              </c:pt>
              <c:pt idx="14">
                <c:v>0</c:v>
              </c:pt>
              <c:pt idx="15">
                <c:v>0</c:v>
              </c:pt>
              <c:pt idx="16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1-1926-4370-A844-811406F38ED5}"/>
            </c:ext>
          </c:extLst>
        </c:ser>
        <c:ser>
          <c:idx val="2"/>
          <c:order val="2"/>
          <c:tx>
            <c:v>2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17"/>
              <c:pt idx="0">
                <c:v>Business 1</c:v>
              </c:pt>
              <c:pt idx="1">
                <c:v>Business 10</c:v>
              </c:pt>
              <c:pt idx="2">
                <c:v>Business 11</c:v>
              </c:pt>
              <c:pt idx="3">
                <c:v>Business 12</c:v>
              </c:pt>
              <c:pt idx="4">
                <c:v>Business 13</c:v>
              </c:pt>
              <c:pt idx="5">
                <c:v>Business 14</c:v>
              </c:pt>
              <c:pt idx="6">
                <c:v>Business 15</c:v>
              </c:pt>
              <c:pt idx="7">
                <c:v>Business 16</c:v>
              </c:pt>
              <c:pt idx="8">
                <c:v>Business 17</c:v>
              </c:pt>
              <c:pt idx="9">
                <c:v>Business 2</c:v>
              </c:pt>
              <c:pt idx="10">
                <c:v>Business 3</c:v>
              </c:pt>
              <c:pt idx="11">
                <c:v>Business 4</c:v>
              </c:pt>
              <c:pt idx="12">
                <c:v>Business 5</c:v>
              </c:pt>
              <c:pt idx="13">
                <c:v>Business 6</c:v>
              </c:pt>
              <c:pt idx="14">
                <c:v>Business 7</c:v>
              </c:pt>
              <c:pt idx="15">
                <c:v>Business 8</c:v>
              </c:pt>
              <c:pt idx="16">
                <c:v>Business 9</c:v>
              </c:pt>
            </c:strLit>
          </c:cat>
          <c:val>
            <c:numLit>
              <c:formatCode>General</c:formatCode>
              <c:ptCount val="17"/>
              <c:pt idx="0">
                <c:v>12</c:v>
              </c:pt>
              <c:pt idx="1">
                <c:v>124</c:v>
              </c:pt>
              <c:pt idx="2">
                <c:v>3</c:v>
              </c:pt>
              <c:pt idx="3">
                <c:v>12</c:v>
              </c:pt>
              <c:pt idx="4">
                <c:v>6</c:v>
              </c:pt>
              <c:pt idx="5">
                <c:v>3</c:v>
              </c:pt>
              <c:pt idx="6">
                <c:v>1</c:v>
              </c:pt>
              <c:pt idx="7">
                <c:v>1</c:v>
              </c:pt>
              <c:pt idx="8">
                <c:v>2</c:v>
              </c:pt>
              <c:pt idx="9">
                <c:v>8</c:v>
              </c:pt>
              <c:pt idx="10">
                <c:v>5</c:v>
              </c:pt>
              <c:pt idx="11">
                <c:v>21</c:v>
              </c:pt>
              <c:pt idx="12">
                <c:v>10</c:v>
              </c:pt>
              <c:pt idx="13">
                <c:v>8</c:v>
              </c:pt>
              <c:pt idx="14">
                <c:v>0</c:v>
              </c:pt>
              <c:pt idx="15">
                <c:v>1</c:v>
              </c:pt>
              <c:pt idx="16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2-1926-4370-A844-811406F38ED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252141200"/>
        <c:axId val="1254848975"/>
      </c:barChart>
      <c:catAx>
        <c:axId val="1252141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Client(business)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4848975"/>
        <c:crosses val="autoZero"/>
        <c:auto val="1"/>
        <c:lblAlgn val="ctr"/>
        <c:lblOffset val="100"/>
        <c:noMultiLvlLbl val="0"/>
      </c:catAx>
      <c:valAx>
        <c:axId val="1254848975"/>
        <c:scaling>
          <c:orientation val="minMax"/>
          <c:min val="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 of claims</a:t>
                </a:r>
                <a:r>
                  <a:rPr lang="en-US" baseline="0"/>
                  <a:t>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252141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82502334721537107"/>
          <c:y val="0.92386099518466769"/>
          <c:w val="8.2862541732677014E-2"/>
          <c:h val="5.1453014558355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[Gallager_presentation_with_clusters.xlsx]Sheet1!PivotTable2</c:name>
    <c:fmtId val="9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circle"/>
          <c:size val="4"/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circle"/>
          <c:size val="4"/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</a:gradFill>
          <a:ln w="9525" cap="flat" cmpd="sng" algn="ctr">
            <a:solidFill>
              <a:schemeClr val="accent1">
                <a:shade val="95000"/>
              </a:schemeClr>
            </a:solidFill>
            <a:rou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Sheet1!$H$61:$H$62</c:f>
              <c:strCache>
                <c:ptCount val="1"/>
                <c:pt idx="0">
                  <c:v>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0000"/>
                    <a:satMod val="300000"/>
                  </a:schemeClr>
                </a:gs>
                <a:gs pos="35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Sheet1!$G$63:$G$69</c:f>
              <c:strCache>
                <c:ptCount val="6"/>
                <c:pt idx="0">
                  <c:v>Building Machine</c:v>
                </c:pt>
                <c:pt idx="1">
                  <c:v>Bus</c:v>
                </c:pt>
                <c:pt idx="2">
                  <c:v>Motor</c:v>
                </c:pt>
                <c:pt idx="3">
                  <c:v>Passenger Car</c:v>
                </c:pt>
                <c:pt idx="4">
                  <c:v>Van</c:v>
                </c:pt>
                <c:pt idx="5">
                  <c:v>(blank)</c:v>
                </c:pt>
              </c:strCache>
            </c:strRef>
          </c:cat>
          <c:val>
            <c:numRef>
              <c:f>Sheet1!$H$63:$H$69</c:f>
              <c:numCache>
                <c:formatCode>General</c:formatCode>
                <c:ptCount val="6"/>
                <c:pt idx="0">
                  <c:v>1</c:v>
                </c:pt>
                <c:pt idx="1">
                  <c:v>6655</c:v>
                </c:pt>
                <c:pt idx="2">
                  <c:v>828</c:v>
                </c:pt>
                <c:pt idx="3">
                  <c:v>1</c:v>
                </c:pt>
                <c:pt idx="4">
                  <c:v>1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A3-4336-9FE6-58188AAC0A87}"/>
            </c:ext>
          </c:extLst>
        </c:ser>
        <c:ser>
          <c:idx val="1"/>
          <c:order val="1"/>
          <c:tx>
            <c:strRef>
              <c:f>Sheet1!$I$61:$I$62</c:f>
              <c:strCache>
                <c:ptCount val="1"/>
                <c:pt idx="0">
                  <c:v>1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50000"/>
                    <a:satMod val="300000"/>
                  </a:schemeClr>
                </a:gs>
                <a:gs pos="35000">
                  <a:schemeClr val="accent2">
                    <a:tint val="37000"/>
                    <a:satMod val="300000"/>
                  </a:schemeClr>
                </a:gs>
                <a:gs pos="100000">
                  <a:schemeClr val="accent2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Sheet1!$G$63:$G$69</c:f>
              <c:strCache>
                <c:ptCount val="6"/>
                <c:pt idx="0">
                  <c:v>Building Machine</c:v>
                </c:pt>
                <c:pt idx="1">
                  <c:v>Bus</c:v>
                </c:pt>
                <c:pt idx="2">
                  <c:v>Motor</c:v>
                </c:pt>
                <c:pt idx="3">
                  <c:v>Passenger Car</c:v>
                </c:pt>
                <c:pt idx="4">
                  <c:v>Van</c:v>
                </c:pt>
                <c:pt idx="5">
                  <c:v>(blank)</c:v>
                </c:pt>
              </c:strCache>
            </c:strRef>
          </c:cat>
          <c:val>
            <c:numRef>
              <c:f>Sheet1!$I$63:$I$69</c:f>
              <c:numCache>
                <c:formatCode>General</c:formatCode>
                <c:ptCount val="6"/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A3-4336-9FE6-58188AAC0A87}"/>
            </c:ext>
          </c:extLst>
        </c:ser>
        <c:ser>
          <c:idx val="2"/>
          <c:order val="2"/>
          <c:tx>
            <c:strRef>
              <c:f>Sheet1!$J$61:$J$62</c:f>
              <c:strCache>
                <c:ptCount val="1"/>
                <c:pt idx="0">
                  <c:v>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50000"/>
                    <a:satMod val="300000"/>
                  </a:schemeClr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invertIfNegative val="0"/>
          <c:cat>
            <c:strRef>
              <c:f>Sheet1!$G$63:$G$69</c:f>
              <c:strCache>
                <c:ptCount val="6"/>
                <c:pt idx="0">
                  <c:v>Building Machine</c:v>
                </c:pt>
                <c:pt idx="1">
                  <c:v>Bus</c:v>
                </c:pt>
                <c:pt idx="2">
                  <c:v>Motor</c:v>
                </c:pt>
                <c:pt idx="3">
                  <c:v>Passenger Car</c:v>
                </c:pt>
                <c:pt idx="4">
                  <c:v>Van</c:v>
                </c:pt>
                <c:pt idx="5">
                  <c:v>(blank)</c:v>
                </c:pt>
              </c:strCache>
            </c:strRef>
          </c:cat>
          <c:val>
            <c:numRef>
              <c:f>Sheet1!$J$63:$J$69</c:f>
              <c:numCache>
                <c:formatCode>General</c:formatCode>
                <c:ptCount val="6"/>
                <c:pt idx="1">
                  <c:v>182</c:v>
                </c:pt>
                <c:pt idx="2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A3-4336-9FE6-58188AAC0A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282987631"/>
        <c:axId val="1282988111"/>
      </c:barChart>
      <c:catAx>
        <c:axId val="12829876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Vehiicle operated in claim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988111"/>
        <c:crosses val="autoZero"/>
        <c:auto val="1"/>
        <c:lblAlgn val="ctr"/>
        <c:lblOffset val="100"/>
        <c:noMultiLvlLbl val="0"/>
      </c:catAx>
      <c:valAx>
        <c:axId val="128298811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Frequency of claims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9876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Total cost distribution</a:t>
            </a:r>
            <a:r>
              <a:rPr lang="en-GB" baseline="0" dirty="0"/>
              <a:t> from 2022 to 2023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3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'[Gallager presentation.xlsx]Test data (2)'!$G$9:$G$7721</c:f>
              <c:numCache>
                <c:formatCode>m/d/yyyy</c:formatCode>
                <c:ptCount val="7713"/>
                <c:pt idx="0">
                  <c:v>45111</c:v>
                </c:pt>
                <c:pt idx="1">
                  <c:v>45117</c:v>
                </c:pt>
                <c:pt idx="2">
                  <c:v>45110</c:v>
                </c:pt>
                <c:pt idx="3">
                  <c:v>45110</c:v>
                </c:pt>
                <c:pt idx="4">
                  <c:v>45111</c:v>
                </c:pt>
                <c:pt idx="5">
                  <c:v>45111</c:v>
                </c:pt>
                <c:pt idx="6">
                  <c:v>45110</c:v>
                </c:pt>
                <c:pt idx="7">
                  <c:v>45113</c:v>
                </c:pt>
                <c:pt idx="8">
                  <c:v>45112</c:v>
                </c:pt>
                <c:pt idx="9">
                  <c:v>45110</c:v>
                </c:pt>
                <c:pt idx="10">
                  <c:v>45111</c:v>
                </c:pt>
                <c:pt idx="11">
                  <c:v>45111</c:v>
                </c:pt>
                <c:pt idx="12">
                  <c:v>45142</c:v>
                </c:pt>
                <c:pt idx="13">
                  <c:v>45111</c:v>
                </c:pt>
                <c:pt idx="14">
                  <c:v>45118</c:v>
                </c:pt>
                <c:pt idx="15">
                  <c:v>45110</c:v>
                </c:pt>
                <c:pt idx="16">
                  <c:v>45121</c:v>
                </c:pt>
                <c:pt idx="17">
                  <c:v>45110</c:v>
                </c:pt>
                <c:pt idx="18">
                  <c:v>45112</c:v>
                </c:pt>
                <c:pt idx="19">
                  <c:v>45106</c:v>
                </c:pt>
                <c:pt idx="20">
                  <c:v>45107</c:v>
                </c:pt>
                <c:pt idx="21">
                  <c:v>45107</c:v>
                </c:pt>
                <c:pt idx="22">
                  <c:v>45107</c:v>
                </c:pt>
                <c:pt idx="23">
                  <c:v>45110</c:v>
                </c:pt>
                <c:pt idx="24">
                  <c:v>45111</c:v>
                </c:pt>
                <c:pt idx="25">
                  <c:v>45111</c:v>
                </c:pt>
                <c:pt idx="26">
                  <c:v>45110</c:v>
                </c:pt>
                <c:pt idx="27">
                  <c:v>45107</c:v>
                </c:pt>
                <c:pt idx="28">
                  <c:v>45107</c:v>
                </c:pt>
                <c:pt idx="29">
                  <c:v>45107</c:v>
                </c:pt>
                <c:pt idx="30">
                  <c:v>45111</c:v>
                </c:pt>
                <c:pt idx="31">
                  <c:v>45107</c:v>
                </c:pt>
                <c:pt idx="32">
                  <c:v>45112</c:v>
                </c:pt>
                <c:pt idx="33">
                  <c:v>45113</c:v>
                </c:pt>
                <c:pt idx="34">
                  <c:v>45118</c:v>
                </c:pt>
                <c:pt idx="35">
                  <c:v>45107</c:v>
                </c:pt>
                <c:pt idx="36">
                  <c:v>45117</c:v>
                </c:pt>
                <c:pt idx="37">
                  <c:v>45125</c:v>
                </c:pt>
                <c:pt idx="38">
                  <c:v>45107</c:v>
                </c:pt>
                <c:pt idx="39">
                  <c:v>45110</c:v>
                </c:pt>
                <c:pt idx="40">
                  <c:v>45110</c:v>
                </c:pt>
                <c:pt idx="41">
                  <c:v>45106</c:v>
                </c:pt>
                <c:pt idx="42">
                  <c:v>45107</c:v>
                </c:pt>
                <c:pt idx="43">
                  <c:v>45112</c:v>
                </c:pt>
                <c:pt idx="44">
                  <c:v>45111</c:v>
                </c:pt>
                <c:pt idx="45">
                  <c:v>45106</c:v>
                </c:pt>
                <c:pt idx="46">
                  <c:v>45114</c:v>
                </c:pt>
                <c:pt idx="47">
                  <c:v>45111</c:v>
                </c:pt>
                <c:pt idx="48">
                  <c:v>45107</c:v>
                </c:pt>
                <c:pt idx="49">
                  <c:v>45107</c:v>
                </c:pt>
                <c:pt idx="50">
                  <c:v>45107</c:v>
                </c:pt>
                <c:pt idx="51">
                  <c:v>45110</c:v>
                </c:pt>
                <c:pt idx="52">
                  <c:v>45118</c:v>
                </c:pt>
                <c:pt idx="53">
                  <c:v>45105</c:v>
                </c:pt>
                <c:pt idx="54">
                  <c:v>45110</c:v>
                </c:pt>
                <c:pt idx="55">
                  <c:v>45117</c:v>
                </c:pt>
                <c:pt idx="56">
                  <c:v>45110</c:v>
                </c:pt>
                <c:pt idx="57">
                  <c:v>45105</c:v>
                </c:pt>
                <c:pt idx="58">
                  <c:v>45106</c:v>
                </c:pt>
                <c:pt idx="59">
                  <c:v>45106</c:v>
                </c:pt>
                <c:pt idx="60">
                  <c:v>45106</c:v>
                </c:pt>
                <c:pt idx="61">
                  <c:v>45113</c:v>
                </c:pt>
                <c:pt idx="62">
                  <c:v>45106</c:v>
                </c:pt>
                <c:pt idx="63">
                  <c:v>45139</c:v>
                </c:pt>
                <c:pt idx="64">
                  <c:v>45107</c:v>
                </c:pt>
                <c:pt idx="65">
                  <c:v>45106</c:v>
                </c:pt>
                <c:pt idx="66">
                  <c:v>45110</c:v>
                </c:pt>
                <c:pt idx="67">
                  <c:v>45106</c:v>
                </c:pt>
                <c:pt idx="68">
                  <c:v>45111</c:v>
                </c:pt>
                <c:pt idx="69">
                  <c:v>45107</c:v>
                </c:pt>
                <c:pt idx="70">
                  <c:v>45106</c:v>
                </c:pt>
                <c:pt idx="71">
                  <c:v>45112</c:v>
                </c:pt>
                <c:pt idx="72">
                  <c:v>45111</c:v>
                </c:pt>
                <c:pt idx="73">
                  <c:v>45153</c:v>
                </c:pt>
                <c:pt idx="74">
                  <c:v>45107</c:v>
                </c:pt>
                <c:pt idx="75">
                  <c:v>45112</c:v>
                </c:pt>
                <c:pt idx="76">
                  <c:v>45107</c:v>
                </c:pt>
                <c:pt idx="77">
                  <c:v>45107</c:v>
                </c:pt>
                <c:pt idx="78">
                  <c:v>45104</c:v>
                </c:pt>
                <c:pt idx="79">
                  <c:v>45104</c:v>
                </c:pt>
                <c:pt idx="80">
                  <c:v>45110</c:v>
                </c:pt>
                <c:pt idx="81">
                  <c:v>45124</c:v>
                </c:pt>
                <c:pt idx="82">
                  <c:v>45110</c:v>
                </c:pt>
                <c:pt idx="83">
                  <c:v>45105</c:v>
                </c:pt>
                <c:pt idx="84">
                  <c:v>45113</c:v>
                </c:pt>
                <c:pt idx="85">
                  <c:v>45107</c:v>
                </c:pt>
                <c:pt idx="86">
                  <c:v>45107</c:v>
                </c:pt>
                <c:pt idx="87">
                  <c:v>45107</c:v>
                </c:pt>
                <c:pt idx="88">
                  <c:v>45105</c:v>
                </c:pt>
                <c:pt idx="89">
                  <c:v>45106</c:v>
                </c:pt>
                <c:pt idx="90">
                  <c:v>45105</c:v>
                </c:pt>
                <c:pt idx="91">
                  <c:v>45104</c:v>
                </c:pt>
                <c:pt idx="92">
                  <c:v>45107</c:v>
                </c:pt>
                <c:pt idx="93">
                  <c:v>45111</c:v>
                </c:pt>
                <c:pt idx="94">
                  <c:v>45111</c:v>
                </c:pt>
                <c:pt idx="95">
                  <c:v>45124</c:v>
                </c:pt>
                <c:pt idx="96">
                  <c:v>45105</c:v>
                </c:pt>
                <c:pt idx="97">
                  <c:v>45105</c:v>
                </c:pt>
                <c:pt idx="98">
                  <c:v>45141</c:v>
                </c:pt>
                <c:pt idx="99">
                  <c:v>45111</c:v>
                </c:pt>
                <c:pt idx="100">
                  <c:v>45105</c:v>
                </c:pt>
                <c:pt idx="101">
                  <c:v>45117</c:v>
                </c:pt>
                <c:pt idx="102">
                  <c:v>45105</c:v>
                </c:pt>
                <c:pt idx="103">
                  <c:v>45118</c:v>
                </c:pt>
                <c:pt idx="104">
                  <c:v>45133</c:v>
                </c:pt>
                <c:pt idx="105">
                  <c:v>45107</c:v>
                </c:pt>
                <c:pt idx="106">
                  <c:v>45106</c:v>
                </c:pt>
                <c:pt idx="107">
                  <c:v>45104</c:v>
                </c:pt>
                <c:pt idx="108">
                  <c:v>45104</c:v>
                </c:pt>
                <c:pt idx="109">
                  <c:v>45131</c:v>
                </c:pt>
                <c:pt idx="110">
                  <c:v>45104</c:v>
                </c:pt>
                <c:pt idx="111">
                  <c:v>45105</c:v>
                </c:pt>
                <c:pt idx="112">
                  <c:v>45106</c:v>
                </c:pt>
                <c:pt idx="113">
                  <c:v>45104</c:v>
                </c:pt>
                <c:pt idx="114">
                  <c:v>45106</c:v>
                </c:pt>
                <c:pt idx="115">
                  <c:v>45104</c:v>
                </c:pt>
                <c:pt idx="116">
                  <c:v>45110</c:v>
                </c:pt>
                <c:pt idx="117">
                  <c:v>45104</c:v>
                </c:pt>
                <c:pt idx="118">
                  <c:v>45104</c:v>
                </c:pt>
                <c:pt idx="119">
                  <c:v>45105</c:v>
                </c:pt>
                <c:pt idx="120">
                  <c:v>45141</c:v>
                </c:pt>
                <c:pt idx="121">
                  <c:v>45119</c:v>
                </c:pt>
                <c:pt idx="122">
                  <c:v>45107</c:v>
                </c:pt>
                <c:pt idx="123">
                  <c:v>45105</c:v>
                </c:pt>
                <c:pt idx="124">
                  <c:v>45105</c:v>
                </c:pt>
                <c:pt idx="125">
                  <c:v>45104</c:v>
                </c:pt>
                <c:pt idx="126">
                  <c:v>45104</c:v>
                </c:pt>
                <c:pt idx="127">
                  <c:v>45104</c:v>
                </c:pt>
                <c:pt idx="128">
                  <c:v>45105</c:v>
                </c:pt>
                <c:pt idx="129">
                  <c:v>45103</c:v>
                </c:pt>
                <c:pt idx="130">
                  <c:v>45126</c:v>
                </c:pt>
                <c:pt idx="131">
                  <c:v>45105</c:v>
                </c:pt>
                <c:pt idx="132">
                  <c:v>45107</c:v>
                </c:pt>
                <c:pt idx="133">
                  <c:v>45107</c:v>
                </c:pt>
                <c:pt idx="134">
                  <c:v>45106</c:v>
                </c:pt>
                <c:pt idx="135">
                  <c:v>45104</c:v>
                </c:pt>
                <c:pt idx="136">
                  <c:v>45112</c:v>
                </c:pt>
                <c:pt idx="137">
                  <c:v>45132</c:v>
                </c:pt>
                <c:pt idx="138">
                  <c:v>45105</c:v>
                </c:pt>
                <c:pt idx="139">
                  <c:v>45105</c:v>
                </c:pt>
                <c:pt idx="140">
                  <c:v>45106</c:v>
                </c:pt>
                <c:pt idx="141">
                  <c:v>45107</c:v>
                </c:pt>
                <c:pt idx="142">
                  <c:v>45104</c:v>
                </c:pt>
                <c:pt idx="143">
                  <c:v>45104</c:v>
                </c:pt>
                <c:pt idx="144">
                  <c:v>45106</c:v>
                </c:pt>
                <c:pt idx="145">
                  <c:v>45114</c:v>
                </c:pt>
                <c:pt idx="146">
                  <c:v>45113</c:v>
                </c:pt>
                <c:pt idx="147">
                  <c:v>45105</c:v>
                </c:pt>
                <c:pt idx="148">
                  <c:v>45103</c:v>
                </c:pt>
                <c:pt idx="149">
                  <c:v>45112</c:v>
                </c:pt>
                <c:pt idx="150">
                  <c:v>45103</c:v>
                </c:pt>
                <c:pt idx="151">
                  <c:v>45103</c:v>
                </c:pt>
                <c:pt idx="152">
                  <c:v>45105</c:v>
                </c:pt>
                <c:pt idx="153">
                  <c:v>45105</c:v>
                </c:pt>
                <c:pt idx="154">
                  <c:v>45128</c:v>
                </c:pt>
                <c:pt idx="155">
                  <c:v>45104</c:v>
                </c:pt>
                <c:pt idx="156">
                  <c:v>45113</c:v>
                </c:pt>
                <c:pt idx="157">
                  <c:v>45104</c:v>
                </c:pt>
                <c:pt idx="158">
                  <c:v>45110</c:v>
                </c:pt>
                <c:pt idx="159">
                  <c:v>45104</c:v>
                </c:pt>
                <c:pt idx="160">
                  <c:v>45107</c:v>
                </c:pt>
                <c:pt idx="161">
                  <c:v>45105</c:v>
                </c:pt>
                <c:pt idx="162">
                  <c:v>45111</c:v>
                </c:pt>
                <c:pt idx="163">
                  <c:v>45111</c:v>
                </c:pt>
                <c:pt idx="164">
                  <c:v>45103</c:v>
                </c:pt>
                <c:pt idx="165">
                  <c:v>45107</c:v>
                </c:pt>
                <c:pt idx="166">
                  <c:v>45105</c:v>
                </c:pt>
                <c:pt idx="167">
                  <c:v>45104</c:v>
                </c:pt>
                <c:pt idx="168">
                  <c:v>45104</c:v>
                </c:pt>
                <c:pt idx="169">
                  <c:v>45103</c:v>
                </c:pt>
                <c:pt idx="170">
                  <c:v>45111</c:v>
                </c:pt>
                <c:pt idx="171">
                  <c:v>45112</c:v>
                </c:pt>
                <c:pt idx="172">
                  <c:v>45105</c:v>
                </c:pt>
                <c:pt idx="173">
                  <c:v>45140</c:v>
                </c:pt>
                <c:pt idx="174">
                  <c:v>45105</c:v>
                </c:pt>
                <c:pt idx="175">
                  <c:v>45126</c:v>
                </c:pt>
                <c:pt idx="176">
                  <c:v>45100</c:v>
                </c:pt>
                <c:pt idx="177">
                  <c:v>45103</c:v>
                </c:pt>
                <c:pt idx="178">
                  <c:v>45103</c:v>
                </c:pt>
                <c:pt idx="179">
                  <c:v>45112</c:v>
                </c:pt>
                <c:pt idx="180">
                  <c:v>45152</c:v>
                </c:pt>
                <c:pt idx="181">
                  <c:v>45100</c:v>
                </c:pt>
                <c:pt idx="182">
                  <c:v>45103</c:v>
                </c:pt>
                <c:pt idx="183">
                  <c:v>45103</c:v>
                </c:pt>
                <c:pt idx="184">
                  <c:v>45103</c:v>
                </c:pt>
                <c:pt idx="185">
                  <c:v>45104</c:v>
                </c:pt>
                <c:pt idx="186">
                  <c:v>45100</c:v>
                </c:pt>
                <c:pt idx="187">
                  <c:v>45104</c:v>
                </c:pt>
                <c:pt idx="188">
                  <c:v>45118</c:v>
                </c:pt>
                <c:pt idx="189">
                  <c:v>45105</c:v>
                </c:pt>
                <c:pt idx="190">
                  <c:v>45103</c:v>
                </c:pt>
                <c:pt idx="191">
                  <c:v>45110</c:v>
                </c:pt>
                <c:pt idx="192">
                  <c:v>45103</c:v>
                </c:pt>
                <c:pt idx="193">
                  <c:v>45103</c:v>
                </c:pt>
                <c:pt idx="194">
                  <c:v>45105</c:v>
                </c:pt>
                <c:pt idx="195">
                  <c:v>45106</c:v>
                </c:pt>
                <c:pt idx="196">
                  <c:v>45104</c:v>
                </c:pt>
                <c:pt idx="197">
                  <c:v>45104</c:v>
                </c:pt>
                <c:pt idx="198">
                  <c:v>45106</c:v>
                </c:pt>
                <c:pt idx="199">
                  <c:v>45126</c:v>
                </c:pt>
                <c:pt idx="200">
                  <c:v>45103</c:v>
                </c:pt>
                <c:pt idx="201">
                  <c:v>45103</c:v>
                </c:pt>
                <c:pt idx="202">
                  <c:v>45103</c:v>
                </c:pt>
                <c:pt idx="203">
                  <c:v>45104</c:v>
                </c:pt>
                <c:pt idx="204">
                  <c:v>45103</c:v>
                </c:pt>
                <c:pt idx="205">
                  <c:v>45131</c:v>
                </c:pt>
                <c:pt idx="206">
                  <c:v>45100</c:v>
                </c:pt>
                <c:pt idx="207">
                  <c:v>45100</c:v>
                </c:pt>
                <c:pt idx="208">
                  <c:v>45099</c:v>
                </c:pt>
                <c:pt idx="209">
                  <c:v>45105</c:v>
                </c:pt>
                <c:pt idx="210">
                  <c:v>45099</c:v>
                </c:pt>
                <c:pt idx="211">
                  <c:v>45105</c:v>
                </c:pt>
                <c:pt idx="212">
                  <c:v>45110</c:v>
                </c:pt>
                <c:pt idx="213">
                  <c:v>45118</c:v>
                </c:pt>
                <c:pt idx="214">
                  <c:v>45100</c:v>
                </c:pt>
                <c:pt idx="215">
                  <c:v>45100</c:v>
                </c:pt>
                <c:pt idx="216">
                  <c:v>45120</c:v>
                </c:pt>
                <c:pt idx="217">
                  <c:v>45106</c:v>
                </c:pt>
                <c:pt idx="218">
                  <c:v>45103</c:v>
                </c:pt>
                <c:pt idx="219">
                  <c:v>45100</c:v>
                </c:pt>
                <c:pt idx="220">
                  <c:v>45100</c:v>
                </c:pt>
                <c:pt idx="221">
                  <c:v>45107</c:v>
                </c:pt>
                <c:pt idx="222">
                  <c:v>45103</c:v>
                </c:pt>
                <c:pt idx="223">
                  <c:v>45128</c:v>
                </c:pt>
                <c:pt idx="224">
                  <c:v>45118</c:v>
                </c:pt>
                <c:pt idx="225">
                  <c:v>45113</c:v>
                </c:pt>
                <c:pt idx="226">
                  <c:v>45098</c:v>
                </c:pt>
                <c:pt idx="227">
                  <c:v>45110</c:v>
                </c:pt>
                <c:pt idx="228">
                  <c:v>45110</c:v>
                </c:pt>
                <c:pt idx="229">
                  <c:v>45099</c:v>
                </c:pt>
                <c:pt idx="230">
                  <c:v>45098</c:v>
                </c:pt>
                <c:pt idx="231">
                  <c:v>45103</c:v>
                </c:pt>
                <c:pt idx="232">
                  <c:v>45110</c:v>
                </c:pt>
                <c:pt idx="233">
                  <c:v>45099</c:v>
                </c:pt>
                <c:pt idx="234">
                  <c:v>45099</c:v>
                </c:pt>
                <c:pt idx="235">
                  <c:v>45098</c:v>
                </c:pt>
                <c:pt idx="236">
                  <c:v>45099</c:v>
                </c:pt>
                <c:pt idx="237">
                  <c:v>45098</c:v>
                </c:pt>
                <c:pt idx="238">
                  <c:v>45099</c:v>
                </c:pt>
                <c:pt idx="239">
                  <c:v>45103</c:v>
                </c:pt>
                <c:pt idx="240">
                  <c:v>45106</c:v>
                </c:pt>
                <c:pt idx="241">
                  <c:v>45110</c:v>
                </c:pt>
                <c:pt idx="242">
                  <c:v>45103</c:v>
                </c:pt>
                <c:pt idx="243">
                  <c:v>45099</c:v>
                </c:pt>
                <c:pt idx="244">
                  <c:v>45100</c:v>
                </c:pt>
                <c:pt idx="245">
                  <c:v>45104</c:v>
                </c:pt>
                <c:pt idx="246">
                  <c:v>45099</c:v>
                </c:pt>
                <c:pt idx="247">
                  <c:v>45111</c:v>
                </c:pt>
                <c:pt idx="248">
                  <c:v>45131</c:v>
                </c:pt>
                <c:pt idx="249">
                  <c:v>45099</c:v>
                </c:pt>
                <c:pt idx="250">
                  <c:v>45100</c:v>
                </c:pt>
                <c:pt idx="251">
                  <c:v>45105</c:v>
                </c:pt>
                <c:pt idx="252">
                  <c:v>45104</c:v>
                </c:pt>
                <c:pt idx="253">
                  <c:v>45098</c:v>
                </c:pt>
                <c:pt idx="254">
                  <c:v>45098</c:v>
                </c:pt>
                <c:pt idx="255">
                  <c:v>45098</c:v>
                </c:pt>
                <c:pt idx="256">
                  <c:v>45103</c:v>
                </c:pt>
                <c:pt idx="257">
                  <c:v>45099</c:v>
                </c:pt>
                <c:pt idx="258">
                  <c:v>45110</c:v>
                </c:pt>
                <c:pt idx="259">
                  <c:v>45100</c:v>
                </c:pt>
                <c:pt idx="260">
                  <c:v>45100</c:v>
                </c:pt>
                <c:pt idx="261">
                  <c:v>45111</c:v>
                </c:pt>
                <c:pt idx="262">
                  <c:v>45097</c:v>
                </c:pt>
                <c:pt idx="263">
                  <c:v>45099</c:v>
                </c:pt>
                <c:pt idx="264">
                  <c:v>45111</c:v>
                </c:pt>
                <c:pt idx="265">
                  <c:v>45097</c:v>
                </c:pt>
                <c:pt idx="266">
                  <c:v>45105</c:v>
                </c:pt>
                <c:pt idx="267">
                  <c:v>45106</c:v>
                </c:pt>
                <c:pt idx="268">
                  <c:v>45112</c:v>
                </c:pt>
                <c:pt idx="269">
                  <c:v>45111</c:v>
                </c:pt>
                <c:pt idx="270">
                  <c:v>45104</c:v>
                </c:pt>
                <c:pt idx="271">
                  <c:v>45104</c:v>
                </c:pt>
                <c:pt idx="272">
                  <c:v>45149</c:v>
                </c:pt>
                <c:pt idx="273">
                  <c:v>45103</c:v>
                </c:pt>
                <c:pt idx="274">
                  <c:v>45097</c:v>
                </c:pt>
                <c:pt idx="275">
                  <c:v>45097</c:v>
                </c:pt>
                <c:pt idx="276">
                  <c:v>45097</c:v>
                </c:pt>
                <c:pt idx="277">
                  <c:v>45097</c:v>
                </c:pt>
                <c:pt idx="278">
                  <c:v>45098</c:v>
                </c:pt>
                <c:pt idx="279">
                  <c:v>45096</c:v>
                </c:pt>
                <c:pt idx="280">
                  <c:v>45099</c:v>
                </c:pt>
                <c:pt idx="281">
                  <c:v>45097</c:v>
                </c:pt>
                <c:pt idx="282">
                  <c:v>45105</c:v>
                </c:pt>
                <c:pt idx="283">
                  <c:v>45103</c:v>
                </c:pt>
                <c:pt idx="284">
                  <c:v>45097</c:v>
                </c:pt>
                <c:pt idx="285">
                  <c:v>45100</c:v>
                </c:pt>
                <c:pt idx="286">
                  <c:v>45106</c:v>
                </c:pt>
                <c:pt idx="287">
                  <c:v>45099</c:v>
                </c:pt>
                <c:pt idx="288">
                  <c:v>45097</c:v>
                </c:pt>
                <c:pt idx="289">
                  <c:v>45105</c:v>
                </c:pt>
                <c:pt idx="290">
                  <c:v>45097</c:v>
                </c:pt>
                <c:pt idx="291">
                  <c:v>45099</c:v>
                </c:pt>
                <c:pt idx="292">
                  <c:v>45096</c:v>
                </c:pt>
                <c:pt idx="293">
                  <c:v>45126</c:v>
                </c:pt>
                <c:pt idx="294">
                  <c:v>45099</c:v>
                </c:pt>
                <c:pt idx="295">
                  <c:v>45128</c:v>
                </c:pt>
                <c:pt idx="296">
                  <c:v>45098</c:v>
                </c:pt>
                <c:pt idx="297">
                  <c:v>45107</c:v>
                </c:pt>
                <c:pt idx="298">
                  <c:v>45104</c:v>
                </c:pt>
                <c:pt idx="299">
                  <c:v>45110</c:v>
                </c:pt>
                <c:pt idx="300">
                  <c:v>45128</c:v>
                </c:pt>
                <c:pt idx="301">
                  <c:v>45104</c:v>
                </c:pt>
                <c:pt idx="302">
                  <c:v>45099</c:v>
                </c:pt>
                <c:pt idx="303">
                  <c:v>45098</c:v>
                </c:pt>
                <c:pt idx="304">
                  <c:v>45103</c:v>
                </c:pt>
                <c:pt idx="305">
                  <c:v>45103</c:v>
                </c:pt>
                <c:pt idx="306">
                  <c:v>45098</c:v>
                </c:pt>
                <c:pt idx="307">
                  <c:v>45100</c:v>
                </c:pt>
                <c:pt idx="308">
                  <c:v>45099</c:v>
                </c:pt>
                <c:pt idx="309">
                  <c:v>45100</c:v>
                </c:pt>
                <c:pt idx="310">
                  <c:v>45097</c:v>
                </c:pt>
                <c:pt idx="311">
                  <c:v>45097</c:v>
                </c:pt>
                <c:pt idx="312">
                  <c:v>45097</c:v>
                </c:pt>
                <c:pt idx="313">
                  <c:v>45098</c:v>
                </c:pt>
                <c:pt idx="314">
                  <c:v>45096</c:v>
                </c:pt>
                <c:pt idx="315">
                  <c:v>45097</c:v>
                </c:pt>
                <c:pt idx="316">
                  <c:v>45096</c:v>
                </c:pt>
                <c:pt idx="317">
                  <c:v>45103</c:v>
                </c:pt>
                <c:pt idx="318">
                  <c:v>45097</c:v>
                </c:pt>
                <c:pt idx="319">
                  <c:v>45105</c:v>
                </c:pt>
                <c:pt idx="320">
                  <c:v>45103</c:v>
                </c:pt>
                <c:pt idx="321">
                  <c:v>45096</c:v>
                </c:pt>
                <c:pt idx="322">
                  <c:v>45099</c:v>
                </c:pt>
                <c:pt idx="323">
                  <c:v>45098</c:v>
                </c:pt>
                <c:pt idx="324">
                  <c:v>45106</c:v>
                </c:pt>
                <c:pt idx="325">
                  <c:v>45113</c:v>
                </c:pt>
                <c:pt idx="326">
                  <c:v>45111</c:v>
                </c:pt>
                <c:pt idx="327">
                  <c:v>45099</c:v>
                </c:pt>
                <c:pt idx="328">
                  <c:v>45100</c:v>
                </c:pt>
                <c:pt idx="329">
                  <c:v>45114</c:v>
                </c:pt>
                <c:pt idx="330">
                  <c:v>45097</c:v>
                </c:pt>
                <c:pt idx="331">
                  <c:v>45100</c:v>
                </c:pt>
                <c:pt idx="332">
                  <c:v>45093</c:v>
                </c:pt>
                <c:pt idx="333">
                  <c:v>45096</c:v>
                </c:pt>
                <c:pt idx="334">
                  <c:v>45097</c:v>
                </c:pt>
                <c:pt idx="335">
                  <c:v>45117</c:v>
                </c:pt>
                <c:pt idx="336">
                  <c:v>45117</c:v>
                </c:pt>
                <c:pt idx="337">
                  <c:v>45097</c:v>
                </c:pt>
                <c:pt idx="338">
                  <c:v>45096</c:v>
                </c:pt>
                <c:pt idx="339">
                  <c:v>45097</c:v>
                </c:pt>
                <c:pt idx="340">
                  <c:v>45093</c:v>
                </c:pt>
                <c:pt idx="341">
                  <c:v>45110</c:v>
                </c:pt>
                <c:pt idx="342">
                  <c:v>45093</c:v>
                </c:pt>
                <c:pt idx="343">
                  <c:v>45099</c:v>
                </c:pt>
                <c:pt idx="344">
                  <c:v>45103</c:v>
                </c:pt>
                <c:pt idx="345">
                  <c:v>45097</c:v>
                </c:pt>
                <c:pt idx="346">
                  <c:v>45096</c:v>
                </c:pt>
                <c:pt idx="347">
                  <c:v>45096</c:v>
                </c:pt>
                <c:pt idx="348">
                  <c:v>45096</c:v>
                </c:pt>
                <c:pt idx="349">
                  <c:v>45103</c:v>
                </c:pt>
                <c:pt idx="350">
                  <c:v>45100</c:v>
                </c:pt>
                <c:pt idx="351">
                  <c:v>45096</c:v>
                </c:pt>
                <c:pt idx="352">
                  <c:v>45098</c:v>
                </c:pt>
                <c:pt idx="353">
                  <c:v>45099</c:v>
                </c:pt>
                <c:pt idx="354">
                  <c:v>45096</c:v>
                </c:pt>
                <c:pt idx="355">
                  <c:v>45096</c:v>
                </c:pt>
                <c:pt idx="356">
                  <c:v>45096</c:v>
                </c:pt>
                <c:pt idx="357">
                  <c:v>45096</c:v>
                </c:pt>
                <c:pt idx="358">
                  <c:v>45093</c:v>
                </c:pt>
                <c:pt idx="359">
                  <c:v>45097</c:v>
                </c:pt>
                <c:pt idx="360">
                  <c:v>45096</c:v>
                </c:pt>
                <c:pt idx="361">
                  <c:v>45096</c:v>
                </c:pt>
                <c:pt idx="362">
                  <c:v>45103</c:v>
                </c:pt>
                <c:pt idx="363">
                  <c:v>45097</c:v>
                </c:pt>
                <c:pt idx="364">
                  <c:v>45099</c:v>
                </c:pt>
                <c:pt idx="365">
                  <c:v>45097</c:v>
                </c:pt>
                <c:pt idx="366">
                  <c:v>45093</c:v>
                </c:pt>
                <c:pt idx="367">
                  <c:v>45093</c:v>
                </c:pt>
                <c:pt idx="368">
                  <c:v>45099</c:v>
                </c:pt>
                <c:pt idx="369">
                  <c:v>45120</c:v>
                </c:pt>
                <c:pt idx="370">
                  <c:v>45096</c:v>
                </c:pt>
                <c:pt idx="371">
                  <c:v>45096</c:v>
                </c:pt>
                <c:pt idx="372">
                  <c:v>45093</c:v>
                </c:pt>
                <c:pt idx="373">
                  <c:v>45093</c:v>
                </c:pt>
                <c:pt idx="374">
                  <c:v>45093</c:v>
                </c:pt>
                <c:pt idx="375">
                  <c:v>45093</c:v>
                </c:pt>
                <c:pt idx="376">
                  <c:v>45111</c:v>
                </c:pt>
                <c:pt idx="377">
                  <c:v>45098</c:v>
                </c:pt>
                <c:pt idx="378">
                  <c:v>45093</c:v>
                </c:pt>
                <c:pt idx="379">
                  <c:v>45093</c:v>
                </c:pt>
                <c:pt idx="380">
                  <c:v>45096</c:v>
                </c:pt>
                <c:pt idx="381">
                  <c:v>45100</c:v>
                </c:pt>
                <c:pt idx="382">
                  <c:v>45093</c:v>
                </c:pt>
                <c:pt idx="383">
                  <c:v>45097</c:v>
                </c:pt>
                <c:pt idx="384">
                  <c:v>45096</c:v>
                </c:pt>
                <c:pt idx="385">
                  <c:v>45093</c:v>
                </c:pt>
                <c:pt idx="386">
                  <c:v>45092</c:v>
                </c:pt>
                <c:pt idx="387">
                  <c:v>45099</c:v>
                </c:pt>
                <c:pt idx="388">
                  <c:v>45093</c:v>
                </c:pt>
                <c:pt idx="389">
                  <c:v>45093</c:v>
                </c:pt>
                <c:pt idx="390">
                  <c:v>45103</c:v>
                </c:pt>
                <c:pt idx="391">
                  <c:v>45128</c:v>
                </c:pt>
                <c:pt idx="392">
                  <c:v>45097</c:v>
                </c:pt>
                <c:pt idx="393">
                  <c:v>45092</c:v>
                </c:pt>
                <c:pt idx="394">
                  <c:v>45097</c:v>
                </c:pt>
                <c:pt idx="395">
                  <c:v>45103</c:v>
                </c:pt>
                <c:pt idx="396">
                  <c:v>45098</c:v>
                </c:pt>
                <c:pt idx="397">
                  <c:v>45097</c:v>
                </c:pt>
                <c:pt idx="398">
                  <c:v>45093</c:v>
                </c:pt>
                <c:pt idx="399">
                  <c:v>45117</c:v>
                </c:pt>
                <c:pt idx="400">
                  <c:v>45092</c:v>
                </c:pt>
                <c:pt idx="401">
                  <c:v>45092</c:v>
                </c:pt>
                <c:pt idx="402">
                  <c:v>45092</c:v>
                </c:pt>
                <c:pt idx="403">
                  <c:v>45128</c:v>
                </c:pt>
                <c:pt idx="404">
                  <c:v>45110</c:v>
                </c:pt>
                <c:pt idx="405">
                  <c:v>45092</c:v>
                </c:pt>
                <c:pt idx="406">
                  <c:v>45118</c:v>
                </c:pt>
                <c:pt idx="407">
                  <c:v>45093</c:v>
                </c:pt>
                <c:pt idx="408">
                  <c:v>45092</c:v>
                </c:pt>
                <c:pt idx="409">
                  <c:v>45093</c:v>
                </c:pt>
                <c:pt idx="410">
                  <c:v>45097</c:v>
                </c:pt>
                <c:pt idx="411">
                  <c:v>45099</c:v>
                </c:pt>
                <c:pt idx="412">
                  <c:v>45093</c:v>
                </c:pt>
                <c:pt idx="413">
                  <c:v>45098</c:v>
                </c:pt>
                <c:pt idx="414">
                  <c:v>45092</c:v>
                </c:pt>
                <c:pt idx="415">
                  <c:v>45110</c:v>
                </c:pt>
                <c:pt idx="416">
                  <c:v>45092</c:v>
                </c:pt>
                <c:pt idx="417">
                  <c:v>45118</c:v>
                </c:pt>
                <c:pt idx="418">
                  <c:v>45092</c:v>
                </c:pt>
                <c:pt idx="419">
                  <c:v>45093</c:v>
                </c:pt>
                <c:pt idx="420">
                  <c:v>45126</c:v>
                </c:pt>
                <c:pt idx="421">
                  <c:v>45097</c:v>
                </c:pt>
                <c:pt idx="422">
                  <c:v>45092</c:v>
                </c:pt>
                <c:pt idx="423">
                  <c:v>45092</c:v>
                </c:pt>
                <c:pt idx="424">
                  <c:v>45090</c:v>
                </c:pt>
                <c:pt idx="425">
                  <c:v>45093</c:v>
                </c:pt>
                <c:pt idx="426">
                  <c:v>45092</c:v>
                </c:pt>
                <c:pt idx="427">
                  <c:v>45099</c:v>
                </c:pt>
                <c:pt idx="428">
                  <c:v>45092</c:v>
                </c:pt>
                <c:pt idx="429">
                  <c:v>45110</c:v>
                </c:pt>
                <c:pt idx="430">
                  <c:v>45092</c:v>
                </c:pt>
                <c:pt idx="431">
                  <c:v>45117</c:v>
                </c:pt>
                <c:pt idx="432">
                  <c:v>45097</c:v>
                </c:pt>
                <c:pt idx="433">
                  <c:v>45092</c:v>
                </c:pt>
                <c:pt idx="434">
                  <c:v>45097</c:v>
                </c:pt>
                <c:pt idx="435">
                  <c:v>45097</c:v>
                </c:pt>
                <c:pt idx="436">
                  <c:v>45090</c:v>
                </c:pt>
                <c:pt idx="437">
                  <c:v>45159</c:v>
                </c:pt>
                <c:pt idx="438">
                  <c:v>45093</c:v>
                </c:pt>
                <c:pt idx="439">
                  <c:v>45092</c:v>
                </c:pt>
                <c:pt idx="440">
                  <c:v>45093</c:v>
                </c:pt>
                <c:pt idx="441">
                  <c:v>45099</c:v>
                </c:pt>
                <c:pt idx="442">
                  <c:v>45091</c:v>
                </c:pt>
                <c:pt idx="443">
                  <c:v>45099</c:v>
                </c:pt>
                <c:pt idx="444">
                  <c:v>45131</c:v>
                </c:pt>
                <c:pt idx="445">
                  <c:v>45110</c:v>
                </c:pt>
                <c:pt idx="446">
                  <c:v>45097</c:v>
                </c:pt>
                <c:pt idx="447">
                  <c:v>45090</c:v>
                </c:pt>
                <c:pt idx="448">
                  <c:v>45092</c:v>
                </c:pt>
                <c:pt idx="449">
                  <c:v>45141</c:v>
                </c:pt>
                <c:pt idx="450">
                  <c:v>45092</c:v>
                </c:pt>
                <c:pt idx="451">
                  <c:v>45091</c:v>
                </c:pt>
                <c:pt idx="452">
                  <c:v>45162</c:v>
                </c:pt>
                <c:pt idx="453">
                  <c:v>45090</c:v>
                </c:pt>
                <c:pt idx="454">
                  <c:v>45090</c:v>
                </c:pt>
                <c:pt idx="455">
                  <c:v>45090</c:v>
                </c:pt>
                <c:pt idx="456">
                  <c:v>45097</c:v>
                </c:pt>
                <c:pt idx="457">
                  <c:v>45089</c:v>
                </c:pt>
                <c:pt idx="458">
                  <c:v>45092</c:v>
                </c:pt>
                <c:pt idx="459">
                  <c:v>45090</c:v>
                </c:pt>
                <c:pt idx="460">
                  <c:v>45089</c:v>
                </c:pt>
                <c:pt idx="461">
                  <c:v>45090</c:v>
                </c:pt>
                <c:pt idx="462">
                  <c:v>45093</c:v>
                </c:pt>
                <c:pt idx="463">
                  <c:v>45111</c:v>
                </c:pt>
                <c:pt idx="464">
                  <c:v>45100</c:v>
                </c:pt>
                <c:pt idx="465">
                  <c:v>45098</c:v>
                </c:pt>
                <c:pt idx="466">
                  <c:v>45090</c:v>
                </c:pt>
                <c:pt idx="467">
                  <c:v>45090</c:v>
                </c:pt>
                <c:pt idx="468">
                  <c:v>45092</c:v>
                </c:pt>
                <c:pt idx="469">
                  <c:v>45091</c:v>
                </c:pt>
                <c:pt idx="470">
                  <c:v>45090</c:v>
                </c:pt>
                <c:pt idx="471">
                  <c:v>45090</c:v>
                </c:pt>
                <c:pt idx="472">
                  <c:v>45090</c:v>
                </c:pt>
                <c:pt idx="473">
                  <c:v>45092</c:v>
                </c:pt>
                <c:pt idx="474">
                  <c:v>45104</c:v>
                </c:pt>
                <c:pt idx="475">
                  <c:v>45100</c:v>
                </c:pt>
                <c:pt idx="476">
                  <c:v>45097</c:v>
                </c:pt>
                <c:pt idx="477">
                  <c:v>45092</c:v>
                </c:pt>
                <c:pt idx="478">
                  <c:v>45098</c:v>
                </c:pt>
                <c:pt idx="479">
                  <c:v>45128</c:v>
                </c:pt>
                <c:pt idx="480">
                  <c:v>45100</c:v>
                </c:pt>
                <c:pt idx="481">
                  <c:v>45090</c:v>
                </c:pt>
                <c:pt idx="482">
                  <c:v>45090</c:v>
                </c:pt>
                <c:pt idx="483">
                  <c:v>45092</c:v>
                </c:pt>
                <c:pt idx="484">
                  <c:v>45090</c:v>
                </c:pt>
                <c:pt idx="485">
                  <c:v>45090</c:v>
                </c:pt>
                <c:pt idx="486">
                  <c:v>45090</c:v>
                </c:pt>
                <c:pt idx="487">
                  <c:v>45092</c:v>
                </c:pt>
                <c:pt idx="488">
                  <c:v>45090</c:v>
                </c:pt>
                <c:pt idx="489">
                  <c:v>45092</c:v>
                </c:pt>
                <c:pt idx="490">
                  <c:v>45092</c:v>
                </c:pt>
                <c:pt idx="491">
                  <c:v>45105</c:v>
                </c:pt>
                <c:pt idx="492">
                  <c:v>45090</c:v>
                </c:pt>
                <c:pt idx="493">
                  <c:v>45110</c:v>
                </c:pt>
                <c:pt idx="494">
                  <c:v>45090</c:v>
                </c:pt>
                <c:pt idx="495">
                  <c:v>45091</c:v>
                </c:pt>
                <c:pt idx="496">
                  <c:v>45089</c:v>
                </c:pt>
                <c:pt idx="497">
                  <c:v>45089</c:v>
                </c:pt>
                <c:pt idx="498">
                  <c:v>45089</c:v>
                </c:pt>
                <c:pt idx="499">
                  <c:v>45090</c:v>
                </c:pt>
                <c:pt idx="500">
                  <c:v>45090</c:v>
                </c:pt>
                <c:pt idx="501">
                  <c:v>45093</c:v>
                </c:pt>
                <c:pt idx="502">
                  <c:v>45092</c:v>
                </c:pt>
                <c:pt idx="503">
                  <c:v>45089</c:v>
                </c:pt>
                <c:pt idx="504">
                  <c:v>45098</c:v>
                </c:pt>
                <c:pt idx="505">
                  <c:v>45096</c:v>
                </c:pt>
                <c:pt idx="506">
                  <c:v>45093</c:v>
                </c:pt>
                <c:pt idx="507">
                  <c:v>45092</c:v>
                </c:pt>
                <c:pt idx="508">
                  <c:v>45090</c:v>
                </c:pt>
                <c:pt idx="509">
                  <c:v>45092</c:v>
                </c:pt>
                <c:pt idx="510">
                  <c:v>45089</c:v>
                </c:pt>
                <c:pt idx="511">
                  <c:v>45090</c:v>
                </c:pt>
                <c:pt idx="512">
                  <c:v>45103</c:v>
                </c:pt>
                <c:pt idx="513">
                  <c:v>45092</c:v>
                </c:pt>
                <c:pt idx="514">
                  <c:v>45090</c:v>
                </c:pt>
                <c:pt idx="515">
                  <c:v>45097</c:v>
                </c:pt>
                <c:pt idx="516">
                  <c:v>45099</c:v>
                </c:pt>
                <c:pt idx="517">
                  <c:v>45099</c:v>
                </c:pt>
                <c:pt idx="518">
                  <c:v>45092</c:v>
                </c:pt>
                <c:pt idx="519">
                  <c:v>45097</c:v>
                </c:pt>
                <c:pt idx="520">
                  <c:v>45092</c:v>
                </c:pt>
                <c:pt idx="521">
                  <c:v>45089</c:v>
                </c:pt>
                <c:pt idx="522">
                  <c:v>45089</c:v>
                </c:pt>
                <c:pt idx="523">
                  <c:v>45089</c:v>
                </c:pt>
                <c:pt idx="524">
                  <c:v>45097</c:v>
                </c:pt>
                <c:pt idx="525">
                  <c:v>45086</c:v>
                </c:pt>
                <c:pt idx="526">
                  <c:v>45089</c:v>
                </c:pt>
                <c:pt idx="527">
                  <c:v>45089</c:v>
                </c:pt>
                <c:pt idx="528">
                  <c:v>45090</c:v>
                </c:pt>
                <c:pt idx="529">
                  <c:v>45086</c:v>
                </c:pt>
                <c:pt idx="530">
                  <c:v>45092</c:v>
                </c:pt>
                <c:pt idx="531">
                  <c:v>45100</c:v>
                </c:pt>
                <c:pt idx="532">
                  <c:v>45090</c:v>
                </c:pt>
                <c:pt idx="533">
                  <c:v>45089</c:v>
                </c:pt>
                <c:pt idx="534">
                  <c:v>45089</c:v>
                </c:pt>
                <c:pt idx="535">
                  <c:v>45092</c:v>
                </c:pt>
                <c:pt idx="536">
                  <c:v>45089</c:v>
                </c:pt>
                <c:pt idx="537">
                  <c:v>45090</c:v>
                </c:pt>
                <c:pt idx="538">
                  <c:v>45089</c:v>
                </c:pt>
                <c:pt idx="539">
                  <c:v>45100</c:v>
                </c:pt>
                <c:pt idx="540">
                  <c:v>45089</c:v>
                </c:pt>
                <c:pt idx="541">
                  <c:v>45092</c:v>
                </c:pt>
                <c:pt idx="542">
                  <c:v>45090</c:v>
                </c:pt>
                <c:pt idx="543">
                  <c:v>45089</c:v>
                </c:pt>
                <c:pt idx="544">
                  <c:v>45086</c:v>
                </c:pt>
                <c:pt idx="545">
                  <c:v>45097</c:v>
                </c:pt>
                <c:pt idx="546">
                  <c:v>45090</c:v>
                </c:pt>
                <c:pt idx="547">
                  <c:v>45093</c:v>
                </c:pt>
                <c:pt idx="548">
                  <c:v>45103</c:v>
                </c:pt>
                <c:pt idx="549">
                  <c:v>45090</c:v>
                </c:pt>
                <c:pt idx="550">
                  <c:v>45089</c:v>
                </c:pt>
                <c:pt idx="551">
                  <c:v>45098</c:v>
                </c:pt>
                <c:pt idx="552">
                  <c:v>45089</c:v>
                </c:pt>
                <c:pt idx="553">
                  <c:v>45110</c:v>
                </c:pt>
                <c:pt idx="554">
                  <c:v>45086</c:v>
                </c:pt>
                <c:pt idx="555">
                  <c:v>45085</c:v>
                </c:pt>
                <c:pt idx="556">
                  <c:v>45089</c:v>
                </c:pt>
                <c:pt idx="557">
                  <c:v>45086</c:v>
                </c:pt>
                <c:pt idx="558">
                  <c:v>45097</c:v>
                </c:pt>
                <c:pt idx="559">
                  <c:v>45089</c:v>
                </c:pt>
                <c:pt idx="560">
                  <c:v>45104</c:v>
                </c:pt>
                <c:pt idx="561">
                  <c:v>45085</c:v>
                </c:pt>
                <c:pt idx="562">
                  <c:v>45089</c:v>
                </c:pt>
                <c:pt idx="563">
                  <c:v>45085</c:v>
                </c:pt>
                <c:pt idx="564">
                  <c:v>45097</c:v>
                </c:pt>
                <c:pt idx="565">
                  <c:v>45096</c:v>
                </c:pt>
                <c:pt idx="566">
                  <c:v>45086</c:v>
                </c:pt>
                <c:pt idx="567">
                  <c:v>45089</c:v>
                </c:pt>
                <c:pt idx="568">
                  <c:v>45086</c:v>
                </c:pt>
                <c:pt idx="569">
                  <c:v>45086</c:v>
                </c:pt>
                <c:pt idx="570">
                  <c:v>45086</c:v>
                </c:pt>
                <c:pt idx="571">
                  <c:v>45089</c:v>
                </c:pt>
                <c:pt idx="572">
                  <c:v>45089</c:v>
                </c:pt>
                <c:pt idx="573">
                  <c:v>45097</c:v>
                </c:pt>
                <c:pt idx="574">
                  <c:v>45090</c:v>
                </c:pt>
                <c:pt idx="575">
                  <c:v>45104</c:v>
                </c:pt>
                <c:pt idx="576">
                  <c:v>45085</c:v>
                </c:pt>
                <c:pt idx="577">
                  <c:v>45100</c:v>
                </c:pt>
                <c:pt idx="578">
                  <c:v>45092</c:v>
                </c:pt>
                <c:pt idx="579">
                  <c:v>45089</c:v>
                </c:pt>
                <c:pt idx="580">
                  <c:v>45096</c:v>
                </c:pt>
                <c:pt idx="581">
                  <c:v>45086</c:v>
                </c:pt>
                <c:pt idx="582">
                  <c:v>45112</c:v>
                </c:pt>
                <c:pt idx="583">
                  <c:v>45085</c:v>
                </c:pt>
                <c:pt idx="584">
                  <c:v>45111</c:v>
                </c:pt>
                <c:pt idx="585">
                  <c:v>45085</c:v>
                </c:pt>
                <c:pt idx="586">
                  <c:v>45092</c:v>
                </c:pt>
                <c:pt idx="587">
                  <c:v>45100</c:v>
                </c:pt>
                <c:pt idx="588">
                  <c:v>45089</c:v>
                </c:pt>
                <c:pt idx="589">
                  <c:v>45084</c:v>
                </c:pt>
                <c:pt idx="590">
                  <c:v>45085</c:v>
                </c:pt>
                <c:pt idx="591">
                  <c:v>45085</c:v>
                </c:pt>
                <c:pt idx="592">
                  <c:v>45084</c:v>
                </c:pt>
                <c:pt idx="593">
                  <c:v>45085</c:v>
                </c:pt>
                <c:pt idx="594">
                  <c:v>45089</c:v>
                </c:pt>
                <c:pt idx="595">
                  <c:v>45085</c:v>
                </c:pt>
                <c:pt idx="596">
                  <c:v>45089</c:v>
                </c:pt>
                <c:pt idx="597">
                  <c:v>45085</c:v>
                </c:pt>
                <c:pt idx="598">
                  <c:v>45089</c:v>
                </c:pt>
                <c:pt idx="599">
                  <c:v>45086</c:v>
                </c:pt>
                <c:pt idx="600">
                  <c:v>45106</c:v>
                </c:pt>
                <c:pt idx="601">
                  <c:v>45084</c:v>
                </c:pt>
                <c:pt idx="602">
                  <c:v>45092</c:v>
                </c:pt>
                <c:pt idx="603">
                  <c:v>45085</c:v>
                </c:pt>
                <c:pt idx="604">
                  <c:v>45086</c:v>
                </c:pt>
                <c:pt idx="605">
                  <c:v>45085</c:v>
                </c:pt>
                <c:pt idx="606">
                  <c:v>45085</c:v>
                </c:pt>
                <c:pt idx="607">
                  <c:v>45086</c:v>
                </c:pt>
                <c:pt idx="608">
                  <c:v>45135</c:v>
                </c:pt>
                <c:pt idx="609">
                  <c:v>45092</c:v>
                </c:pt>
                <c:pt idx="610">
                  <c:v>45089</c:v>
                </c:pt>
                <c:pt idx="611">
                  <c:v>45090</c:v>
                </c:pt>
                <c:pt idx="612">
                  <c:v>45100</c:v>
                </c:pt>
                <c:pt idx="613">
                  <c:v>45092</c:v>
                </c:pt>
                <c:pt idx="614">
                  <c:v>45099</c:v>
                </c:pt>
                <c:pt idx="615">
                  <c:v>45085</c:v>
                </c:pt>
                <c:pt idx="616">
                  <c:v>45083</c:v>
                </c:pt>
                <c:pt idx="617">
                  <c:v>45083</c:v>
                </c:pt>
                <c:pt idx="618">
                  <c:v>45086</c:v>
                </c:pt>
                <c:pt idx="619">
                  <c:v>45086</c:v>
                </c:pt>
                <c:pt idx="620">
                  <c:v>45092</c:v>
                </c:pt>
                <c:pt idx="621">
                  <c:v>45084</c:v>
                </c:pt>
                <c:pt idx="622">
                  <c:v>45083</c:v>
                </c:pt>
                <c:pt idx="623">
                  <c:v>45085</c:v>
                </c:pt>
                <c:pt idx="624">
                  <c:v>45085</c:v>
                </c:pt>
                <c:pt idx="625">
                  <c:v>45085</c:v>
                </c:pt>
                <c:pt idx="626">
                  <c:v>45111</c:v>
                </c:pt>
                <c:pt idx="627">
                  <c:v>45085</c:v>
                </c:pt>
                <c:pt idx="628">
                  <c:v>45084</c:v>
                </c:pt>
                <c:pt idx="629">
                  <c:v>45086</c:v>
                </c:pt>
                <c:pt idx="630">
                  <c:v>45085</c:v>
                </c:pt>
                <c:pt idx="631">
                  <c:v>45084</c:v>
                </c:pt>
                <c:pt idx="632">
                  <c:v>45084</c:v>
                </c:pt>
                <c:pt idx="633">
                  <c:v>45084</c:v>
                </c:pt>
                <c:pt idx="634">
                  <c:v>45083</c:v>
                </c:pt>
                <c:pt idx="635">
                  <c:v>45089</c:v>
                </c:pt>
                <c:pt idx="636">
                  <c:v>45097</c:v>
                </c:pt>
                <c:pt idx="637">
                  <c:v>45083</c:v>
                </c:pt>
                <c:pt idx="638">
                  <c:v>45082</c:v>
                </c:pt>
                <c:pt idx="639">
                  <c:v>45083</c:v>
                </c:pt>
                <c:pt idx="640">
                  <c:v>45083</c:v>
                </c:pt>
                <c:pt idx="641">
                  <c:v>45085</c:v>
                </c:pt>
                <c:pt idx="642">
                  <c:v>45083</c:v>
                </c:pt>
                <c:pt idx="643">
                  <c:v>45084</c:v>
                </c:pt>
                <c:pt idx="644">
                  <c:v>45085</c:v>
                </c:pt>
                <c:pt idx="645">
                  <c:v>45086</c:v>
                </c:pt>
                <c:pt idx="646">
                  <c:v>45085</c:v>
                </c:pt>
                <c:pt idx="647">
                  <c:v>45085</c:v>
                </c:pt>
                <c:pt idx="648">
                  <c:v>45083</c:v>
                </c:pt>
                <c:pt idx="649">
                  <c:v>45083</c:v>
                </c:pt>
                <c:pt idx="650">
                  <c:v>45083</c:v>
                </c:pt>
                <c:pt idx="651">
                  <c:v>45083</c:v>
                </c:pt>
                <c:pt idx="652">
                  <c:v>45083</c:v>
                </c:pt>
                <c:pt idx="653">
                  <c:v>45083</c:v>
                </c:pt>
                <c:pt idx="654">
                  <c:v>45085</c:v>
                </c:pt>
                <c:pt idx="655">
                  <c:v>45083</c:v>
                </c:pt>
                <c:pt idx="656">
                  <c:v>45085</c:v>
                </c:pt>
                <c:pt idx="657">
                  <c:v>45090</c:v>
                </c:pt>
                <c:pt idx="658">
                  <c:v>45082</c:v>
                </c:pt>
                <c:pt idx="659">
                  <c:v>45090</c:v>
                </c:pt>
                <c:pt idx="660">
                  <c:v>45083</c:v>
                </c:pt>
                <c:pt idx="661">
                  <c:v>45099</c:v>
                </c:pt>
                <c:pt idx="662">
                  <c:v>45082</c:v>
                </c:pt>
                <c:pt idx="663">
                  <c:v>45086</c:v>
                </c:pt>
                <c:pt idx="664">
                  <c:v>45083</c:v>
                </c:pt>
                <c:pt idx="665">
                  <c:v>45084</c:v>
                </c:pt>
                <c:pt idx="666">
                  <c:v>45099</c:v>
                </c:pt>
                <c:pt idx="667">
                  <c:v>45085</c:v>
                </c:pt>
                <c:pt idx="668">
                  <c:v>45083</c:v>
                </c:pt>
                <c:pt idx="669">
                  <c:v>45083</c:v>
                </c:pt>
                <c:pt idx="670">
                  <c:v>45084</c:v>
                </c:pt>
                <c:pt idx="671">
                  <c:v>45089</c:v>
                </c:pt>
                <c:pt idx="672">
                  <c:v>45085</c:v>
                </c:pt>
                <c:pt idx="673">
                  <c:v>45086</c:v>
                </c:pt>
                <c:pt idx="674">
                  <c:v>45083</c:v>
                </c:pt>
                <c:pt idx="675">
                  <c:v>45083</c:v>
                </c:pt>
                <c:pt idx="676">
                  <c:v>45083</c:v>
                </c:pt>
                <c:pt idx="677">
                  <c:v>45083</c:v>
                </c:pt>
                <c:pt idx="678">
                  <c:v>45100</c:v>
                </c:pt>
                <c:pt idx="679">
                  <c:v>45082</c:v>
                </c:pt>
                <c:pt idx="680">
                  <c:v>45082</c:v>
                </c:pt>
                <c:pt idx="681">
                  <c:v>45084</c:v>
                </c:pt>
                <c:pt idx="682">
                  <c:v>45083</c:v>
                </c:pt>
                <c:pt idx="683">
                  <c:v>45083</c:v>
                </c:pt>
                <c:pt idx="684">
                  <c:v>45084</c:v>
                </c:pt>
                <c:pt idx="685">
                  <c:v>45083</c:v>
                </c:pt>
                <c:pt idx="686">
                  <c:v>45089</c:v>
                </c:pt>
                <c:pt idx="687">
                  <c:v>45084</c:v>
                </c:pt>
                <c:pt idx="688">
                  <c:v>45089</c:v>
                </c:pt>
                <c:pt idx="689">
                  <c:v>45083</c:v>
                </c:pt>
                <c:pt idx="690">
                  <c:v>45083</c:v>
                </c:pt>
                <c:pt idx="691">
                  <c:v>45084</c:v>
                </c:pt>
                <c:pt idx="692">
                  <c:v>45090</c:v>
                </c:pt>
                <c:pt idx="693">
                  <c:v>45082</c:v>
                </c:pt>
                <c:pt idx="694">
                  <c:v>45084</c:v>
                </c:pt>
                <c:pt idx="695">
                  <c:v>45083</c:v>
                </c:pt>
                <c:pt idx="696">
                  <c:v>45084</c:v>
                </c:pt>
                <c:pt idx="697">
                  <c:v>45086</c:v>
                </c:pt>
                <c:pt idx="698">
                  <c:v>45083</c:v>
                </c:pt>
                <c:pt idx="699">
                  <c:v>45084</c:v>
                </c:pt>
                <c:pt idx="700">
                  <c:v>45086</c:v>
                </c:pt>
                <c:pt idx="701">
                  <c:v>45106</c:v>
                </c:pt>
                <c:pt idx="702">
                  <c:v>45079</c:v>
                </c:pt>
                <c:pt idx="703">
                  <c:v>45085</c:v>
                </c:pt>
                <c:pt idx="704">
                  <c:v>45083</c:v>
                </c:pt>
                <c:pt idx="705">
                  <c:v>45083</c:v>
                </c:pt>
                <c:pt idx="706">
                  <c:v>45079</c:v>
                </c:pt>
                <c:pt idx="707">
                  <c:v>45085</c:v>
                </c:pt>
                <c:pt idx="708">
                  <c:v>45082</c:v>
                </c:pt>
                <c:pt idx="709">
                  <c:v>45104</c:v>
                </c:pt>
                <c:pt idx="710">
                  <c:v>45082</c:v>
                </c:pt>
                <c:pt idx="711">
                  <c:v>45082</c:v>
                </c:pt>
                <c:pt idx="712">
                  <c:v>45082</c:v>
                </c:pt>
                <c:pt idx="713">
                  <c:v>45089</c:v>
                </c:pt>
                <c:pt idx="714">
                  <c:v>45099</c:v>
                </c:pt>
                <c:pt idx="715">
                  <c:v>45085</c:v>
                </c:pt>
                <c:pt idx="716">
                  <c:v>45119</c:v>
                </c:pt>
                <c:pt idx="717">
                  <c:v>45089</c:v>
                </c:pt>
                <c:pt idx="718">
                  <c:v>45082</c:v>
                </c:pt>
                <c:pt idx="719">
                  <c:v>45083</c:v>
                </c:pt>
                <c:pt idx="720">
                  <c:v>45079</c:v>
                </c:pt>
                <c:pt idx="721">
                  <c:v>45078</c:v>
                </c:pt>
                <c:pt idx="722">
                  <c:v>45079</c:v>
                </c:pt>
                <c:pt idx="723">
                  <c:v>45079</c:v>
                </c:pt>
                <c:pt idx="724">
                  <c:v>45082</c:v>
                </c:pt>
                <c:pt idx="725">
                  <c:v>45078</c:v>
                </c:pt>
                <c:pt idx="726">
                  <c:v>45082</c:v>
                </c:pt>
                <c:pt idx="727">
                  <c:v>45082</c:v>
                </c:pt>
                <c:pt idx="728">
                  <c:v>45090</c:v>
                </c:pt>
                <c:pt idx="729">
                  <c:v>45085</c:v>
                </c:pt>
                <c:pt idx="730">
                  <c:v>45078</c:v>
                </c:pt>
                <c:pt idx="731">
                  <c:v>45083</c:v>
                </c:pt>
                <c:pt idx="732">
                  <c:v>45079</c:v>
                </c:pt>
                <c:pt idx="733">
                  <c:v>45098</c:v>
                </c:pt>
                <c:pt idx="734">
                  <c:v>45085</c:v>
                </c:pt>
                <c:pt idx="735">
                  <c:v>45104</c:v>
                </c:pt>
                <c:pt idx="736">
                  <c:v>45089</c:v>
                </c:pt>
                <c:pt idx="737">
                  <c:v>45104</c:v>
                </c:pt>
                <c:pt idx="738">
                  <c:v>45079</c:v>
                </c:pt>
                <c:pt idx="739">
                  <c:v>45078</c:v>
                </c:pt>
                <c:pt idx="740">
                  <c:v>45079</c:v>
                </c:pt>
                <c:pt idx="741">
                  <c:v>45096</c:v>
                </c:pt>
                <c:pt idx="742">
                  <c:v>45085</c:v>
                </c:pt>
                <c:pt idx="743">
                  <c:v>45083</c:v>
                </c:pt>
                <c:pt idx="744">
                  <c:v>45146</c:v>
                </c:pt>
                <c:pt idx="745">
                  <c:v>45091</c:v>
                </c:pt>
                <c:pt idx="746">
                  <c:v>45082</c:v>
                </c:pt>
                <c:pt idx="747">
                  <c:v>45082</c:v>
                </c:pt>
                <c:pt idx="748">
                  <c:v>45078</c:v>
                </c:pt>
                <c:pt idx="749">
                  <c:v>45077</c:v>
                </c:pt>
                <c:pt idx="750">
                  <c:v>45082</c:v>
                </c:pt>
                <c:pt idx="751">
                  <c:v>45097</c:v>
                </c:pt>
                <c:pt idx="752">
                  <c:v>45079</c:v>
                </c:pt>
                <c:pt idx="753">
                  <c:v>45099</c:v>
                </c:pt>
                <c:pt idx="754">
                  <c:v>45078</c:v>
                </c:pt>
                <c:pt idx="755">
                  <c:v>45079</c:v>
                </c:pt>
                <c:pt idx="756">
                  <c:v>45078</c:v>
                </c:pt>
                <c:pt idx="757">
                  <c:v>45079</c:v>
                </c:pt>
                <c:pt idx="758">
                  <c:v>45079</c:v>
                </c:pt>
                <c:pt idx="759">
                  <c:v>45078</c:v>
                </c:pt>
                <c:pt idx="760">
                  <c:v>45079</c:v>
                </c:pt>
                <c:pt idx="761">
                  <c:v>45078</c:v>
                </c:pt>
                <c:pt idx="762">
                  <c:v>45079</c:v>
                </c:pt>
                <c:pt idx="763">
                  <c:v>45079</c:v>
                </c:pt>
                <c:pt idx="764">
                  <c:v>45107</c:v>
                </c:pt>
                <c:pt idx="765">
                  <c:v>45079</c:v>
                </c:pt>
                <c:pt idx="766">
                  <c:v>45078</c:v>
                </c:pt>
                <c:pt idx="767">
                  <c:v>45085</c:v>
                </c:pt>
                <c:pt idx="768">
                  <c:v>45078</c:v>
                </c:pt>
                <c:pt idx="769">
                  <c:v>45082</c:v>
                </c:pt>
                <c:pt idx="770">
                  <c:v>45083</c:v>
                </c:pt>
                <c:pt idx="771">
                  <c:v>45077</c:v>
                </c:pt>
                <c:pt idx="772">
                  <c:v>45077</c:v>
                </c:pt>
                <c:pt idx="773">
                  <c:v>45077</c:v>
                </c:pt>
                <c:pt idx="774">
                  <c:v>45084</c:v>
                </c:pt>
                <c:pt idx="775">
                  <c:v>45077</c:v>
                </c:pt>
                <c:pt idx="776">
                  <c:v>45083</c:v>
                </c:pt>
                <c:pt idx="777">
                  <c:v>45077</c:v>
                </c:pt>
                <c:pt idx="778">
                  <c:v>45077</c:v>
                </c:pt>
                <c:pt idx="779">
                  <c:v>45077</c:v>
                </c:pt>
                <c:pt idx="780">
                  <c:v>45077</c:v>
                </c:pt>
                <c:pt idx="781">
                  <c:v>45083</c:v>
                </c:pt>
                <c:pt idx="782">
                  <c:v>45077</c:v>
                </c:pt>
                <c:pt idx="783">
                  <c:v>45106</c:v>
                </c:pt>
                <c:pt idx="784">
                  <c:v>45078</c:v>
                </c:pt>
                <c:pt idx="785">
                  <c:v>45090</c:v>
                </c:pt>
                <c:pt idx="786">
                  <c:v>45082</c:v>
                </c:pt>
                <c:pt idx="787">
                  <c:v>45077</c:v>
                </c:pt>
                <c:pt idx="788">
                  <c:v>45077</c:v>
                </c:pt>
                <c:pt idx="789">
                  <c:v>45084</c:v>
                </c:pt>
                <c:pt idx="790">
                  <c:v>45083</c:v>
                </c:pt>
                <c:pt idx="791">
                  <c:v>45077</c:v>
                </c:pt>
                <c:pt idx="792">
                  <c:v>45076</c:v>
                </c:pt>
                <c:pt idx="793">
                  <c:v>45079</c:v>
                </c:pt>
                <c:pt idx="794">
                  <c:v>45086</c:v>
                </c:pt>
                <c:pt idx="795">
                  <c:v>45083</c:v>
                </c:pt>
                <c:pt idx="796">
                  <c:v>45076</c:v>
                </c:pt>
                <c:pt idx="797">
                  <c:v>45079</c:v>
                </c:pt>
                <c:pt idx="798">
                  <c:v>45076</c:v>
                </c:pt>
                <c:pt idx="799">
                  <c:v>45077</c:v>
                </c:pt>
                <c:pt idx="800">
                  <c:v>45084</c:v>
                </c:pt>
                <c:pt idx="801">
                  <c:v>45110</c:v>
                </c:pt>
                <c:pt idx="802">
                  <c:v>45090</c:v>
                </c:pt>
                <c:pt idx="803">
                  <c:v>45112</c:v>
                </c:pt>
                <c:pt idx="804">
                  <c:v>45078</c:v>
                </c:pt>
                <c:pt idx="805">
                  <c:v>45077</c:v>
                </c:pt>
                <c:pt idx="806">
                  <c:v>45078</c:v>
                </c:pt>
                <c:pt idx="807">
                  <c:v>45077</c:v>
                </c:pt>
                <c:pt idx="808">
                  <c:v>45078</c:v>
                </c:pt>
                <c:pt idx="809">
                  <c:v>45077</c:v>
                </c:pt>
                <c:pt idx="810">
                  <c:v>45077</c:v>
                </c:pt>
                <c:pt idx="811">
                  <c:v>45079</c:v>
                </c:pt>
                <c:pt idx="812">
                  <c:v>45089</c:v>
                </c:pt>
                <c:pt idx="813">
                  <c:v>45077</c:v>
                </c:pt>
                <c:pt idx="814">
                  <c:v>45077</c:v>
                </c:pt>
                <c:pt idx="815">
                  <c:v>45079</c:v>
                </c:pt>
                <c:pt idx="816">
                  <c:v>45113</c:v>
                </c:pt>
                <c:pt idx="817">
                  <c:v>45079</c:v>
                </c:pt>
                <c:pt idx="818">
                  <c:v>45100</c:v>
                </c:pt>
                <c:pt idx="819">
                  <c:v>45106</c:v>
                </c:pt>
                <c:pt idx="820">
                  <c:v>45083</c:v>
                </c:pt>
                <c:pt idx="821">
                  <c:v>45097</c:v>
                </c:pt>
                <c:pt idx="822">
                  <c:v>45100</c:v>
                </c:pt>
                <c:pt idx="823">
                  <c:v>45085</c:v>
                </c:pt>
                <c:pt idx="824">
                  <c:v>45077</c:v>
                </c:pt>
                <c:pt idx="825">
                  <c:v>45077</c:v>
                </c:pt>
                <c:pt idx="826">
                  <c:v>45077</c:v>
                </c:pt>
                <c:pt idx="827">
                  <c:v>45078</c:v>
                </c:pt>
                <c:pt idx="828">
                  <c:v>45127</c:v>
                </c:pt>
                <c:pt idx="829">
                  <c:v>45082</c:v>
                </c:pt>
                <c:pt idx="830">
                  <c:v>45098</c:v>
                </c:pt>
                <c:pt idx="831">
                  <c:v>45089</c:v>
                </c:pt>
                <c:pt idx="832">
                  <c:v>45078</c:v>
                </c:pt>
                <c:pt idx="833">
                  <c:v>45079</c:v>
                </c:pt>
                <c:pt idx="834">
                  <c:v>45076</c:v>
                </c:pt>
                <c:pt idx="835">
                  <c:v>45078</c:v>
                </c:pt>
                <c:pt idx="836">
                  <c:v>45077</c:v>
                </c:pt>
                <c:pt idx="837">
                  <c:v>45078</c:v>
                </c:pt>
                <c:pt idx="838">
                  <c:v>45078</c:v>
                </c:pt>
                <c:pt idx="839">
                  <c:v>45083</c:v>
                </c:pt>
                <c:pt idx="840">
                  <c:v>45079</c:v>
                </c:pt>
                <c:pt idx="841">
                  <c:v>45079</c:v>
                </c:pt>
                <c:pt idx="842">
                  <c:v>45076</c:v>
                </c:pt>
                <c:pt idx="843">
                  <c:v>45078</c:v>
                </c:pt>
                <c:pt idx="844">
                  <c:v>45077</c:v>
                </c:pt>
                <c:pt idx="845">
                  <c:v>45085</c:v>
                </c:pt>
                <c:pt idx="846">
                  <c:v>45079</c:v>
                </c:pt>
                <c:pt idx="847">
                  <c:v>45082</c:v>
                </c:pt>
                <c:pt idx="848">
                  <c:v>45086</c:v>
                </c:pt>
                <c:pt idx="849">
                  <c:v>45090</c:v>
                </c:pt>
                <c:pt idx="850">
                  <c:v>45072</c:v>
                </c:pt>
                <c:pt idx="851">
                  <c:v>45077</c:v>
                </c:pt>
                <c:pt idx="852">
                  <c:v>45077</c:v>
                </c:pt>
                <c:pt idx="853">
                  <c:v>45077</c:v>
                </c:pt>
                <c:pt idx="854">
                  <c:v>45076</c:v>
                </c:pt>
                <c:pt idx="855">
                  <c:v>45121</c:v>
                </c:pt>
                <c:pt idx="856">
                  <c:v>45076</c:v>
                </c:pt>
                <c:pt idx="857">
                  <c:v>45076</c:v>
                </c:pt>
                <c:pt idx="858">
                  <c:v>45076</c:v>
                </c:pt>
                <c:pt idx="859">
                  <c:v>45077</c:v>
                </c:pt>
                <c:pt idx="860">
                  <c:v>45077</c:v>
                </c:pt>
                <c:pt idx="861">
                  <c:v>45090</c:v>
                </c:pt>
                <c:pt idx="862">
                  <c:v>45077</c:v>
                </c:pt>
                <c:pt idx="863">
                  <c:v>45079</c:v>
                </c:pt>
                <c:pt idx="864">
                  <c:v>45082</c:v>
                </c:pt>
                <c:pt idx="865">
                  <c:v>45077</c:v>
                </c:pt>
                <c:pt idx="866">
                  <c:v>45072</c:v>
                </c:pt>
                <c:pt idx="867">
                  <c:v>45086</c:v>
                </c:pt>
                <c:pt idx="868">
                  <c:v>45077</c:v>
                </c:pt>
                <c:pt idx="869">
                  <c:v>45082</c:v>
                </c:pt>
                <c:pt idx="870">
                  <c:v>45078</c:v>
                </c:pt>
                <c:pt idx="871">
                  <c:v>45084</c:v>
                </c:pt>
                <c:pt idx="872">
                  <c:v>45077</c:v>
                </c:pt>
                <c:pt idx="873">
                  <c:v>45072</c:v>
                </c:pt>
                <c:pt idx="874">
                  <c:v>45077</c:v>
                </c:pt>
                <c:pt idx="875">
                  <c:v>45079</c:v>
                </c:pt>
                <c:pt idx="876">
                  <c:v>45076</c:v>
                </c:pt>
                <c:pt idx="877">
                  <c:v>45079</c:v>
                </c:pt>
                <c:pt idx="878">
                  <c:v>45089</c:v>
                </c:pt>
                <c:pt idx="879">
                  <c:v>45076</c:v>
                </c:pt>
                <c:pt idx="880">
                  <c:v>45090</c:v>
                </c:pt>
                <c:pt idx="881">
                  <c:v>45076</c:v>
                </c:pt>
                <c:pt idx="882">
                  <c:v>45077</c:v>
                </c:pt>
                <c:pt idx="883">
                  <c:v>45072</c:v>
                </c:pt>
                <c:pt idx="884">
                  <c:v>45082</c:v>
                </c:pt>
                <c:pt idx="885">
                  <c:v>45076</c:v>
                </c:pt>
                <c:pt idx="886">
                  <c:v>45079</c:v>
                </c:pt>
                <c:pt idx="887">
                  <c:v>45072</c:v>
                </c:pt>
                <c:pt idx="888">
                  <c:v>45077</c:v>
                </c:pt>
                <c:pt idx="889">
                  <c:v>45072</c:v>
                </c:pt>
                <c:pt idx="890">
                  <c:v>45076</c:v>
                </c:pt>
                <c:pt idx="891">
                  <c:v>45071</c:v>
                </c:pt>
                <c:pt idx="892">
                  <c:v>45072</c:v>
                </c:pt>
                <c:pt idx="893">
                  <c:v>45072</c:v>
                </c:pt>
                <c:pt idx="894">
                  <c:v>45072</c:v>
                </c:pt>
                <c:pt idx="895">
                  <c:v>45071</c:v>
                </c:pt>
                <c:pt idx="896">
                  <c:v>45106</c:v>
                </c:pt>
                <c:pt idx="897">
                  <c:v>45076</c:v>
                </c:pt>
                <c:pt idx="898">
                  <c:v>45076</c:v>
                </c:pt>
                <c:pt idx="899">
                  <c:v>45082</c:v>
                </c:pt>
                <c:pt idx="900">
                  <c:v>45083</c:v>
                </c:pt>
                <c:pt idx="901">
                  <c:v>45078</c:v>
                </c:pt>
                <c:pt idx="902">
                  <c:v>45072</c:v>
                </c:pt>
                <c:pt idx="903">
                  <c:v>45092</c:v>
                </c:pt>
                <c:pt idx="904">
                  <c:v>45071</c:v>
                </c:pt>
                <c:pt idx="905">
                  <c:v>45076</c:v>
                </c:pt>
                <c:pt idx="906">
                  <c:v>45078</c:v>
                </c:pt>
                <c:pt idx="907">
                  <c:v>45090</c:v>
                </c:pt>
                <c:pt idx="908">
                  <c:v>45076</c:v>
                </c:pt>
                <c:pt idx="909">
                  <c:v>45083</c:v>
                </c:pt>
                <c:pt idx="910">
                  <c:v>45078</c:v>
                </c:pt>
                <c:pt idx="911">
                  <c:v>45072</c:v>
                </c:pt>
                <c:pt idx="912">
                  <c:v>45072</c:v>
                </c:pt>
                <c:pt idx="913">
                  <c:v>45079</c:v>
                </c:pt>
                <c:pt idx="914">
                  <c:v>45076</c:v>
                </c:pt>
                <c:pt idx="915">
                  <c:v>45070</c:v>
                </c:pt>
                <c:pt idx="916">
                  <c:v>45103</c:v>
                </c:pt>
                <c:pt idx="917">
                  <c:v>45071</c:v>
                </c:pt>
                <c:pt idx="918">
                  <c:v>45071</c:v>
                </c:pt>
                <c:pt idx="919">
                  <c:v>45079</c:v>
                </c:pt>
                <c:pt idx="920">
                  <c:v>45077</c:v>
                </c:pt>
                <c:pt idx="921">
                  <c:v>45077</c:v>
                </c:pt>
                <c:pt idx="922">
                  <c:v>45077</c:v>
                </c:pt>
                <c:pt idx="923">
                  <c:v>45082</c:v>
                </c:pt>
                <c:pt idx="924">
                  <c:v>45071</c:v>
                </c:pt>
                <c:pt idx="925">
                  <c:v>45070</c:v>
                </c:pt>
                <c:pt idx="926">
                  <c:v>45090</c:v>
                </c:pt>
                <c:pt idx="927">
                  <c:v>45071</c:v>
                </c:pt>
                <c:pt idx="928">
                  <c:v>45076</c:v>
                </c:pt>
                <c:pt idx="929">
                  <c:v>45078</c:v>
                </c:pt>
                <c:pt idx="930">
                  <c:v>45071</c:v>
                </c:pt>
                <c:pt idx="931">
                  <c:v>45071</c:v>
                </c:pt>
                <c:pt idx="932">
                  <c:v>45071</c:v>
                </c:pt>
                <c:pt idx="933">
                  <c:v>45077</c:v>
                </c:pt>
                <c:pt idx="934">
                  <c:v>45077</c:v>
                </c:pt>
                <c:pt idx="935">
                  <c:v>45077</c:v>
                </c:pt>
                <c:pt idx="936">
                  <c:v>45082</c:v>
                </c:pt>
                <c:pt idx="937">
                  <c:v>45072</c:v>
                </c:pt>
                <c:pt idx="938">
                  <c:v>45072</c:v>
                </c:pt>
                <c:pt idx="939">
                  <c:v>45078</c:v>
                </c:pt>
                <c:pt idx="940">
                  <c:v>45121</c:v>
                </c:pt>
                <c:pt idx="941">
                  <c:v>45110</c:v>
                </c:pt>
                <c:pt idx="942">
                  <c:v>45070</c:v>
                </c:pt>
                <c:pt idx="943">
                  <c:v>45071</c:v>
                </c:pt>
                <c:pt idx="944">
                  <c:v>45071</c:v>
                </c:pt>
                <c:pt idx="945">
                  <c:v>45070</c:v>
                </c:pt>
                <c:pt idx="946">
                  <c:v>45078</c:v>
                </c:pt>
                <c:pt idx="947">
                  <c:v>45071</c:v>
                </c:pt>
                <c:pt idx="948">
                  <c:v>45070</c:v>
                </c:pt>
                <c:pt idx="949">
                  <c:v>45069</c:v>
                </c:pt>
                <c:pt idx="950">
                  <c:v>45071</c:v>
                </c:pt>
                <c:pt idx="951">
                  <c:v>45069</c:v>
                </c:pt>
                <c:pt idx="952">
                  <c:v>45070</c:v>
                </c:pt>
                <c:pt idx="953">
                  <c:v>45085</c:v>
                </c:pt>
                <c:pt idx="954">
                  <c:v>45071</c:v>
                </c:pt>
                <c:pt idx="955">
                  <c:v>45072</c:v>
                </c:pt>
                <c:pt idx="956">
                  <c:v>45076</c:v>
                </c:pt>
                <c:pt idx="957">
                  <c:v>45077</c:v>
                </c:pt>
                <c:pt idx="958">
                  <c:v>45078</c:v>
                </c:pt>
                <c:pt idx="959">
                  <c:v>45082</c:v>
                </c:pt>
                <c:pt idx="960">
                  <c:v>45077</c:v>
                </c:pt>
                <c:pt idx="961">
                  <c:v>45069</c:v>
                </c:pt>
                <c:pt idx="962">
                  <c:v>45069</c:v>
                </c:pt>
                <c:pt idx="963">
                  <c:v>45071</c:v>
                </c:pt>
                <c:pt idx="964">
                  <c:v>45069</c:v>
                </c:pt>
                <c:pt idx="965">
                  <c:v>45083</c:v>
                </c:pt>
                <c:pt idx="966">
                  <c:v>45072</c:v>
                </c:pt>
                <c:pt idx="967">
                  <c:v>45071</c:v>
                </c:pt>
                <c:pt idx="968">
                  <c:v>45069</c:v>
                </c:pt>
                <c:pt idx="969">
                  <c:v>45084</c:v>
                </c:pt>
                <c:pt idx="970">
                  <c:v>45072</c:v>
                </c:pt>
                <c:pt idx="971">
                  <c:v>45083</c:v>
                </c:pt>
                <c:pt idx="972">
                  <c:v>45069</c:v>
                </c:pt>
                <c:pt idx="973">
                  <c:v>45070</c:v>
                </c:pt>
                <c:pt idx="974">
                  <c:v>45071</c:v>
                </c:pt>
                <c:pt idx="975">
                  <c:v>45071</c:v>
                </c:pt>
                <c:pt idx="976">
                  <c:v>45071</c:v>
                </c:pt>
                <c:pt idx="977">
                  <c:v>45090</c:v>
                </c:pt>
                <c:pt idx="978">
                  <c:v>45099</c:v>
                </c:pt>
                <c:pt idx="979">
                  <c:v>45120</c:v>
                </c:pt>
                <c:pt idx="980">
                  <c:v>45076</c:v>
                </c:pt>
                <c:pt idx="981">
                  <c:v>45071</c:v>
                </c:pt>
                <c:pt idx="982">
                  <c:v>45070</c:v>
                </c:pt>
                <c:pt idx="983">
                  <c:v>45069</c:v>
                </c:pt>
                <c:pt idx="984">
                  <c:v>45090</c:v>
                </c:pt>
                <c:pt idx="985">
                  <c:v>45077</c:v>
                </c:pt>
                <c:pt idx="986">
                  <c:v>45068</c:v>
                </c:pt>
                <c:pt idx="987">
                  <c:v>45083</c:v>
                </c:pt>
                <c:pt idx="988">
                  <c:v>45082</c:v>
                </c:pt>
                <c:pt idx="989">
                  <c:v>45077</c:v>
                </c:pt>
                <c:pt idx="990">
                  <c:v>45076</c:v>
                </c:pt>
                <c:pt idx="991">
                  <c:v>45106</c:v>
                </c:pt>
                <c:pt idx="992">
                  <c:v>45069</c:v>
                </c:pt>
                <c:pt idx="993">
                  <c:v>45072</c:v>
                </c:pt>
                <c:pt idx="994">
                  <c:v>45085</c:v>
                </c:pt>
                <c:pt idx="995">
                  <c:v>45068</c:v>
                </c:pt>
                <c:pt idx="996">
                  <c:v>45069</c:v>
                </c:pt>
                <c:pt idx="997">
                  <c:v>45069</c:v>
                </c:pt>
                <c:pt idx="998">
                  <c:v>45069</c:v>
                </c:pt>
                <c:pt idx="999">
                  <c:v>45089</c:v>
                </c:pt>
                <c:pt idx="1000">
                  <c:v>45099</c:v>
                </c:pt>
                <c:pt idx="1001">
                  <c:v>45069</c:v>
                </c:pt>
                <c:pt idx="1002">
                  <c:v>45069</c:v>
                </c:pt>
                <c:pt idx="1003">
                  <c:v>45147</c:v>
                </c:pt>
                <c:pt idx="1004">
                  <c:v>45082</c:v>
                </c:pt>
                <c:pt idx="1005">
                  <c:v>45072</c:v>
                </c:pt>
                <c:pt idx="1006">
                  <c:v>45085</c:v>
                </c:pt>
                <c:pt idx="1007">
                  <c:v>45069</c:v>
                </c:pt>
                <c:pt idx="1008">
                  <c:v>45069</c:v>
                </c:pt>
                <c:pt idx="1009">
                  <c:v>45069</c:v>
                </c:pt>
                <c:pt idx="1010">
                  <c:v>45069</c:v>
                </c:pt>
                <c:pt idx="1011">
                  <c:v>45072</c:v>
                </c:pt>
                <c:pt idx="1012">
                  <c:v>45069</c:v>
                </c:pt>
                <c:pt idx="1013">
                  <c:v>45069</c:v>
                </c:pt>
                <c:pt idx="1014">
                  <c:v>45071</c:v>
                </c:pt>
                <c:pt idx="1015">
                  <c:v>45070</c:v>
                </c:pt>
                <c:pt idx="1016">
                  <c:v>45070</c:v>
                </c:pt>
                <c:pt idx="1017">
                  <c:v>45068</c:v>
                </c:pt>
                <c:pt idx="1018">
                  <c:v>45069</c:v>
                </c:pt>
                <c:pt idx="1019">
                  <c:v>45069</c:v>
                </c:pt>
                <c:pt idx="1020">
                  <c:v>45069</c:v>
                </c:pt>
                <c:pt idx="1021">
                  <c:v>45072</c:v>
                </c:pt>
                <c:pt idx="1022">
                  <c:v>45068</c:v>
                </c:pt>
                <c:pt idx="1023">
                  <c:v>45069</c:v>
                </c:pt>
                <c:pt idx="1024">
                  <c:v>45068</c:v>
                </c:pt>
                <c:pt idx="1025">
                  <c:v>45068</c:v>
                </c:pt>
                <c:pt idx="1026">
                  <c:v>45065</c:v>
                </c:pt>
                <c:pt idx="1027">
                  <c:v>45072</c:v>
                </c:pt>
                <c:pt idx="1028">
                  <c:v>45068</c:v>
                </c:pt>
                <c:pt idx="1029">
                  <c:v>45072</c:v>
                </c:pt>
                <c:pt idx="1030">
                  <c:v>45068</c:v>
                </c:pt>
                <c:pt idx="1031">
                  <c:v>45076</c:v>
                </c:pt>
                <c:pt idx="1032">
                  <c:v>45076</c:v>
                </c:pt>
                <c:pt idx="1033">
                  <c:v>45068</c:v>
                </c:pt>
                <c:pt idx="1034">
                  <c:v>45070</c:v>
                </c:pt>
                <c:pt idx="1035">
                  <c:v>45068</c:v>
                </c:pt>
                <c:pt idx="1036">
                  <c:v>45069</c:v>
                </c:pt>
                <c:pt idx="1037">
                  <c:v>45068</c:v>
                </c:pt>
                <c:pt idx="1038">
                  <c:v>45069</c:v>
                </c:pt>
                <c:pt idx="1039">
                  <c:v>45069</c:v>
                </c:pt>
                <c:pt idx="1040">
                  <c:v>45068</c:v>
                </c:pt>
                <c:pt idx="1041">
                  <c:v>45064</c:v>
                </c:pt>
                <c:pt idx="1042">
                  <c:v>45064</c:v>
                </c:pt>
                <c:pt idx="1043">
                  <c:v>45064</c:v>
                </c:pt>
                <c:pt idx="1044">
                  <c:v>45064</c:v>
                </c:pt>
                <c:pt idx="1045">
                  <c:v>45155</c:v>
                </c:pt>
                <c:pt idx="1046">
                  <c:v>45156</c:v>
                </c:pt>
                <c:pt idx="1047">
                  <c:v>45077</c:v>
                </c:pt>
                <c:pt idx="1048">
                  <c:v>45065</c:v>
                </c:pt>
                <c:pt idx="1049">
                  <c:v>45069</c:v>
                </c:pt>
                <c:pt idx="1050">
                  <c:v>45065</c:v>
                </c:pt>
                <c:pt idx="1051">
                  <c:v>45069</c:v>
                </c:pt>
                <c:pt idx="1052">
                  <c:v>45065</c:v>
                </c:pt>
                <c:pt idx="1053">
                  <c:v>45068</c:v>
                </c:pt>
                <c:pt idx="1054">
                  <c:v>45065</c:v>
                </c:pt>
                <c:pt idx="1055">
                  <c:v>45069</c:v>
                </c:pt>
                <c:pt idx="1056">
                  <c:v>45068</c:v>
                </c:pt>
                <c:pt idx="1057">
                  <c:v>45072</c:v>
                </c:pt>
                <c:pt idx="1058">
                  <c:v>45072</c:v>
                </c:pt>
                <c:pt idx="1059">
                  <c:v>45064</c:v>
                </c:pt>
                <c:pt idx="1060">
                  <c:v>45064</c:v>
                </c:pt>
                <c:pt idx="1061">
                  <c:v>45068</c:v>
                </c:pt>
                <c:pt idx="1062">
                  <c:v>45079</c:v>
                </c:pt>
                <c:pt idx="1063">
                  <c:v>45085</c:v>
                </c:pt>
                <c:pt idx="1064">
                  <c:v>45072</c:v>
                </c:pt>
                <c:pt idx="1065">
                  <c:v>45124</c:v>
                </c:pt>
                <c:pt idx="1066">
                  <c:v>45065</c:v>
                </c:pt>
                <c:pt idx="1067">
                  <c:v>45078</c:v>
                </c:pt>
                <c:pt idx="1068">
                  <c:v>45064</c:v>
                </c:pt>
                <c:pt idx="1069">
                  <c:v>45127</c:v>
                </c:pt>
                <c:pt idx="1070">
                  <c:v>45084</c:v>
                </c:pt>
                <c:pt idx="1071">
                  <c:v>45070</c:v>
                </c:pt>
                <c:pt idx="1072">
                  <c:v>45065</c:v>
                </c:pt>
                <c:pt idx="1073">
                  <c:v>45063</c:v>
                </c:pt>
                <c:pt idx="1074">
                  <c:v>45068</c:v>
                </c:pt>
                <c:pt idx="1075">
                  <c:v>45064</c:v>
                </c:pt>
                <c:pt idx="1076">
                  <c:v>45068</c:v>
                </c:pt>
                <c:pt idx="1077">
                  <c:v>45077</c:v>
                </c:pt>
                <c:pt idx="1078">
                  <c:v>45063</c:v>
                </c:pt>
                <c:pt idx="1079">
                  <c:v>45064</c:v>
                </c:pt>
                <c:pt idx="1080">
                  <c:v>45071</c:v>
                </c:pt>
                <c:pt idx="1081">
                  <c:v>45064</c:v>
                </c:pt>
                <c:pt idx="1082">
                  <c:v>45076</c:v>
                </c:pt>
                <c:pt idx="1083">
                  <c:v>45069</c:v>
                </c:pt>
                <c:pt idx="1084">
                  <c:v>45064</c:v>
                </c:pt>
                <c:pt idx="1085">
                  <c:v>45071</c:v>
                </c:pt>
                <c:pt idx="1086">
                  <c:v>45071</c:v>
                </c:pt>
                <c:pt idx="1087">
                  <c:v>45077</c:v>
                </c:pt>
                <c:pt idx="1088">
                  <c:v>45070</c:v>
                </c:pt>
                <c:pt idx="1089">
                  <c:v>45065</c:v>
                </c:pt>
                <c:pt idx="1090">
                  <c:v>45071</c:v>
                </c:pt>
                <c:pt idx="1091">
                  <c:v>45069</c:v>
                </c:pt>
                <c:pt idx="1092">
                  <c:v>45062</c:v>
                </c:pt>
                <c:pt idx="1093">
                  <c:v>45062</c:v>
                </c:pt>
                <c:pt idx="1094">
                  <c:v>45063</c:v>
                </c:pt>
                <c:pt idx="1095">
                  <c:v>45063</c:v>
                </c:pt>
                <c:pt idx="1096">
                  <c:v>45063</c:v>
                </c:pt>
                <c:pt idx="1097">
                  <c:v>45069</c:v>
                </c:pt>
                <c:pt idx="1098">
                  <c:v>45068</c:v>
                </c:pt>
                <c:pt idx="1099">
                  <c:v>45065</c:v>
                </c:pt>
                <c:pt idx="1100">
                  <c:v>45071</c:v>
                </c:pt>
                <c:pt idx="1101">
                  <c:v>45065</c:v>
                </c:pt>
                <c:pt idx="1102">
                  <c:v>45063</c:v>
                </c:pt>
                <c:pt idx="1103">
                  <c:v>45062</c:v>
                </c:pt>
                <c:pt idx="1104">
                  <c:v>45063</c:v>
                </c:pt>
                <c:pt idx="1105">
                  <c:v>45062</c:v>
                </c:pt>
                <c:pt idx="1106">
                  <c:v>45063</c:v>
                </c:pt>
                <c:pt idx="1107">
                  <c:v>45064</c:v>
                </c:pt>
                <c:pt idx="1108">
                  <c:v>45065</c:v>
                </c:pt>
                <c:pt idx="1109">
                  <c:v>45071</c:v>
                </c:pt>
                <c:pt idx="1110">
                  <c:v>45064</c:v>
                </c:pt>
                <c:pt idx="1111">
                  <c:v>45064</c:v>
                </c:pt>
                <c:pt idx="1112">
                  <c:v>45068</c:v>
                </c:pt>
                <c:pt idx="1113">
                  <c:v>45063</c:v>
                </c:pt>
                <c:pt idx="1114">
                  <c:v>45069</c:v>
                </c:pt>
                <c:pt idx="1115">
                  <c:v>45069</c:v>
                </c:pt>
                <c:pt idx="1116">
                  <c:v>45064</c:v>
                </c:pt>
                <c:pt idx="1117">
                  <c:v>45076</c:v>
                </c:pt>
                <c:pt idx="1118">
                  <c:v>45083</c:v>
                </c:pt>
                <c:pt idx="1119">
                  <c:v>45063</c:v>
                </c:pt>
                <c:pt idx="1120">
                  <c:v>45065</c:v>
                </c:pt>
                <c:pt idx="1121">
                  <c:v>45063</c:v>
                </c:pt>
                <c:pt idx="1122">
                  <c:v>45064</c:v>
                </c:pt>
                <c:pt idx="1123">
                  <c:v>45069</c:v>
                </c:pt>
                <c:pt idx="1124">
                  <c:v>45096</c:v>
                </c:pt>
                <c:pt idx="1125">
                  <c:v>45065</c:v>
                </c:pt>
                <c:pt idx="1126">
                  <c:v>45062</c:v>
                </c:pt>
                <c:pt idx="1127">
                  <c:v>45063</c:v>
                </c:pt>
                <c:pt idx="1128">
                  <c:v>45062</c:v>
                </c:pt>
                <c:pt idx="1129">
                  <c:v>45063</c:v>
                </c:pt>
                <c:pt idx="1130">
                  <c:v>45092</c:v>
                </c:pt>
                <c:pt idx="1131">
                  <c:v>45062</c:v>
                </c:pt>
                <c:pt idx="1132">
                  <c:v>45065</c:v>
                </c:pt>
                <c:pt idx="1133">
                  <c:v>45062</c:v>
                </c:pt>
                <c:pt idx="1134">
                  <c:v>45064</c:v>
                </c:pt>
                <c:pt idx="1135">
                  <c:v>45063</c:v>
                </c:pt>
                <c:pt idx="1136">
                  <c:v>45064</c:v>
                </c:pt>
                <c:pt idx="1137">
                  <c:v>45061</c:v>
                </c:pt>
                <c:pt idx="1138">
                  <c:v>45062</c:v>
                </c:pt>
                <c:pt idx="1139">
                  <c:v>45077</c:v>
                </c:pt>
                <c:pt idx="1140">
                  <c:v>45062</c:v>
                </c:pt>
                <c:pt idx="1141">
                  <c:v>45063</c:v>
                </c:pt>
                <c:pt idx="1142">
                  <c:v>45069</c:v>
                </c:pt>
                <c:pt idx="1143">
                  <c:v>45063</c:v>
                </c:pt>
                <c:pt idx="1144">
                  <c:v>45062</c:v>
                </c:pt>
                <c:pt idx="1145">
                  <c:v>45064</c:v>
                </c:pt>
                <c:pt idx="1146">
                  <c:v>45065</c:v>
                </c:pt>
                <c:pt idx="1147">
                  <c:v>45062</c:v>
                </c:pt>
                <c:pt idx="1148">
                  <c:v>45064</c:v>
                </c:pt>
                <c:pt idx="1149">
                  <c:v>45063</c:v>
                </c:pt>
                <c:pt idx="1150">
                  <c:v>45062</c:v>
                </c:pt>
                <c:pt idx="1151">
                  <c:v>45063</c:v>
                </c:pt>
                <c:pt idx="1152">
                  <c:v>45061</c:v>
                </c:pt>
                <c:pt idx="1153">
                  <c:v>45063</c:v>
                </c:pt>
                <c:pt idx="1154">
                  <c:v>45061</c:v>
                </c:pt>
                <c:pt idx="1155">
                  <c:v>45061</c:v>
                </c:pt>
                <c:pt idx="1156">
                  <c:v>45064</c:v>
                </c:pt>
                <c:pt idx="1157">
                  <c:v>45063</c:v>
                </c:pt>
                <c:pt idx="1158">
                  <c:v>45063</c:v>
                </c:pt>
                <c:pt idx="1159">
                  <c:v>45061</c:v>
                </c:pt>
                <c:pt idx="1160">
                  <c:v>45061</c:v>
                </c:pt>
                <c:pt idx="1161">
                  <c:v>45072</c:v>
                </c:pt>
                <c:pt idx="1162">
                  <c:v>45064</c:v>
                </c:pt>
                <c:pt idx="1163">
                  <c:v>45062</c:v>
                </c:pt>
                <c:pt idx="1164">
                  <c:v>45084</c:v>
                </c:pt>
                <c:pt idx="1165">
                  <c:v>45070</c:v>
                </c:pt>
                <c:pt idx="1166">
                  <c:v>45061</c:v>
                </c:pt>
                <c:pt idx="1167">
                  <c:v>45061</c:v>
                </c:pt>
                <c:pt idx="1168">
                  <c:v>45063</c:v>
                </c:pt>
                <c:pt idx="1169">
                  <c:v>45063</c:v>
                </c:pt>
                <c:pt idx="1170">
                  <c:v>45064</c:v>
                </c:pt>
                <c:pt idx="1171">
                  <c:v>45063</c:v>
                </c:pt>
                <c:pt idx="1172">
                  <c:v>45062</c:v>
                </c:pt>
                <c:pt idx="1173">
                  <c:v>45061</c:v>
                </c:pt>
                <c:pt idx="1174">
                  <c:v>45062</c:v>
                </c:pt>
                <c:pt idx="1175">
                  <c:v>45062</c:v>
                </c:pt>
                <c:pt idx="1176">
                  <c:v>45064</c:v>
                </c:pt>
                <c:pt idx="1177">
                  <c:v>45064</c:v>
                </c:pt>
                <c:pt idx="1178">
                  <c:v>45086</c:v>
                </c:pt>
                <c:pt idx="1179">
                  <c:v>45071</c:v>
                </c:pt>
                <c:pt idx="1180">
                  <c:v>45063</c:v>
                </c:pt>
                <c:pt idx="1181">
                  <c:v>45069</c:v>
                </c:pt>
                <c:pt idx="1182">
                  <c:v>45078</c:v>
                </c:pt>
                <c:pt idx="1183">
                  <c:v>45063</c:v>
                </c:pt>
                <c:pt idx="1184">
                  <c:v>45061</c:v>
                </c:pt>
                <c:pt idx="1185">
                  <c:v>45061</c:v>
                </c:pt>
                <c:pt idx="1186">
                  <c:v>45064</c:v>
                </c:pt>
                <c:pt idx="1187">
                  <c:v>45062</c:v>
                </c:pt>
                <c:pt idx="1188">
                  <c:v>45069</c:v>
                </c:pt>
                <c:pt idx="1189">
                  <c:v>45058</c:v>
                </c:pt>
                <c:pt idx="1190">
                  <c:v>45064</c:v>
                </c:pt>
                <c:pt idx="1191">
                  <c:v>45061</c:v>
                </c:pt>
                <c:pt idx="1192">
                  <c:v>45062</c:v>
                </c:pt>
                <c:pt idx="1193">
                  <c:v>45064</c:v>
                </c:pt>
                <c:pt idx="1194">
                  <c:v>45062</c:v>
                </c:pt>
                <c:pt idx="1195">
                  <c:v>45090</c:v>
                </c:pt>
                <c:pt idx="1196">
                  <c:v>45090</c:v>
                </c:pt>
                <c:pt idx="1197">
                  <c:v>45063</c:v>
                </c:pt>
                <c:pt idx="1198">
                  <c:v>45078</c:v>
                </c:pt>
                <c:pt idx="1199">
                  <c:v>45057</c:v>
                </c:pt>
                <c:pt idx="1200">
                  <c:v>45058</c:v>
                </c:pt>
                <c:pt idx="1201">
                  <c:v>45061</c:v>
                </c:pt>
                <c:pt idx="1202">
                  <c:v>45105</c:v>
                </c:pt>
                <c:pt idx="1203">
                  <c:v>45061</c:v>
                </c:pt>
                <c:pt idx="1204">
                  <c:v>45064</c:v>
                </c:pt>
                <c:pt idx="1205">
                  <c:v>45085</c:v>
                </c:pt>
                <c:pt idx="1206">
                  <c:v>45070</c:v>
                </c:pt>
                <c:pt idx="1207">
                  <c:v>45058</c:v>
                </c:pt>
                <c:pt idx="1208">
                  <c:v>45058</c:v>
                </c:pt>
                <c:pt idx="1209">
                  <c:v>45070</c:v>
                </c:pt>
                <c:pt idx="1210">
                  <c:v>45058</c:v>
                </c:pt>
                <c:pt idx="1211">
                  <c:v>45063</c:v>
                </c:pt>
                <c:pt idx="1212">
                  <c:v>45063</c:v>
                </c:pt>
                <c:pt idx="1213">
                  <c:v>45078</c:v>
                </c:pt>
                <c:pt idx="1214">
                  <c:v>45061</c:v>
                </c:pt>
                <c:pt idx="1215">
                  <c:v>45058</c:v>
                </c:pt>
                <c:pt idx="1216">
                  <c:v>45058</c:v>
                </c:pt>
                <c:pt idx="1217">
                  <c:v>45070</c:v>
                </c:pt>
                <c:pt idx="1218">
                  <c:v>45058</c:v>
                </c:pt>
                <c:pt idx="1219">
                  <c:v>45057</c:v>
                </c:pt>
                <c:pt idx="1220">
                  <c:v>45063</c:v>
                </c:pt>
                <c:pt idx="1221">
                  <c:v>45069</c:v>
                </c:pt>
                <c:pt idx="1222">
                  <c:v>45057</c:v>
                </c:pt>
                <c:pt idx="1223">
                  <c:v>45058</c:v>
                </c:pt>
                <c:pt idx="1224">
                  <c:v>45058</c:v>
                </c:pt>
                <c:pt idx="1225">
                  <c:v>45058</c:v>
                </c:pt>
                <c:pt idx="1226">
                  <c:v>45061</c:v>
                </c:pt>
                <c:pt idx="1227">
                  <c:v>45058</c:v>
                </c:pt>
                <c:pt idx="1228">
                  <c:v>45057</c:v>
                </c:pt>
                <c:pt idx="1229">
                  <c:v>45064</c:v>
                </c:pt>
                <c:pt idx="1230">
                  <c:v>45058</c:v>
                </c:pt>
                <c:pt idx="1231">
                  <c:v>45062</c:v>
                </c:pt>
                <c:pt idx="1232">
                  <c:v>45063</c:v>
                </c:pt>
                <c:pt idx="1233">
                  <c:v>45083</c:v>
                </c:pt>
                <c:pt idx="1234">
                  <c:v>45084</c:v>
                </c:pt>
                <c:pt idx="1235">
                  <c:v>45058</c:v>
                </c:pt>
                <c:pt idx="1236">
                  <c:v>45064</c:v>
                </c:pt>
                <c:pt idx="1237">
                  <c:v>45062</c:v>
                </c:pt>
                <c:pt idx="1238">
                  <c:v>45057</c:v>
                </c:pt>
                <c:pt idx="1239">
                  <c:v>45057</c:v>
                </c:pt>
                <c:pt idx="1240">
                  <c:v>45056</c:v>
                </c:pt>
                <c:pt idx="1241">
                  <c:v>45056</c:v>
                </c:pt>
                <c:pt idx="1242">
                  <c:v>45068</c:v>
                </c:pt>
                <c:pt idx="1243">
                  <c:v>45064</c:v>
                </c:pt>
                <c:pt idx="1244">
                  <c:v>45077</c:v>
                </c:pt>
                <c:pt idx="1245">
                  <c:v>45077</c:v>
                </c:pt>
                <c:pt idx="1246">
                  <c:v>45056</c:v>
                </c:pt>
                <c:pt idx="1247">
                  <c:v>45057</c:v>
                </c:pt>
                <c:pt idx="1248">
                  <c:v>45063</c:v>
                </c:pt>
                <c:pt idx="1249">
                  <c:v>45057</c:v>
                </c:pt>
                <c:pt idx="1250">
                  <c:v>45057</c:v>
                </c:pt>
                <c:pt idx="1251">
                  <c:v>45057</c:v>
                </c:pt>
                <c:pt idx="1252">
                  <c:v>45064</c:v>
                </c:pt>
                <c:pt idx="1253">
                  <c:v>45057</c:v>
                </c:pt>
                <c:pt idx="1254">
                  <c:v>45057</c:v>
                </c:pt>
                <c:pt idx="1255">
                  <c:v>45057</c:v>
                </c:pt>
                <c:pt idx="1256">
                  <c:v>45061</c:v>
                </c:pt>
                <c:pt idx="1257">
                  <c:v>45058</c:v>
                </c:pt>
                <c:pt idx="1258">
                  <c:v>45056</c:v>
                </c:pt>
                <c:pt idx="1259">
                  <c:v>45057</c:v>
                </c:pt>
                <c:pt idx="1260">
                  <c:v>45085</c:v>
                </c:pt>
                <c:pt idx="1261">
                  <c:v>45057</c:v>
                </c:pt>
                <c:pt idx="1262">
                  <c:v>45056</c:v>
                </c:pt>
                <c:pt idx="1263">
                  <c:v>45058</c:v>
                </c:pt>
                <c:pt idx="1264">
                  <c:v>45058</c:v>
                </c:pt>
                <c:pt idx="1265">
                  <c:v>45058</c:v>
                </c:pt>
                <c:pt idx="1266">
                  <c:v>45055</c:v>
                </c:pt>
                <c:pt idx="1267">
                  <c:v>45056</c:v>
                </c:pt>
                <c:pt idx="1268">
                  <c:v>45061</c:v>
                </c:pt>
                <c:pt idx="1269">
                  <c:v>45057</c:v>
                </c:pt>
                <c:pt idx="1270">
                  <c:v>45057</c:v>
                </c:pt>
                <c:pt idx="1271">
                  <c:v>45058</c:v>
                </c:pt>
                <c:pt idx="1272">
                  <c:v>45056</c:v>
                </c:pt>
                <c:pt idx="1273">
                  <c:v>45057</c:v>
                </c:pt>
                <c:pt idx="1274">
                  <c:v>45057</c:v>
                </c:pt>
                <c:pt idx="1275">
                  <c:v>45055</c:v>
                </c:pt>
                <c:pt idx="1276">
                  <c:v>45056</c:v>
                </c:pt>
                <c:pt idx="1277">
                  <c:v>45063</c:v>
                </c:pt>
                <c:pt idx="1278">
                  <c:v>45056</c:v>
                </c:pt>
                <c:pt idx="1279">
                  <c:v>45056</c:v>
                </c:pt>
                <c:pt idx="1280">
                  <c:v>45062</c:v>
                </c:pt>
                <c:pt idx="1281">
                  <c:v>45055</c:v>
                </c:pt>
                <c:pt idx="1282">
                  <c:v>45082</c:v>
                </c:pt>
                <c:pt idx="1283">
                  <c:v>45056</c:v>
                </c:pt>
                <c:pt idx="1284">
                  <c:v>45062</c:v>
                </c:pt>
                <c:pt idx="1285">
                  <c:v>45056</c:v>
                </c:pt>
                <c:pt idx="1286">
                  <c:v>45061</c:v>
                </c:pt>
                <c:pt idx="1287">
                  <c:v>45056</c:v>
                </c:pt>
                <c:pt idx="1288">
                  <c:v>45056</c:v>
                </c:pt>
                <c:pt idx="1289">
                  <c:v>45057</c:v>
                </c:pt>
                <c:pt idx="1290">
                  <c:v>45113</c:v>
                </c:pt>
                <c:pt idx="1291">
                  <c:v>45056</c:v>
                </c:pt>
                <c:pt idx="1292">
                  <c:v>45056</c:v>
                </c:pt>
                <c:pt idx="1293">
                  <c:v>45056</c:v>
                </c:pt>
                <c:pt idx="1294">
                  <c:v>45055</c:v>
                </c:pt>
                <c:pt idx="1295">
                  <c:v>45057</c:v>
                </c:pt>
                <c:pt idx="1296">
                  <c:v>45056</c:v>
                </c:pt>
                <c:pt idx="1297">
                  <c:v>45062</c:v>
                </c:pt>
                <c:pt idx="1298">
                  <c:v>45055</c:v>
                </c:pt>
                <c:pt idx="1299">
                  <c:v>45055</c:v>
                </c:pt>
                <c:pt idx="1300">
                  <c:v>45056</c:v>
                </c:pt>
                <c:pt idx="1301">
                  <c:v>45057</c:v>
                </c:pt>
                <c:pt idx="1302">
                  <c:v>45057</c:v>
                </c:pt>
                <c:pt idx="1303">
                  <c:v>45057</c:v>
                </c:pt>
                <c:pt idx="1304">
                  <c:v>45058</c:v>
                </c:pt>
                <c:pt idx="1305">
                  <c:v>45064</c:v>
                </c:pt>
                <c:pt idx="1306">
                  <c:v>45057</c:v>
                </c:pt>
                <c:pt idx="1307">
                  <c:v>45056</c:v>
                </c:pt>
                <c:pt idx="1308">
                  <c:v>45057</c:v>
                </c:pt>
                <c:pt idx="1309">
                  <c:v>45056</c:v>
                </c:pt>
                <c:pt idx="1310">
                  <c:v>45065</c:v>
                </c:pt>
                <c:pt idx="1311">
                  <c:v>45063</c:v>
                </c:pt>
                <c:pt idx="1312">
                  <c:v>45065</c:v>
                </c:pt>
                <c:pt idx="1313">
                  <c:v>45061</c:v>
                </c:pt>
                <c:pt idx="1314">
                  <c:v>45062</c:v>
                </c:pt>
                <c:pt idx="1315">
                  <c:v>45057</c:v>
                </c:pt>
                <c:pt idx="1316">
                  <c:v>45062</c:v>
                </c:pt>
                <c:pt idx="1317">
                  <c:v>45099</c:v>
                </c:pt>
                <c:pt idx="1318">
                  <c:v>45051</c:v>
                </c:pt>
                <c:pt idx="1319">
                  <c:v>45055</c:v>
                </c:pt>
                <c:pt idx="1320">
                  <c:v>45051</c:v>
                </c:pt>
                <c:pt idx="1321">
                  <c:v>45055</c:v>
                </c:pt>
                <c:pt idx="1322">
                  <c:v>45051</c:v>
                </c:pt>
                <c:pt idx="1323">
                  <c:v>45055</c:v>
                </c:pt>
                <c:pt idx="1324">
                  <c:v>45058</c:v>
                </c:pt>
                <c:pt idx="1325">
                  <c:v>45051</c:v>
                </c:pt>
                <c:pt idx="1326">
                  <c:v>45056</c:v>
                </c:pt>
                <c:pt idx="1327">
                  <c:v>45057</c:v>
                </c:pt>
                <c:pt idx="1328">
                  <c:v>45057</c:v>
                </c:pt>
                <c:pt idx="1329">
                  <c:v>45057</c:v>
                </c:pt>
                <c:pt idx="1330">
                  <c:v>45051</c:v>
                </c:pt>
                <c:pt idx="1331">
                  <c:v>45051</c:v>
                </c:pt>
                <c:pt idx="1332">
                  <c:v>45061</c:v>
                </c:pt>
                <c:pt idx="1333">
                  <c:v>45055</c:v>
                </c:pt>
                <c:pt idx="1334">
                  <c:v>45057</c:v>
                </c:pt>
                <c:pt idx="1335">
                  <c:v>45055</c:v>
                </c:pt>
                <c:pt idx="1336">
                  <c:v>45063</c:v>
                </c:pt>
                <c:pt idx="1337">
                  <c:v>45058</c:v>
                </c:pt>
                <c:pt idx="1338">
                  <c:v>45057</c:v>
                </c:pt>
                <c:pt idx="1339">
                  <c:v>45057</c:v>
                </c:pt>
                <c:pt idx="1340">
                  <c:v>45064</c:v>
                </c:pt>
                <c:pt idx="1341">
                  <c:v>45055</c:v>
                </c:pt>
                <c:pt idx="1342">
                  <c:v>45055</c:v>
                </c:pt>
                <c:pt idx="1343">
                  <c:v>45051</c:v>
                </c:pt>
                <c:pt idx="1344">
                  <c:v>45051</c:v>
                </c:pt>
                <c:pt idx="1345">
                  <c:v>45063</c:v>
                </c:pt>
                <c:pt idx="1346">
                  <c:v>45063</c:v>
                </c:pt>
                <c:pt idx="1347">
                  <c:v>45051</c:v>
                </c:pt>
                <c:pt idx="1348">
                  <c:v>45051</c:v>
                </c:pt>
                <c:pt idx="1349">
                  <c:v>45055</c:v>
                </c:pt>
                <c:pt idx="1350">
                  <c:v>45056</c:v>
                </c:pt>
                <c:pt idx="1351">
                  <c:v>45076</c:v>
                </c:pt>
                <c:pt idx="1352">
                  <c:v>45050</c:v>
                </c:pt>
                <c:pt idx="1353">
                  <c:v>45050</c:v>
                </c:pt>
                <c:pt idx="1354">
                  <c:v>45051</c:v>
                </c:pt>
                <c:pt idx="1355">
                  <c:v>45051</c:v>
                </c:pt>
                <c:pt idx="1356">
                  <c:v>45064</c:v>
                </c:pt>
                <c:pt idx="1357">
                  <c:v>45051</c:v>
                </c:pt>
                <c:pt idx="1358">
                  <c:v>45055</c:v>
                </c:pt>
                <c:pt idx="1359">
                  <c:v>45058</c:v>
                </c:pt>
                <c:pt idx="1360">
                  <c:v>45077</c:v>
                </c:pt>
                <c:pt idx="1361">
                  <c:v>45057</c:v>
                </c:pt>
                <c:pt idx="1362">
                  <c:v>45050</c:v>
                </c:pt>
                <c:pt idx="1363">
                  <c:v>45049</c:v>
                </c:pt>
                <c:pt idx="1364">
                  <c:v>45050</c:v>
                </c:pt>
                <c:pt idx="1365">
                  <c:v>45071</c:v>
                </c:pt>
                <c:pt idx="1366">
                  <c:v>45078</c:v>
                </c:pt>
                <c:pt idx="1367">
                  <c:v>45082</c:v>
                </c:pt>
                <c:pt idx="1368">
                  <c:v>45055</c:v>
                </c:pt>
                <c:pt idx="1369">
                  <c:v>45051</c:v>
                </c:pt>
                <c:pt idx="1370">
                  <c:v>45105</c:v>
                </c:pt>
                <c:pt idx="1371">
                  <c:v>45063</c:v>
                </c:pt>
                <c:pt idx="1372">
                  <c:v>45051</c:v>
                </c:pt>
                <c:pt idx="1373">
                  <c:v>45063</c:v>
                </c:pt>
                <c:pt idx="1374">
                  <c:v>45049</c:v>
                </c:pt>
                <c:pt idx="1375">
                  <c:v>45050</c:v>
                </c:pt>
                <c:pt idx="1376">
                  <c:v>45050</c:v>
                </c:pt>
                <c:pt idx="1377">
                  <c:v>45056</c:v>
                </c:pt>
                <c:pt idx="1378">
                  <c:v>45049</c:v>
                </c:pt>
                <c:pt idx="1379">
                  <c:v>45051</c:v>
                </c:pt>
                <c:pt idx="1380">
                  <c:v>45064</c:v>
                </c:pt>
                <c:pt idx="1381">
                  <c:v>45051</c:v>
                </c:pt>
                <c:pt idx="1382">
                  <c:v>45058</c:v>
                </c:pt>
                <c:pt idx="1383">
                  <c:v>45051</c:v>
                </c:pt>
                <c:pt idx="1384">
                  <c:v>45058</c:v>
                </c:pt>
                <c:pt idx="1385">
                  <c:v>45055</c:v>
                </c:pt>
                <c:pt idx="1386">
                  <c:v>45055</c:v>
                </c:pt>
                <c:pt idx="1387">
                  <c:v>45051</c:v>
                </c:pt>
                <c:pt idx="1388">
                  <c:v>45057</c:v>
                </c:pt>
                <c:pt idx="1389">
                  <c:v>45048</c:v>
                </c:pt>
                <c:pt idx="1390">
                  <c:v>45050</c:v>
                </c:pt>
                <c:pt idx="1391">
                  <c:v>45050</c:v>
                </c:pt>
                <c:pt idx="1392">
                  <c:v>45050</c:v>
                </c:pt>
                <c:pt idx="1393">
                  <c:v>45049</c:v>
                </c:pt>
                <c:pt idx="1394">
                  <c:v>45051</c:v>
                </c:pt>
                <c:pt idx="1395">
                  <c:v>45051</c:v>
                </c:pt>
                <c:pt idx="1396">
                  <c:v>45055</c:v>
                </c:pt>
                <c:pt idx="1397">
                  <c:v>45048</c:v>
                </c:pt>
                <c:pt idx="1398">
                  <c:v>45048</c:v>
                </c:pt>
                <c:pt idx="1399">
                  <c:v>45048</c:v>
                </c:pt>
                <c:pt idx="1400">
                  <c:v>45049</c:v>
                </c:pt>
                <c:pt idx="1401">
                  <c:v>45061</c:v>
                </c:pt>
                <c:pt idx="1402">
                  <c:v>45050</c:v>
                </c:pt>
                <c:pt idx="1403">
                  <c:v>45056</c:v>
                </c:pt>
                <c:pt idx="1404">
                  <c:v>45049</c:v>
                </c:pt>
                <c:pt idx="1405">
                  <c:v>45048</c:v>
                </c:pt>
                <c:pt idx="1406">
                  <c:v>45050</c:v>
                </c:pt>
                <c:pt idx="1407">
                  <c:v>45049</c:v>
                </c:pt>
                <c:pt idx="1408">
                  <c:v>45049</c:v>
                </c:pt>
                <c:pt idx="1409">
                  <c:v>45049</c:v>
                </c:pt>
                <c:pt idx="1410">
                  <c:v>45062</c:v>
                </c:pt>
                <c:pt idx="1411">
                  <c:v>45083</c:v>
                </c:pt>
                <c:pt idx="1412">
                  <c:v>45048</c:v>
                </c:pt>
                <c:pt idx="1413">
                  <c:v>45050</c:v>
                </c:pt>
                <c:pt idx="1414">
                  <c:v>45061</c:v>
                </c:pt>
                <c:pt idx="1415">
                  <c:v>45063</c:v>
                </c:pt>
                <c:pt idx="1416">
                  <c:v>45055</c:v>
                </c:pt>
                <c:pt idx="1417">
                  <c:v>45050</c:v>
                </c:pt>
                <c:pt idx="1418">
                  <c:v>45050</c:v>
                </c:pt>
                <c:pt idx="1419">
                  <c:v>45048</c:v>
                </c:pt>
                <c:pt idx="1420">
                  <c:v>45056</c:v>
                </c:pt>
                <c:pt idx="1421">
                  <c:v>45069</c:v>
                </c:pt>
                <c:pt idx="1422">
                  <c:v>45049</c:v>
                </c:pt>
                <c:pt idx="1423">
                  <c:v>45049</c:v>
                </c:pt>
                <c:pt idx="1424">
                  <c:v>45049</c:v>
                </c:pt>
                <c:pt idx="1425">
                  <c:v>45049</c:v>
                </c:pt>
                <c:pt idx="1426">
                  <c:v>45057</c:v>
                </c:pt>
                <c:pt idx="1427">
                  <c:v>45124</c:v>
                </c:pt>
                <c:pt idx="1428">
                  <c:v>45050</c:v>
                </c:pt>
                <c:pt idx="1429">
                  <c:v>45124</c:v>
                </c:pt>
                <c:pt idx="1430">
                  <c:v>45051</c:v>
                </c:pt>
                <c:pt idx="1431">
                  <c:v>45048</c:v>
                </c:pt>
                <c:pt idx="1432">
                  <c:v>45048</c:v>
                </c:pt>
                <c:pt idx="1433">
                  <c:v>45050</c:v>
                </c:pt>
                <c:pt idx="1434">
                  <c:v>45049</c:v>
                </c:pt>
                <c:pt idx="1435">
                  <c:v>45048</c:v>
                </c:pt>
                <c:pt idx="1436">
                  <c:v>45049</c:v>
                </c:pt>
                <c:pt idx="1437">
                  <c:v>45050</c:v>
                </c:pt>
                <c:pt idx="1438">
                  <c:v>45048</c:v>
                </c:pt>
                <c:pt idx="1439">
                  <c:v>45049</c:v>
                </c:pt>
                <c:pt idx="1440">
                  <c:v>45055</c:v>
                </c:pt>
                <c:pt idx="1441">
                  <c:v>45049</c:v>
                </c:pt>
                <c:pt idx="1442">
                  <c:v>45050</c:v>
                </c:pt>
                <c:pt idx="1443">
                  <c:v>45050</c:v>
                </c:pt>
                <c:pt idx="1444">
                  <c:v>45049</c:v>
                </c:pt>
                <c:pt idx="1445">
                  <c:v>45049</c:v>
                </c:pt>
                <c:pt idx="1446">
                  <c:v>45049</c:v>
                </c:pt>
                <c:pt idx="1447">
                  <c:v>45049</c:v>
                </c:pt>
                <c:pt idx="1448">
                  <c:v>45049</c:v>
                </c:pt>
                <c:pt idx="1449">
                  <c:v>45048</c:v>
                </c:pt>
                <c:pt idx="1450">
                  <c:v>45049</c:v>
                </c:pt>
                <c:pt idx="1451">
                  <c:v>45056</c:v>
                </c:pt>
                <c:pt idx="1452">
                  <c:v>45057</c:v>
                </c:pt>
                <c:pt idx="1453">
                  <c:v>45049</c:v>
                </c:pt>
                <c:pt idx="1454">
                  <c:v>45049</c:v>
                </c:pt>
                <c:pt idx="1455">
                  <c:v>45048</c:v>
                </c:pt>
                <c:pt idx="1456">
                  <c:v>45049</c:v>
                </c:pt>
                <c:pt idx="1457">
                  <c:v>45056</c:v>
                </c:pt>
                <c:pt idx="1458">
                  <c:v>45048</c:v>
                </c:pt>
                <c:pt idx="1459">
                  <c:v>45057</c:v>
                </c:pt>
                <c:pt idx="1460">
                  <c:v>45051</c:v>
                </c:pt>
                <c:pt idx="1461">
                  <c:v>45048</c:v>
                </c:pt>
                <c:pt idx="1462">
                  <c:v>45070</c:v>
                </c:pt>
                <c:pt idx="1463">
                  <c:v>45071</c:v>
                </c:pt>
                <c:pt idx="1464">
                  <c:v>45082</c:v>
                </c:pt>
                <c:pt idx="1465">
                  <c:v>45048</c:v>
                </c:pt>
                <c:pt idx="1466">
                  <c:v>45048</c:v>
                </c:pt>
                <c:pt idx="1467">
                  <c:v>45044</c:v>
                </c:pt>
                <c:pt idx="1468">
                  <c:v>45051</c:v>
                </c:pt>
                <c:pt idx="1469">
                  <c:v>45048</c:v>
                </c:pt>
                <c:pt idx="1470">
                  <c:v>45049</c:v>
                </c:pt>
                <c:pt idx="1471">
                  <c:v>45048</c:v>
                </c:pt>
                <c:pt idx="1472">
                  <c:v>45049</c:v>
                </c:pt>
                <c:pt idx="1473">
                  <c:v>45072</c:v>
                </c:pt>
                <c:pt idx="1474">
                  <c:v>45051</c:v>
                </c:pt>
                <c:pt idx="1475">
                  <c:v>45051</c:v>
                </c:pt>
                <c:pt idx="1476">
                  <c:v>45050</c:v>
                </c:pt>
                <c:pt idx="1477">
                  <c:v>45049</c:v>
                </c:pt>
                <c:pt idx="1478">
                  <c:v>45048</c:v>
                </c:pt>
                <c:pt idx="1479">
                  <c:v>45044</c:v>
                </c:pt>
                <c:pt idx="1480">
                  <c:v>45050</c:v>
                </c:pt>
                <c:pt idx="1481">
                  <c:v>45050</c:v>
                </c:pt>
                <c:pt idx="1482">
                  <c:v>45050</c:v>
                </c:pt>
                <c:pt idx="1483">
                  <c:v>45048</c:v>
                </c:pt>
                <c:pt idx="1484">
                  <c:v>45070</c:v>
                </c:pt>
                <c:pt idx="1485">
                  <c:v>45044</c:v>
                </c:pt>
                <c:pt idx="1486">
                  <c:v>45044</c:v>
                </c:pt>
                <c:pt idx="1487">
                  <c:v>45043</c:v>
                </c:pt>
                <c:pt idx="1488">
                  <c:v>45051</c:v>
                </c:pt>
                <c:pt idx="1489">
                  <c:v>45048</c:v>
                </c:pt>
                <c:pt idx="1490">
                  <c:v>45051</c:v>
                </c:pt>
                <c:pt idx="1491">
                  <c:v>45044</c:v>
                </c:pt>
                <c:pt idx="1492">
                  <c:v>45057</c:v>
                </c:pt>
                <c:pt idx="1493">
                  <c:v>45049</c:v>
                </c:pt>
                <c:pt idx="1494">
                  <c:v>45056</c:v>
                </c:pt>
                <c:pt idx="1495">
                  <c:v>45044</c:v>
                </c:pt>
                <c:pt idx="1496">
                  <c:v>45050</c:v>
                </c:pt>
                <c:pt idx="1497">
                  <c:v>45043</c:v>
                </c:pt>
                <c:pt idx="1498">
                  <c:v>45043</c:v>
                </c:pt>
                <c:pt idx="1499">
                  <c:v>45043</c:v>
                </c:pt>
                <c:pt idx="1500">
                  <c:v>45044</c:v>
                </c:pt>
                <c:pt idx="1501">
                  <c:v>45042</c:v>
                </c:pt>
                <c:pt idx="1502">
                  <c:v>45043</c:v>
                </c:pt>
                <c:pt idx="1503">
                  <c:v>45048</c:v>
                </c:pt>
                <c:pt idx="1504">
                  <c:v>45061</c:v>
                </c:pt>
                <c:pt idx="1505">
                  <c:v>45076</c:v>
                </c:pt>
                <c:pt idx="1506">
                  <c:v>45044</c:v>
                </c:pt>
                <c:pt idx="1507">
                  <c:v>45043</c:v>
                </c:pt>
                <c:pt idx="1508">
                  <c:v>45056</c:v>
                </c:pt>
                <c:pt idx="1509">
                  <c:v>45043</c:v>
                </c:pt>
                <c:pt idx="1510">
                  <c:v>45049</c:v>
                </c:pt>
                <c:pt idx="1511">
                  <c:v>45043</c:v>
                </c:pt>
                <c:pt idx="1512">
                  <c:v>45043</c:v>
                </c:pt>
                <c:pt idx="1513">
                  <c:v>45043</c:v>
                </c:pt>
                <c:pt idx="1514">
                  <c:v>45051</c:v>
                </c:pt>
                <c:pt idx="1515">
                  <c:v>45048</c:v>
                </c:pt>
                <c:pt idx="1516">
                  <c:v>45043</c:v>
                </c:pt>
                <c:pt idx="1517">
                  <c:v>45051</c:v>
                </c:pt>
                <c:pt idx="1518">
                  <c:v>45043</c:v>
                </c:pt>
                <c:pt idx="1519">
                  <c:v>45048</c:v>
                </c:pt>
                <c:pt idx="1520">
                  <c:v>45043</c:v>
                </c:pt>
                <c:pt idx="1521">
                  <c:v>45051</c:v>
                </c:pt>
                <c:pt idx="1522">
                  <c:v>45048</c:v>
                </c:pt>
                <c:pt idx="1523">
                  <c:v>45048</c:v>
                </c:pt>
                <c:pt idx="1524">
                  <c:v>45078</c:v>
                </c:pt>
                <c:pt idx="1525">
                  <c:v>45048</c:v>
                </c:pt>
                <c:pt idx="1526">
                  <c:v>45042</c:v>
                </c:pt>
                <c:pt idx="1527">
                  <c:v>45098</c:v>
                </c:pt>
                <c:pt idx="1528">
                  <c:v>45049</c:v>
                </c:pt>
                <c:pt idx="1529">
                  <c:v>45042</c:v>
                </c:pt>
                <c:pt idx="1530">
                  <c:v>45051</c:v>
                </c:pt>
                <c:pt idx="1531">
                  <c:v>45061</c:v>
                </c:pt>
                <c:pt idx="1532">
                  <c:v>45050</c:v>
                </c:pt>
                <c:pt idx="1533">
                  <c:v>45044</c:v>
                </c:pt>
                <c:pt idx="1534">
                  <c:v>45048</c:v>
                </c:pt>
                <c:pt idx="1535">
                  <c:v>45063</c:v>
                </c:pt>
                <c:pt idx="1536">
                  <c:v>45063</c:v>
                </c:pt>
                <c:pt idx="1537">
                  <c:v>45041</c:v>
                </c:pt>
                <c:pt idx="1538">
                  <c:v>45042</c:v>
                </c:pt>
                <c:pt idx="1539">
                  <c:v>45048</c:v>
                </c:pt>
                <c:pt idx="1540">
                  <c:v>45042</c:v>
                </c:pt>
                <c:pt idx="1541">
                  <c:v>45042</c:v>
                </c:pt>
                <c:pt idx="1542">
                  <c:v>45041</c:v>
                </c:pt>
                <c:pt idx="1543">
                  <c:v>45042</c:v>
                </c:pt>
                <c:pt idx="1544">
                  <c:v>45044</c:v>
                </c:pt>
                <c:pt idx="1545">
                  <c:v>45044</c:v>
                </c:pt>
                <c:pt idx="1546">
                  <c:v>45041</c:v>
                </c:pt>
                <c:pt idx="1547">
                  <c:v>45044</c:v>
                </c:pt>
                <c:pt idx="1548">
                  <c:v>45048</c:v>
                </c:pt>
                <c:pt idx="1549">
                  <c:v>45044</c:v>
                </c:pt>
                <c:pt idx="1550">
                  <c:v>45044</c:v>
                </c:pt>
                <c:pt idx="1551">
                  <c:v>45044</c:v>
                </c:pt>
                <c:pt idx="1552">
                  <c:v>45056</c:v>
                </c:pt>
                <c:pt idx="1553">
                  <c:v>45043</c:v>
                </c:pt>
                <c:pt idx="1554">
                  <c:v>45044</c:v>
                </c:pt>
                <c:pt idx="1555">
                  <c:v>45041</c:v>
                </c:pt>
                <c:pt idx="1556">
                  <c:v>45043</c:v>
                </c:pt>
                <c:pt idx="1557">
                  <c:v>45043</c:v>
                </c:pt>
                <c:pt idx="1558">
                  <c:v>45042</c:v>
                </c:pt>
                <c:pt idx="1559">
                  <c:v>45044</c:v>
                </c:pt>
                <c:pt idx="1560">
                  <c:v>45051</c:v>
                </c:pt>
                <c:pt idx="1561">
                  <c:v>45058</c:v>
                </c:pt>
                <c:pt idx="1562">
                  <c:v>45044</c:v>
                </c:pt>
                <c:pt idx="1563">
                  <c:v>45041</c:v>
                </c:pt>
                <c:pt idx="1564">
                  <c:v>45061</c:v>
                </c:pt>
                <c:pt idx="1565">
                  <c:v>45042</c:v>
                </c:pt>
                <c:pt idx="1566">
                  <c:v>45041</c:v>
                </c:pt>
                <c:pt idx="1567">
                  <c:v>45041</c:v>
                </c:pt>
                <c:pt idx="1568">
                  <c:v>45041</c:v>
                </c:pt>
                <c:pt idx="1569">
                  <c:v>45041</c:v>
                </c:pt>
                <c:pt idx="1570">
                  <c:v>45041</c:v>
                </c:pt>
                <c:pt idx="1571">
                  <c:v>45041</c:v>
                </c:pt>
                <c:pt idx="1572">
                  <c:v>45048</c:v>
                </c:pt>
                <c:pt idx="1573">
                  <c:v>45042</c:v>
                </c:pt>
                <c:pt idx="1574">
                  <c:v>45041</c:v>
                </c:pt>
                <c:pt idx="1575">
                  <c:v>45040</c:v>
                </c:pt>
                <c:pt idx="1576">
                  <c:v>45041</c:v>
                </c:pt>
                <c:pt idx="1577">
                  <c:v>45042</c:v>
                </c:pt>
                <c:pt idx="1578">
                  <c:v>45041</c:v>
                </c:pt>
                <c:pt idx="1579">
                  <c:v>45041</c:v>
                </c:pt>
                <c:pt idx="1580">
                  <c:v>45042</c:v>
                </c:pt>
                <c:pt idx="1581">
                  <c:v>45044</c:v>
                </c:pt>
                <c:pt idx="1582">
                  <c:v>45044</c:v>
                </c:pt>
                <c:pt idx="1583">
                  <c:v>45041</c:v>
                </c:pt>
                <c:pt idx="1584">
                  <c:v>45042</c:v>
                </c:pt>
                <c:pt idx="1585">
                  <c:v>45044</c:v>
                </c:pt>
                <c:pt idx="1586">
                  <c:v>45048</c:v>
                </c:pt>
                <c:pt idx="1587">
                  <c:v>45056</c:v>
                </c:pt>
                <c:pt idx="1588">
                  <c:v>45042</c:v>
                </c:pt>
                <c:pt idx="1589">
                  <c:v>45043</c:v>
                </c:pt>
                <c:pt idx="1590">
                  <c:v>45055</c:v>
                </c:pt>
                <c:pt idx="1591">
                  <c:v>45040</c:v>
                </c:pt>
                <c:pt idx="1592">
                  <c:v>45041</c:v>
                </c:pt>
                <c:pt idx="1593">
                  <c:v>45040</c:v>
                </c:pt>
                <c:pt idx="1594">
                  <c:v>45041</c:v>
                </c:pt>
                <c:pt idx="1595">
                  <c:v>45048</c:v>
                </c:pt>
                <c:pt idx="1596">
                  <c:v>45043</c:v>
                </c:pt>
                <c:pt idx="1597">
                  <c:v>45042</c:v>
                </c:pt>
                <c:pt idx="1598">
                  <c:v>45040</c:v>
                </c:pt>
                <c:pt idx="1599">
                  <c:v>45041</c:v>
                </c:pt>
                <c:pt idx="1600">
                  <c:v>45050</c:v>
                </c:pt>
                <c:pt idx="1601">
                  <c:v>45041</c:v>
                </c:pt>
                <c:pt idx="1602">
                  <c:v>45040</c:v>
                </c:pt>
                <c:pt idx="1603">
                  <c:v>45041</c:v>
                </c:pt>
                <c:pt idx="1604">
                  <c:v>45041</c:v>
                </c:pt>
                <c:pt idx="1605">
                  <c:v>45040</c:v>
                </c:pt>
                <c:pt idx="1606">
                  <c:v>45043</c:v>
                </c:pt>
                <c:pt idx="1607">
                  <c:v>45041</c:v>
                </c:pt>
                <c:pt idx="1608">
                  <c:v>45040</c:v>
                </c:pt>
                <c:pt idx="1609">
                  <c:v>45040</c:v>
                </c:pt>
                <c:pt idx="1610">
                  <c:v>45049</c:v>
                </c:pt>
                <c:pt idx="1611">
                  <c:v>45041</c:v>
                </c:pt>
                <c:pt idx="1612">
                  <c:v>45042</c:v>
                </c:pt>
                <c:pt idx="1613">
                  <c:v>45041</c:v>
                </c:pt>
                <c:pt idx="1614">
                  <c:v>45041</c:v>
                </c:pt>
                <c:pt idx="1615">
                  <c:v>45041</c:v>
                </c:pt>
                <c:pt idx="1616">
                  <c:v>45040</c:v>
                </c:pt>
                <c:pt idx="1617">
                  <c:v>45041</c:v>
                </c:pt>
                <c:pt idx="1618">
                  <c:v>45092</c:v>
                </c:pt>
                <c:pt idx="1619">
                  <c:v>45041</c:v>
                </c:pt>
                <c:pt idx="1620">
                  <c:v>45040</c:v>
                </c:pt>
                <c:pt idx="1621">
                  <c:v>45040</c:v>
                </c:pt>
                <c:pt idx="1622">
                  <c:v>45063</c:v>
                </c:pt>
                <c:pt idx="1623">
                  <c:v>45041</c:v>
                </c:pt>
                <c:pt idx="1624">
                  <c:v>45040</c:v>
                </c:pt>
                <c:pt idx="1625">
                  <c:v>45037</c:v>
                </c:pt>
                <c:pt idx="1626">
                  <c:v>45043</c:v>
                </c:pt>
                <c:pt idx="1627">
                  <c:v>45048</c:v>
                </c:pt>
                <c:pt idx="1628">
                  <c:v>45040</c:v>
                </c:pt>
                <c:pt idx="1629">
                  <c:v>45064</c:v>
                </c:pt>
                <c:pt idx="1630">
                  <c:v>45041</c:v>
                </c:pt>
                <c:pt idx="1631">
                  <c:v>45049</c:v>
                </c:pt>
                <c:pt idx="1632">
                  <c:v>45041</c:v>
                </c:pt>
                <c:pt idx="1633">
                  <c:v>45042</c:v>
                </c:pt>
                <c:pt idx="1634">
                  <c:v>45041</c:v>
                </c:pt>
                <c:pt idx="1635">
                  <c:v>45042</c:v>
                </c:pt>
                <c:pt idx="1636">
                  <c:v>45040</c:v>
                </c:pt>
                <c:pt idx="1637">
                  <c:v>45044</c:v>
                </c:pt>
                <c:pt idx="1638">
                  <c:v>45040</c:v>
                </c:pt>
                <c:pt idx="1639">
                  <c:v>45089</c:v>
                </c:pt>
                <c:pt idx="1640">
                  <c:v>45055</c:v>
                </c:pt>
                <c:pt idx="1641">
                  <c:v>45040</c:v>
                </c:pt>
                <c:pt idx="1642">
                  <c:v>45042</c:v>
                </c:pt>
                <c:pt idx="1643">
                  <c:v>45040</c:v>
                </c:pt>
                <c:pt idx="1644">
                  <c:v>45040</c:v>
                </c:pt>
                <c:pt idx="1645">
                  <c:v>45040</c:v>
                </c:pt>
                <c:pt idx="1646">
                  <c:v>45041</c:v>
                </c:pt>
                <c:pt idx="1647">
                  <c:v>45057</c:v>
                </c:pt>
                <c:pt idx="1648">
                  <c:v>45043</c:v>
                </c:pt>
                <c:pt idx="1649">
                  <c:v>45036</c:v>
                </c:pt>
                <c:pt idx="1650">
                  <c:v>45037</c:v>
                </c:pt>
                <c:pt idx="1651">
                  <c:v>45055</c:v>
                </c:pt>
                <c:pt idx="1652">
                  <c:v>45041</c:v>
                </c:pt>
                <c:pt idx="1653">
                  <c:v>45040</c:v>
                </c:pt>
                <c:pt idx="1654">
                  <c:v>45041</c:v>
                </c:pt>
                <c:pt idx="1655">
                  <c:v>45037</c:v>
                </c:pt>
                <c:pt idx="1656">
                  <c:v>45037</c:v>
                </c:pt>
                <c:pt idx="1657">
                  <c:v>45040</c:v>
                </c:pt>
                <c:pt idx="1658">
                  <c:v>45037</c:v>
                </c:pt>
                <c:pt idx="1659">
                  <c:v>45037</c:v>
                </c:pt>
                <c:pt idx="1660">
                  <c:v>45036</c:v>
                </c:pt>
                <c:pt idx="1661">
                  <c:v>45041</c:v>
                </c:pt>
                <c:pt idx="1662">
                  <c:v>45037</c:v>
                </c:pt>
                <c:pt idx="1663">
                  <c:v>45037</c:v>
                </c:pt>
                <c:pt idx="1664">
                  <c:v>45037</c:v>
                </c:pt>
                <c:pt idx="1665">
                  <c:v>45040</c:v>
                </c:pt>
                <c:pt idx="1666">
                  <c:v>45042</c:v>
                </c:pt>
                <c:pt idx="1667">
                  <c:v>45043</c:v>
                </c:pt>
                <c:pt idx="1668">
                  <c:v>45036</c:v>
                </c:pt>
                <c:pt idx="1669">
                  <c:v>45041</c:v>
                </c:pt>
                <c:pt idx="1670">
                  <c:v>45037</c:v>
                </c:pt>
                <c:pt idx="1671">
                  <c:v>45043</c:v>
                </c:pt>
                <c:pt idx="1672">
                  <c:v>45037</c:v>
                </c:pt>
                <c:pt idx="1673">
                  <c:v>45040</c:v>
                </c:pt>
                <c:pt idx="1674">
                  <c:v>45040</c:v>
                </c:pt>
                <c:pt idx="1675">
                  <c:v>45049</c:v>
                </c:pt>
                <c:pt idx="1676">
                  <c:v>45043</c:v>
                </c:pt>
                <c:pt idx="1677">
                  <c:v>45037</c:v>
                </c:pt>
                <c:pt idx="1678">
                  <c:v>45035</c:v>
                </c:pt>
                <c:pt idx="1679">
                  <c:v>45036</c:v>
                </c:pt>
                <c:pt idx="1680">
                  <c:v>45036</c:v>
                </c:pt>
                <c:pt idx="1681">
                  <c:v>45036</c:v>
                </c:pt>
                <c:pt idx="1682">
                  <c:v>45036</c:v>
                </c:pt>
                <c:pt idx="1683">
                  <c:v>45035</c:v>
                </c:pt>
                <c:pt idx="1684">
                  <c:v>45037</c:v>
                </c:pt>
                <c:pt idx="1685">
                  <c:v>45037</c:v>
                </c:pt>
                <c:pt idx="1686">
                  <c:v>45042</c:v>
                </c:pt>
                <c:pt idx="1687">
                  <c:v>45042</c:v>
                </c:pt>
                <c:pt idx="1688">
                  <c:v>45034</c:v>
                </c:pt>
                <c:pt idx="1689">
                  <c:v>45037</c:v>
                </c:pt>
                <c:pt idx="1690">
                  <c:v>45040</c:v>
                </c:pt>
                <c:pt idx="1691">
                  <c:v>45043</c:v>
                </c:pt>
                <c:pt idx="1692">
                  <c:v>45043</c:v>
                </c:pt>
                <c:pt idx="1693">
                  <c:v>45040</c:v>
                </c:pt>
                <c:pt idx="1694">
                  <c:v>45044</c:v>
                </c:pt>
                <c:pt idx="1695">
                  <c:v>45040</c:v>
                </c:pt>
                <c:pt idx="1696">
                  <c:v>45040</c:v>
                </c:pt>
                <c:pt idx="1697">
                  <c:v>45048</c:v>
                </c:pt>
                <c:pt idx="1698">
                  <c:v>45037</c:v>
                </c:pt>
                <c:pt idx="1699">
                  <c:v>45036</c:v>
                </c:pt>
                <c:pt idx="1700">
                  <c:v>45089</c:v>
                </c:pt>
                <c:pt idx="1701">
                  <c:v>45041</c:v>
                </c:pt>
                <c:pt idx="1702">
                  <c:v>45036</c:v>
                </c:pt>
                <c:pt idx="1703">
                  <c:v>45041</c:v>
                </c:pt>
                <c:pt idx="1704">
                  <c:v>45036</c:v>
                </c:pt>
                <c:pt idx="1705">
                  <c:v>45037</c:v>
                </c:pt>
                <c:pt idx="1706">
                  <c:v>45037</c:v>
                </c:pt>
                <c:pt idx="1707">
                  <c:v>45036</c:v>
                </c:pt>
                <c:pt idx="1708">
                  <c:v>45035</c:v>
                </c:pt>
                <c:pt idx="1709">
                  <c:v>45036</c:v>
                </c:pt>
                <c:pt idx="1710">
                  <c:v>45062</c:v>
                </c:pt>
                <c:pt idx="1711">
                  <c:v>45034</c:v>
                </c:pt>
                <c:pt idx="1712">
                  <c:v>45034</c:v>
                </c:pt>
                <c:pt idx="1713">
                  <c:v>45041</c:v>
                </c:pt>
                <c:pt idx="1714">
                  <c:v>45034</c:v>
                </c:pt>
                <c:pt idx="1715">
                  <c:v>45035</c:v>
                </c:pt>
                <c:pt idx="1716">
                  <c:v>45061</c:v>
                </c:pt>
                <c:pt idx="1717">
                  <c:v>45035</c:v>
                </c:pt>
                <c:pt idx="1718">
                  <c:v>45035</c:v>
                </c:pt>
                <c:pt idx="1719">
                  <c:v>45037</c:v>
                </c:pt>
                <c:pt idx="1720">
                  <c:v>45036</c:v>
                </c:pt>
                <c:pt idx="1721">
                  <c:v>45043</c:v>
                </c:pt>
                <c:pt idx="1722">
                  <c:v>45040</c:v>
                </c:pt>
                <c:pt idx="1723">
                  <c:v>45035</c:v>
                </c:pt>
                <c:pt idx="1724">
                  <c:v>45049</c:v>
                </c:pt>
                <c:pt idx="1725">
                  <c:v>45035</c:v>
                </c:pt>
                <c:pt idx="1726">
                  <c:v>45036</c:v>
                </c:pt>
                <c:pt idx="1727">
                  <c:v>45035</c:v>
                </c:pt>
                <c:pt idx="1728">
                  <c:v>45035</c:v>
                </c:pt>
                <c:pt idx="1729">
                  <c:v>45036</c:v>
                </c:pt>
                <c:pt idx="1730">
                  <c:v>45040</c:v>
                </c:pt>
                <c:pt idx="1731">
                  <c:v>45037</c:v>
                </c:pt>
                <c:pt idx="1732">
                  <c:v>45070</c:v>
                </c:pt>
                <c:pt idx="1733">
                  <c:v>45037</c:v>
                </c:pt>
                <c:pt idx="1734">
                  <c:v>45040</c:v>
                </c:pt>
                <c:pt idx="1735">
                  <c:v>45034</c:v>
                </c:pt>
                <c:pt idx="1736">
                  <c:v>45034</c:v>
                </c:pt>
                <c:pt idx="1737">
                  <c:v>45034</c:v>
                </c:pt>
                <c:pt idx="1738">
                  <c:v>45034</c:v>
                </c:pt>
                <c:pt idx="1739">
                  <c:v>45036</c:v>
                </c:pt>
                <c:pt idx="1740">
                  <c:v>45034</c:v>
                </c:pt>
                <c:pt idx="1741">
                  <c:v>45034</c:v>
                </c:pt>
                <c:pt idx="1742">
                  <c:v>45034</c:v>
                </c:pt>
                <c:pt idx="1743">
                  <c:v>45034</c:v>
                </c:pt>
                <c:pt idx="1744">
                  <c:v>45035</c:v>
                </c:pt>
                <c:pt idx="1745">
                  <c:v>45035</c:v>
                </c:pt>
                <c:pt idx="1746">
                  <c:v>45034</c:v>
                </c:pt>
                <c:pt idx="1747">
                  <c:v>45034</c:v>
                </c:pt>
                <c:pt idx="1748">
                  <c:v>45041</c:v>
                </c:pt>
                <c:pt idx="1749">
                  <c:v>45048</c:v>
                </c:pt>
                <c:pt idx="1750">
                  <c:v>45034</c:v>
                </c:pt>
                <c:pt idx="1751">
                  <c:v>45035</c:v>
                </c:pt>
                <c:pt idx="1752">
                  <c:v>45035</c:v>
                </c:pt>
                <c:pt idx="1753">
                  <c:v>45035</c:v>
                </c:pt>
                <c:pt idx="1754">
                  <c:v>45034</c:v>
                </c:pt>
                <c:pt idx="1755">
                  <c:v>45034</c:v>
                </c:pt>
                <c:pt idx="1756">
                  <c:v>45035</c:v>
                </c:pt>
                <c:pt idx="1757">
                  <c:v>45035</c:v>
                </c:pt>
                <c:pt idx="1758">
                  <c:v>45035</c:v>
                </c:pt>
                <c:pt idx="1759">
                  <c:v>45037</c:v>
                </c:pt>
                <c:pt idx="1760">
                  <c:v>45034</c:v>
                </c:pt>
                <c:pt idx="1761">
                  <c:v>45034</c:v>
                </c:pt>
                <c:pt idx="1762">
                  <c:v>45033</c:v>
                </c:pt>
                <c:pt idx="1763">
                  <c:v>45037</c:v>
                </c:pt>
                <c:pt idx="1764">
                  <c:v>45035</c:v>
                </c:pt>
                <c:pt idx="1765">
                  <c:v>45034</c:v>
                </c:pt>
                <c:pt idx="1766">
                  <c:v>45041</c:v>
                </c:pt>
                <c:pt idx="1767">
                  <c:v>45033</c:v>
                </c:pt>
                <c:pt idx="1768">
                  <c:v>45037</c:v>
                </c:pt>
                <c:pt idx="1769">
                  <c:v>45033</c:v>
                </c:pt>
                <c:pt idx="1770">
                  <c:v>45034</c:v>
                </c:pt>
                <c:pt idx="1771">
                  <c:v>45034</c:v>
                </c:pt>
                <c:pt idx="1772">
                  <c:v>45036</c:v>
                </c:pt>
                <c:pt idx="1773">
                  <c:v>45034</c:v>
                </c:pt>
                <c:pt idx="1774">
                  <c:v>45037</c:v>
                </c:pt>
                <c:pt idx="1775">
                  <c:v>45034</c:v>
                </c:pt>
                <c:pt idx="1776">
                  <c:v>45035</c:v>
                </c:pt>
                <c:pt idx="1777">
                  <c:v>45061</c:v>
                </c:pt>
                <c:pt idx="1778">
                  <c:v>45034</c:v>
                </c:pt>
                <c:pt idx="1779">
                  <c:v>45044</c:v>
                </c:pt>
                <c:pt idx="1780">
                  <c:v>45040</c:v>
                </c:pt>
                <c:pt idx="1781">
                  <c:v>45040</c:v>
                </c:pt>
                <c:pt idx="1782">
                  <c:v>45035</c:v>
                </c:pt>
                <c:pt idx="1783">
                  <c:v>45034</c:v>
                </c:pt>
                <c:pt idx="1784">
                  <c:v>45037</c:v>
                </c:pt>
                <c:pt idx="1785">
                  <c:v>45041</c:v>
                </c:pt>
                <c:pt idx="1786">
                  <c:v>45034</c:v>
                </c:pt>
                <c:pt idx="1787">
                  <c:v>45034</c:v>
                </c:pt>
                <c:pt idx="1788">
                  <c:v>45124</c:v>
                </c:pt>
                <c:pt idx="1789">
                  <c:v>45036</c:v>
                </c:pt>
                <c:pt idx="1790">
                  <c:v>45033</c:v>
                </c:pt>
                <c:pt idx="1791">
                  <c:v>45034</c:v>
                </c:pt>
                <c:pt idx="1792">
                  <c:v>45042</c:v>
                </c:pt>
                <c:pt idx="1793">
                  <c:v>45033</c:v>
                </c:pt>
                <c:pt idx="1794">
                  <c:v>45035</c:v>
                </c:pt>
                <c:pt idx="1795">
                  <c:v>45035</c:v>
                </c:pt>
                <c:pt idx="1796">
                  <c:v>45030</c:v>
                </c:pt>
                <c:pt idx="1797">
                  <c:v>45035</c:v>
                </c:pt>
                <c:pt idx="1798">
                  <c:v>45043</c:v>
                </c:pt>
                <c:pt idx="1799">
                  <c:v>45089</c:v>
                </c:pt>
                <c:pt idx="1800">
                  <c:v>45034</c:v>
                </c:pt>
                <c:pt idx="1801">
                  <c:v>45033</c:v>
                </c:pt>
                <c:pt idx="1802">
                  <c:v>45034</c:v>
                </c:pt>
                <c:pt idx="1803">
                  <c:v>45040</c:v>
                </c:pt>
                <c:pt idx="1804">
                  <c:v>45035</c:v>
                </c:pt>
                <c:pt idx="1805">
                  <c:v>45035</c:v>
                </c:pt>
                <c:pt idx="1806">
                  <c:v>45040</c:v>
                </c:pt>
                <c:pt idx="1807">
                  <c:v>45069</c:v>
                </c:pt>
                <c:pt idx="1808">
                  <c:v>45072</c:v>
                </c:pt>
                <c:pt idx="1809">
                  <c:v>45071</c:v>
                </c:pt>
                <c:pt idx="1810">
                  <c:v>45044</c:v>
                </c:pt>
                <c:pt idx="1811">
                  <c:v>45030</c:v>
                </c:pt>
                <c:pt idx="1812">
                  <c:v>45034</c:v>
                </c:pt>
                <c:pt idx="1813">
                  <c:v>45034</c:v>
                </c:pt>
                <c:pt idx="1814">
                  <c:v>45057</c:v>
                </c:pt>
                <c:pt idx="1815">
                  <c:v>45030</c:v>
                </c:pt>
                <c:pt idx="1816">
                  <c:v>45033</c:v>
                </c:pt>
                <c:pt idx="1817">
                  <c:v>45036</c:v>
                </c:pt>
                <c:pt idx="1818">
                  <c:v>45034</c:v>
                </c:pt>
                <c:pt idx="1819">
                  <c:v>45034</c:v>
                </c:pt>
                <c:pt idx="1820">
                  <c:v>45030</c:v>
                </c:pt>
                <c:pt idx="1821">
                  <c:v>45029</c:v>
                </c:pt>
                <c:pt idx="1822">
                  <c:v>45030</c:v>
                </c:pt>
                <c:pt idx="1823">
                  <c:v>45030</c:v>
                </c:pt>
                <c:pt idx="1824">
                  <c:v>45042</c:v>
                </c:pt>
                <c:pt idx="1825">
                  <c:v>45029</c:v>
                </c:pt>
                <c:pt idx="1826">
                  <c:v>45036</c:v>
                </c:pt>
                <c:pt idx="1827">
                  <c:v>45044</c:v>
                </c:pt>
                <c:pt idx="1828">
                  <c:v>45043</c:v>
                </c:pt>
                <c:pt idx="1829">
                  <c:v>45048</c:v>
                </c:pt>
                <c:pt idx="1830">
                  <c:v>45034</c:v>
                </c:pt>
                <c:pt idx="1831">
                  <c:v>45030</c:v>
                </c:pt>
                <c:pt idx="1832">
                  <c:v>45040</c:v>
                </c:pt>
                <c:pt idx="1833">
                  <c:v>45040</c:v>
                </c:pt>
                <c:pt idx="1834">
                  <c:v>45036</c:v>
                </c:pt>
                <c:pt idx="1835">
                  <c:v>45035</c:v>
                </c:pt>
                <c:pt idx="1836">
                  <c:v>45113</c:v>
                </c:pt>
                <c:pt idx="1837">
                  <c:v>45041</c:v>
                </c:pt>
                <c:pt idx="1838">
                  <c:v>45029</c:v>
                </c:pt>
                <c:pt idx="1839">
                  <c:v>45041</c:v>
                </c:pt>
                <c:pt idx="1840">
                  <c:v>45041</c:v>
                </c:pt>
                <c:pt idx="1841">
                  <c:v>45030</c:v>
                </c:pt>
                <c:pt idx="1842">
                  <c:v>45029</c:v>
                </c:pt>
                <c:pt idx="1843">
                  <c:v>45030</c:v>
                </c:pt>
                <c:pt idx="1844">
                  <c:v>45030</c:v>
                </c:pt>
                <c:pt idx="1845">
                  <c:v>45037</c:v>
                </c:pt>
                <c:pt idx="1846">
                  <c:v>45030</c:v>
                </c:pt>
                <c:pt idx="1847">
                  <c:v>45030</c:v>
                </c:pt>
                <c:pt idx="1848">
                  <c:v>45029</c:v>
                </c:pt>
                <c:pt idx="1849">
                  <c:v>45028</c:v>
                </c:pt>
                <c:pt idx="1850">
                  <c:v>45033</c:v>
                </c:pt>
                <c:pt idx="1851">
                  <c:v>45029</c:v>
                </c:pt>
                <c:pt idx="1852">
                  <c:v>45044</c:v>
                </c:pt>
                <c:pt idx="1853">
                  <c:v>45029</c:v>
                </c:pt>
                <c:pt idx="1854">
                  <c:v>45051</c:v>
                </c:pt>
                <c:pt idx="1855">
                  <c:v>45034</c:v>
                </c:pt>
                <c:pt idx="1856">
                  <c:v>45040</c:v>
                </c:pt>
                <c:pt idx="1857">
                  <c:v>45029</c:v>
                </c:pt>
                <c:pt idx="1858">
                  <c:v>45029</c:v>
                </c:pt>
                <c:pt idx="1859">
                  <c:v>45034</c:v>
                </c:pt>
                <c:pt idx="1860">
                  <c:v>45030</c:v>
                </c:pt>
                <c:pt idx="1861">
                  <c:v>45040</c:v>
                </c:pt>
                <c:pt idx="1862">
                  <c:v>45030</c:v>
                </c:pt>
                <c:pt idx="1863">
                  <c:v>45030</c:v>
                </c:pt>
                <c:pt idx="1864">
                  <c:v>45035</c:v>
                </c:pt>
                <c:pt idx="1865">
                  <c:v>45030</c:v>
                </c:pt>
                <c:pt idx="1866">
                  <c:v>45028</c:v>
                </c:pt>
                <c:pt idx="1867">
                  <c:v>45028</c:v>
                </c:pt>
                <c:pt idx="1868">
                  <c:v>45037</c:v>
                </c:pt>
                <c:pt idx="1869">
                  <c:v>45037</c:v>
                </c:pt>
                <c:pt idx="1870">
                  <c:v>45035</c:v>
                </c:pt>
                <c:pt idx="1871">
                  <c:v>45029</c:v>
                </c:pt>
                <c:pt idx="1872">
                  <c:v>45034</c:v>
                </c:pt>
                <c:pt idx="1873">
                  <c:v>45048</c:v>
                </c:pt>
                <c:pt idx="1874">
                  <c:v>45057</c:v>
                </c:pt>
                <c:pt idx="1875">
                  <c:v>45030</c:v>
                </c:pt>
                <c:pt idx="1876">
                  <c:v>45035</c:v>
                </c:pt>
                <c:pt idx="1877">
                  <c:v>45029</c:v>
                </c:pt>
                <c:pt idx="1878">
                  <c:v>45070</c:v>
                </c:pt>
                <c:pt idx="1879">
                  <c:v>45028</c:v>
                </c:pt>
                <c:pt idx="1880">
                  <c:v>45030</c:v>
                </c:pt>
                <c:pt idx="1881">
                  <c:v>45035</c:v>
                </c:pt>
                <c:pt idx="1882">
                  <c:v>45028</c:v>
                </c:pt>
                <c:pt idx="1883">
                  <c:v>45028</c:v>
                </c:pt>
                <c:pt idx="1884">
                  <c:v>45028</c:v>
                </c:pt>
                <c:pt idx="1885">
                  <c:v>45027</c:v>
                </c:pt>
                <c:pt idx="1886">
                  <c:v>45028</c:v>
                </c:pt>
                <c:pt idx="1887">
                  <c:v>45030</c:v>
                </c:pt>
                <c:pt idx="1888">
                  <c:v>45029</c:v>
                </c:pt>
                <c:pt idx="1889">
                  <c:v>45028</c:v>
                </c:pt>
                <c:pt idx="1890">
                  <c:v>45028</c:v>
                </c:pt>
                <c:pt idx="1891">
                  <c:v>45028</c:v>
                </c:pt>
                <c:pt idx="1892">
                  <c:v>45036</c:v>
                </c:pt>
                <c:pt idx="1893">
                  <c:v>45033</c:v>
                </c:pt>
                <c:pt idx="1894">
                  <c:v>45028</c:v>
                </c:pt>
                <c:pt idx="1895">
                  <c:v>45028</c:v>
                </c:pt>
                <c:pt idx="1896">
                  <c:v>45030</c:v>
                </c:pt>
                <c:pt idx="1897">
                  <c:v>45030</c:v>
                </c:pt>
                <c:pt idx="1898">
                  <c:v>45035</c:v>
                </c:pt>
                <c:pt idx="1899">
                  <c:v>45029</c:v>
                </c:pt>
                <c:pt idx="1900">
                  <c:v>45030</c:v>
                </c:pt>
                <c:pt idx="1901">
                  <c:v>45030</c:v>
                </c:pt>
                <c:pt idx="1902">
                  <c:v>45126</c:v>
                </c:pt>
                <c:pt idx="1903">
                  <c:v>45034</c:v>
                </c:pt>
                <c:pt idx="1904">
                  <c:v>45040</c:v>
                </c:pt>
                <c:pt idx="1905">
                  <c:v>45041</c:v>
                </c:pt>
                <c:pt idx="1906">
                  <c:v>45030</c:v>
                </c:pt>
                <c:pt idx="1907">
                  <c:v>45029</c:v>
                </c:pt>
                <c:pt idx="1908">
                  <c:v>45028</c:v>
                </c:pt>
                <c:pt idx="1909">
                  <c:v>45041</c:v>
                </c:pt>
                <c:pt idx="1910">
                  <c:v>45027</c:v>
                </c:pt>
                <c:pt idx="1911">
                  <c:v>45028</c:v>
                </c:pt>
                <c:pt idx="1912">
                  <c:v>45029</c:v>
                </c:pt>
                <c:pt idx="1913">
                  <c:v>45028</c:v>
                </c:pt>
                <c:pt idx="1914">
                  <c:v>45030</c:v>
                </c:pt>
                <c:pt idx="1915">
                  <c:v>45028</c:v>
                </c:pt>
                <c:pt idx="1916">
                  <c:v>45029</c:v>
                </c:pt>
                <c:pt idx="1917">
                  <c:v>45029</c:v>
                </c:pt>
                <c:pt idx="1918">
                  <c:v>45027</c:v>
                </c:pt>
                <c:pt idx="1919">
                  <c:v>45027</c:v>
                </c:pt>
                <c:pt idx="1920">
                  <c:v>45030</c:v>
                </c:pt>
                <c:pt idx="1921">
                  <c:v>45028</c:v>
                </c:pt>
                <c:pt idx="1922">
                  <c:v>45034</c:v>
                </c:pt>
                <c:pt idx="1923">
                  <c:v>45028</c:v>
                </c:pt>
                <c:pt idx="1924">
                  <c:v>45041</c:v>
                </c:pt>
                <c:pt idx="1925">
                  <c:v>45029</c:v>
                </c:pt>
                <c:pt idx="1926">
                  <c:v>45028</c:v>
                </c:pt>
                <c:pt idx="1927">
                  <c:v>45034</c:v>
                </c:pt>
                <c:pt idx="1928">
                  <c:v>45028</c:v>
                </c:pt>
                <c:pt idx="1929">
                  <c:v>45055</c:v>
                </c:pt>
                <c:pt idx="1930">
                  <c:v>45049</c:v>
                </c:pt>
                <c:pt idx="1931">
                  <c:v>45030</c:v>
                </c:pt>
                <c:pt idx="1932">
                  <c:v>45027</c:v>
                </c:pt>
                <c:pt idx="1933">
                  <c:v>45030</c:v>
                </c:pt>
                <c:pt idx="1934">
                  <c:v>45027</c:v>
                </c:pt>
                <c:pt idx="1935">
                  <c:v>45028</c:v>
                </c:pt>
                <c:pt idx="1936">
                  <c:v>45030</c:v>
                </c:pt>
                <c:pt idx="1937">
                  <c:v>45028</c:v>
                </c:pt>
                <c:pt idx="1938">
                  <c:v>45028</c:v>
                </c:pt>
                <c:pt idx="1939">
                  <c:v>45035</c:v>
                </c:pt>
                <c:pt idx="1940">
                  <c:v>45027</c:v>
                </c:pt>
                <c:pt idx="1941">
                  <c:v>45027</c:v>
                </c:pt>
                <c:pt idx="1942">
                  <c:v>45022</c:v>
                </c:pt>
                <c:pt idx="1943">
                  <c:v>45027</c:v>
                </c:pt>
                <c:pt idx="1944">
                  <c:v>45027</c:v>
                </c:pt>
                <c:pt idx="1945">
                  <c:v>45051</c:v>
                </c:pt>
                <c:pt idx="1946">
                  <c:v>45027</c:v>
                </c:pt>
                <c:pt idx="1947">
                  <c:v>45022</c:v>
                </c:pt>
                <c:pt idx="1948">
                  <c:v>45027</c:v>
                </c:pt>
                <c:pt idx="1949">
                  <c:v>45027</c:v>
                </c:pt>
                <c:pt idx="1950">
                  <c:v>45033</c:v>
                </c:pt>
                <c:pt idx="1951">
                  <c:v>45027</c:v>
                </c:pt>
                <c:pt idx="1952">
                  <c:v>45028</c:v>
                </c:pt>
                <c:pt idx="1953">
                  <c:v>45028</c:v>
                </c:pt>
                <c:pt idx="1954">
                  <c:v>45079</c:v>
                </c:pt>
                <c:pt idx="1955">
                  <c:v>45037</c:v>
                </c:pt>
                <c:pt idx="1956">
                  <c:v>45027</c:v>
                </c:pt>
                <c:pt idx="1957">
                  <c:v>45028</c:v>
                </c:pt>
                <c:pt idx="1958">
                  <c:v>45040</c:v>
                </c:pt>
                <c:pt idx="1959">
                  <c:v>45029</c:v>
                </c:pt>
                <c:pt idx="1960">
                  <c:v>45028</c:v>
                </c:pt>
                <c:pt idx="1961">
                  <c:v>45029</c:v>
                </c:pt>
                <c:pt idx="1962">
                  <c:v>45028</c:v>
                </c:pt>
                <c:pt idx="1963">
                  <c:v>45036</c:v>
                </c:pt>
                <c:pt idx="1964">
                  <c:v>45027</c:v>
                </c:pt>
                <c:pt idx="1965">
                  <c:v>45027</c:v>
                </c:pt>
                <c:pt idx="1966">
                  <c:v>45027</c:v>
                </c:pt>
                <c:pt idx="1967">
                  <c:v>45034</c:v>
                </c:pt>
                <c:pt idx="1968">
                  <c:v>45056</c:v>
                </c:pt>
                <c:pt idx="1969">
                  <c:v>45037</c:v>
                </c:pt>
                <c:pt idx="1970">
                  <c:v>45022</c:v>
                </c:pt>
                <c:pt idx="1971">
                  <c:v>45021</c:v>
                </c:pt>
                <c:pt idx="1972">
                  <c:v>45021</c:v>
                </c:pt>
                <c:pt idx="1973">
                  <c:v>45022</c:v>
                </c:pt>
                <c:pt idx="1974">
                  <c:v>45027</c:v>
                </c:pt>
                <c:pt idx="1975">
                  <c:v>45068</c:v>
                </c:pt>
                <c:pt idx="1976">
                  <c:v>45037</c:v>
                </c:pt>
                <c:pt idx="1977">
                  <c:v>45027</c:v>
                </c:pt>
                <c:pt idx="1978">
                  <c:v>45022</c:v>
                </c:pt>
                <c:pt idx="1979">
                  <c:v>45022</c:v>
                </c:pt>
                <c:pt idx="1980">
                  <c:v>45022</c:v>
                </c:pt>
                <c:pt idx="1981">
                  <c:v>45022</c:v>
                </c:pt>
                <c:pt idx="1982">
                  <c:v>45030</c:v>
                </c:pt>
                <c:pt idx="1983">
                  <c:v>45106</c:v>
                </c:pt>
                <c:pt idx="1984">
                  <c:v>45022</c:v>
                </c:pt>
                <c:pt idx="1985">
                  <c:v>45029</c:v>
                </c:pt>
                <c:pt idx="1986">
                  <c:v>45028</c:v>
                </c:pt>
                <c:pt idx="1987">
                  <c:v>45022</c:v>
                </c:pt>
                <c:pt idx="1988">
                  <c:v>45022</c:v>
                </c:pt>
                <c:pt idx="1989">
                  <c:v>45027</c:v>
                </c:pt>
                <c:pt idx="1990">
                  <c:v>45021</c:v>
                </c:pt>
                <c:pt idx="1991">
                  <c:v>45022</c:v>
                </c:pt>
                <c:pt idx="1992">
                  <c:v>45028</c:v>
                </c:pt>
                <c:pt idx="1993">
                  <c:v>45040</c:v>
                </c:pt>
                <c:pt idx="1994">
                  <c:v>45022</c:v>
                </c:pt>
                <c:pt idx="1995">
                  <c:v>45028</c:v>
                </c:pt>
                <c:pt idx="1996">
                  <c:v>45020</c:v>
                </c:pt>
                <c:pt idx="1997">
                  <c:v>45103</c:v>
                </c:pt>
                <c:pt idx="1998">
                  <c:v>45022</c:v>
                </c:pt>
                <c:pt idx="1999">
                  <c:v>45022</c:v>
                </c:pt>
                <c:pt idx="2000">
                  <c:v>45022</c:v>
                </c:pt>
                <c:pt idx="2001">
                  <c:v>45027</c:v>
                </c:pt>
                <c:pt idx="2002">
                  <c:v>45028</c:v>
                </c:pt>
                <c:pt idx="2003">
                  <c:v>45030</c:v>
                </c:pt>
                <c:pt idx="2004">
                  <c:v>45020</c:v>
                </c:pt>
                <c:pt idx="2005">
                  <c:v>45020</c:v>
                </c:pt>
                <c:pt idx="2006">
                  <c:v>45027</c:v>
                </c:pt>
                <c:pt idx="2007">
                  <c:v>45021</c:v>
                </c:pt>
                <c:pt idx="2008">
                  <c:v>45162</c:v>
                </c:pt>
                <c:pt idx="2009">
                  <c:v>45021</c:v>
                </c:pt>
                <c:pt idx="2010">
                  <c:v>45020</c:v>
                </c:pt>
                <c:pt idx="2011">
                  <c:v>45021</c:v>
                </c:pt>
                <c:pt idx="2012">
                  <c:v>45022</c:v>
                </c:pt>
                <c:pt idx="2013">
                  <c:v>45022</c:v>
                </c:pt>
                <c:pt idx="2014">
                  <c:v>45020</c:v>
                </c:pt>
                <c:pt idx="2015">
                  <c:v>45020</c:v>
                </c:pt>
                <c:pt idx="2016">
                  <c:v>45022</c:v>
                </c:pt>
                <c:pt idx="2017">
                  <c:v>45020</c:v>
                </c:pt>
                <c:pt idx="2018">
                  <c:v>45020</c:v>
                </c:pt>
                <c:pt idx="2019">
                  <c:v>45020</c:v>
                </c:pt>
                <c:pt idx="2020">
                  <c:v>45027</c:v>
                </c:pt>
                <c:pt idx="2021">
                  <c:v>45020</c:v>
                </c:pt>
                <c:pt idx="2022">
                  <c:v>45022</c:v>
                </c:pt>
                <c:pt idx="2023">
                  <c:v>45022</c:v>
                </c:pt>
                <c:pt idx="2024">
                  <c:v>45021</c:v>
                </c:pt>
                <c:pt idx="2025">
                  <c:v>45058</c:v>
                </c:pt>
                <c:pt idx="2026">
                  <c:v>45020</c:v>
                </c:pt>
                <c:pt idx="2027">
                  <c:v>45020</c:v>
                </c:pt>
                <c:pt idx="2028">
                  <c:v>45035</c:v>
                </c:pt>
                <c:pt idx="2029">
                  <c:v>45021</c:v>
                </c:pt>
                <c:pt idx="2030">
                  <c:v>45128</c:v>
                </c:pt>
                <c:pt idx="2031">
                  <c:v>45021</c:v>
                </c:pt>
                <c:pt idx="2032">
                  <c:v>45027</c:v>
                </c:pt>
                <c:pt idx="2033">
                  <c:v>45028</c:v>
                </c:pt>
                <c:pt idx="2034">
                  <c:v>45020</c:v>
                </c:pt>
                <c:pt idx="2035">
                  <c:v>45028</c:v>
                </c:pt>
                <c:pt idx="2036">
                  <c:v>45022</c:v>
                </c:pt>
                <c:pt idx="2037">
                  <c:v>45022</c:v>
                </c:pt>
                <c:pt idx="2038">
                  <c:v>45022</c:v>
                </c:pt>
                <c:pt idx="2039">
                  <c:v>45022</c:v>
                </c:pt>
                <c:pt idx="2040">
                  <c:v>45028</c:v>
                </c:pt>
                <c:pt idx="2041">
                  <c:v>45028</c:v>
                </c:pt>
                <c:pt idx="2042">
                  <c:v>45029</c:v>
                </c:pt>
                <c:pt idx="2043">
                  <c:v>45083</c:v>
                </c:pt>
                <c:pt idx="2044">
                  <c:v>45022</c:v>
                </c:pt>
                <c:pt idx="2045">
                  <c:v>45022</c:v>
                </c:pt>
                <c:pt idx="2046">
                  <c:v>45020</c:v>
                </c:pt>
                <c:pt idx="2047">
                  <c:v>45027</c:v>
                </c:pt>
                <c:pt idx="2048">
                  <c:v>45020</c:v>
                </c:pt>
                <c:pt idx="2049">
                  <c:v>45020</c:v>
                </c:pt>
                <c:pt idx="2050">
                  <c:v>45019</c:v>
                </c:pt>
                <c:pt idx="2051">
                  <c:v>45020</c:v>
                </c:pt>
                <c:pt idx="2052">
                  <c:v>45020</c:v>
                </c:pt>
                <c:pt idx="2053">
                  <c:v>45020</c:v>
                </c:pt>
                <c:pt idx="2054">
                  <c:v>45022</c:v>
                </c:pt>
                <c:pt idx="2055">
                  <c:v>45020</c:v>
                </c:pt>
                <c:pt idx="2056">
                  <c:v>45051</c:v>
                </c:pt>
                <c:pt idx="2057">
                  <c:v>45020</c:v>
                </c:pt>
                <c:pt idx="2058">
                  <c:v>45020</c:v>
                </c:pt>
                <c:pt idx="2059">
                  <c:v>45020</c:v>
                </c:pt>
                <c:pt idx="2060">
                  <c:v>45133</c:v>
                </c:pt>
                <c:pt idx="2061">
                  <c:v>45036</c:v>
                </c:pt>
                <c:pt idx="2062">
                  <c:v>45021</c:v>
                </c:pt>
                <c:pt idx="2063">
                  <c:v>45020</c:v>
                </c:pt>
                <c:pt idx="2064">
                  <c:v>45022</c:v>
                </c:pt>
                <c:pt idx="2065">
                  <c:v>45019</c:v>
                </c:pt>
                <c:pt idx="2066">
                  <c:v>45021</c:v>
                </c:pt>
                <c:pt idx="2067">
                  <c:v>45034</c:v>
                </c:pt>
                <c:pt idx="2068">
                  <c:v>45028</c:v>
                </c:pt>
                <c:pt idx="2069">
                  <c:v>45019</c:v>
                </c:pt>
                <c:pt idx="2070">
                  <c:v>45021</c:v>
                </c:pt>
                <c:pt idx="2071">
                  <c:v>45019</c:v>
                </c:pt>
                <c:pt idx="2072">
                  <c:v>45027</c:v>
                </c:pt>
                <c:pt idx="2073">
                  <c:v>45020</c:v>
                </c:pt>
                <c:pt idx="2074">
                  <c:v>45035</c:v>
                </c:pt>
                <c:pt idx="2075">
                  <c:v>45028</c:v>
                </c:pt>
                <c:pt idx="2076">
                  <c:v>45021</c:v>
                </c:pt>
                <c:pt idx="2077">
                  <c:v>45020</c:v>
                </c:pt>
                <c:pt idx="2078">
                  <c:v>45019</c:v>
                </c:pt>
                <c:pt idx="2079">
                  <c:v>45027</c:v>
                </c:pt>
                <c:pt idx="2080">
                  <c:v>45020</c:v>
                </c:pt>
                <c:pt idx="2081">
                  <c:v>45020</c:v>
                </c:pt>
                <c:pt idx="2082">
                  <c:v>45016</c:v>
                </c:pt>
                <c:pt idx="2083">
                  <c:v>45019</c:v>
                </c:pt>
                <c:pt idx="2084">
                  <c:v>45022</c:v>
                </c:pt>
                <c:pt idx="2085">
                  <c:v>45019</c:v>
                </c:pt>
                <c:pt idx="2086">
                  <c:v>45016</c:v>
                </c:pt>
                <c:pt idx="2087">
                  <c:v>45027</c:v>
                </c:pt>
                <c:pt idx="2088">
                  <c:v>45016</c:v>
                </c:pt>
                <c:pt idx="2089">
                  <c:v>45019</c:v>
                </c:pt>
                <c:pt idx="2090">
                  <c:v>45019</c:v>
                </c:pt>
                <c:pt idx="2091">
                  <c:v>45019</c:v>
                </c:pt>
                <c:pt idx="2092">
                  <c:v>45028</c:v>
                </c:pt>
                <c:pt idx="2093">
                  <c:v>45019</c:v>
                </c:pt>
                <c:pt idx="2094">
                  <c:v>45019</c:v>
                </c:pt>
                <c:pt idx="2095">
                  <c:v>45021</c:v>
                </c:pt>
                <c:pt idx="2096">
                  <c:v>45064</c:v>
                </c:pt>
                <c:pt idx="2097">
                  <c:v>45020</c:v>
                </c:pt>
                <c:pt idx="2098">
                  <c:v>45043</c:v>
                </c:pt>
                <c:pt idx="2099">
                  <c:v>45016</c:v>
                </c:pt>
                <c:pt idx="2100">
                  <c:v>45015</c:v>
                </c:pt>
                <c:pt idx="2101">
                  <c:v>45016</c:v>
                </c:pt>
                <c:pt idx="2102">
                  <c:v>45016</c:v>
                </c:pt>
                <c:pt idx="2103">
                  <c:v>45019</c:v>
                </c:pt>
                <c:pt idx="2104">
                  <c:v>45020</c:v>
                </c:pt>
                <c:pt idx="2105">
                  <c:v>45040</c:v>
                </c:pt>
                <c:pt idx="2106">
                  <c:v>45015</c:v>
                </c:pt>
                <c:pt idx="2107">
                  <c:v>45016</c:v>
                </c:pt>
                <c:pt idx="2108">
                  <c:v>45033</c:v>
                </c:pt>
                <c:pt idx="2109">
                  <c:v>45015</c:v>
                </c:pt>
                <c:pt idx="2110">
                  <c:v>45021</c:v>
                </c:pt>
                <c:pt idx="2111">
                  <c:v>45022</c:v>
                </c:pt>
                <c:pt idx="2112">
                  <c:v>45014</c:v>
                </c:pt>
                <c:pt idx="2113">
                  <c:v>45015</c:v>
                </c:pt>
                <c:pt idx="2114">
                  <c:v>45015</c:v>
                </c:pt>
                <c:pt idx="2115">
                  <c:v>45016</c:v>
                </c:pt>
                <c:pt idx="2116">
                  <c:v>45015</c:v>
                </c:pt>
                <c:pt idx="2117">
                  <c:v>45015</c:v>
                </c:pt>
                <c:pt idx="2118">
                  <c:v>45015</c:v>
                </c:pt>
                <c:pt idx="2119">
                  <c:v>45014</c:v>
                </c:pt>
                <c:pt idx="2120">
                  <c:v>45022</c:v>
                </c:pt>
                <c:pt idx="2121">
                  <c:v>45019</c:v>
                </c:pt>
                <c:pt idx="2122">
                  <c:v>45019</c:v>
                </c:pt>
                <c:pt idx="2123">
                  <c:v>45019</c:v>
                </c:pt>
                <c:pt idx="2124">
                  <c:v>45015</c:v>
                </c:pt>
                <c:pt idx="2125">
                  <c:v>45015</c:v>
                </c:pt>
                <c:pt idx="2126">
                  <c:v>45138</c:v>
                </c:pt>
                <c:pt idx="2127">
                  <c:v>45027</c:v>
                </c:pt>
                <c:pt idx="2128">
                  <c:v>45019</c:v>
                </c:pt>
                <c:pt idx="2129">
                  <c:v>45027</c:v>
                </c:pt>
                <c:pt idx="2130">
                  <c:v>45019</c:v>
                </c:pt>
                <c:pt idx="2131">
                  <c:v>45020</c:v>
                </c:pt>
                <c:pt idx="2132">
                  <c:v>45013</c:v>
                </c:pt>
                <c:pt idx="2133">
                  <c:v>45020</c:v>
                </c:pt>
                <c:pt idx="2134">
                  <c:v>45019</c:v>
                </c:pt>
                <c:pt idx="2135">
                  <c:v>45014</c:v>
                </c:pt>
                <c:pt idx="2136">
                  <c:v>45015</c:v>
                </c:pt>
                <c:pt idx="2137">
                  <c:v>45015</c:v>
                </c:pt>
                <c:pt idx="2138">
                  <c:v>45016</c:v>
                </c:pt>
                <c:pt idx="2139">
                  <c:v>45015</c:v>
                </c:pt>
                <c:pt idx="2140">
                  <c:v>45014</c:v>
                </c:pt>
                <c:pt idx="2141">
                  <c:v>45015</c:v>
                </c:pt>
                <c:pt idx="2142">
                  <c:v>45014</c:v>
                </c:pt>
                <c:pt idx="2143">
                  <c:v>45014</c:v>
                </c:pt>
                <c:pt idx="2144">
                  <c:v>45014</c:v>
                </c:pt>
                <c:pt idx="2145">
                  <c:v>45021</c:v>
                </c:pt>
                <c:pt idx="2146">
                  <c:v>45015</c:v>
                </c:pt>
                <c:pt idx="2147">
                  <c:v>45020</c:v>
                </c:pt>
                <c:pt idx="2148">
                  <c:v>45014</c:v>
                </c:pt>
                <c:pt idx="2149">
                  <c:v>45015</c:v>
                </c:pt>
                <c:pt idx="2150">
                  <c:v>45019</c:v>
                </c:pt>
                <c:pt idx="2151">
                  <c:v>45015</c:v>
                </c:pt>
                <c:pt idx="2152">
                  <c:v>45015</c:v>
                </c:pt>
                <c:pt idx="2153">
                  <c:v>45027</c:v>
                </c:pt>
                <c:pt idx="2154">
                  <c:v>45029</c:v>
                </c:pt>
                <c:pt idx="2155">
                  <c:v>45014</c:v>
                </c:pt>
                <c:pt idx="2156">
                  <c:v>45014</c:v>
                </c:pt>
                <c:pt idx="2157">
                  <c:v>45022</c:v>
                </c:pt>
                <c:pt idx="2158">
                  <c:v>45013</c:v>
                </c:pt>
                <c:pt idx="2159">
                  <c:v>45013</c:v>
                </c:pt>
                <c:pt idx="2160">
                  <c:v>45055</c:v>
                </c:pt>
                <c:pt idx="2161">
                  <c:v>45015</c:v>
                </c:pt>
                <c:pt idx="2162">
                  <c:v>45013</c:v>
                </c:pt>
                <c:pt idx="2163">
                  <c:v>45019</c:v>
                </c:pt>
                <c:pt idx="2164">
                  <c:v>45013</c:v>
                </c:pt>
                <c:pt idx="2165">
                  <c:v>45013</c:v>
                </c:pt>
                <c:pt idx="2166">
                  <c:v>45013</c:v>
                </c:pt>
                <c:pt idx="2167">
                  <c:v>45013</c:v>
                </c:pt>
                <c:pt idx="2168">
                  <c:v>45014</c:v>
                </c:pt>
                <c:pt idx="2169">
                  <c:v>45014</c:v>
                </c:pt>
                <c:pt idx="2170">
                  <c:v>45020</c:v>
                </c:pt>
                <c:pt idx="2171">
                  <c:v>45013</c:v>
                </c:pt>
                <c:pt idx="2172">
                  <c:v>45014</c:v>
                </c:pt>
                <c:pt idx="2173">
                  <c:v>45013</c:v>
                </c:pt>
                <c:pt idx="2174">
                  <c:v>45014</c:v>
                </c:pt>
                <c:pt idx="2175">
                  <c:v>45013</c:v>
                </c:pt>
                <c:pt idx="2176">
                  <c:v>45013</c:v>
                </c:pt>
                <c:pt idx="2177">
                  <c:v>45013</c:v>
                </c:pt>
                <c:pt idx="2178">
                  <c:v>45014</c:v>
                </c:pt>
                <c:pt idx="2179">
                  <c:v>45048</c:v>
                </c:pt>
                <c:pt idx="2180">
                  <c:v>45013</c:v>
                </c:pt>
                <c:pt idx="2181">
                  <c:v>45014</c:v>
                </c:pt>
                <c:pt idx="2182">
                  <c:v>45013</c:v>
                </c:pt>
                <c:pt idx="2183">
                  <c:v>45013</c:v>
                </c:pt>
                <c:pt idx="2184">
                  <c:v>45013</c:v>
                </c:pt>
                <c:pt idx="2185">
                  <c:v>45015</c:v>
                </c:pt>
                <c:pt idx="2186">
                  <c:v>45013</c:v>
                </c:pt>
                <c:pt idx="2187">
                  <c:v>45013</c:v>
                </c:pt>
                <c:pt idx="2188">
                  <c:v>45015</c:v>
                </c:pt>
                <c:pt idx="2189">
                  <c:v>45013</c:v>
                </c:pt>
                <c:pt idx="2190">
                  <c:v>45016</c:v>
                </c:pt>
                <c:pt idx="2191">
                  <c:v>45013</c:v>
                </c:pt>
                <c:pt idx="2192">
                  <c:v>45016</c:v>
                </c:pt>
                <c:pt idx="2193">
                  <c:v>45013</c:v>
                </c:pt>
                <c:pt idx="2194">
                  <c:v>45013</c:v>
                </c:pt>
                <c:pt idx="2195">
                  <c:v>45013</c:v>
                </c:pt>
                <c:pt idx="2196">
                  <c:v>45012</c:v>
                </c:pt>
                <c:pt idx="2197">
                  <c:v>45090</c:v>
                </c:pt>
                <c:pt idx="2198">
                  <c:v>45013</c:v>
                </c:pt>
                <c:pt idx="2199">
                  <c:v>45012</c:v>
                </c:pt>
                <c:pt idx="2200">
                  <c:v>45019</c:v>
                </c:pt>
                <c:pt idx="2201">
                  <c:v>45015</c:v>
                </c:pt>
                <c:pt idx="2202">
                  <c:v>45013</c:v>
                </c:pt>
                <c:pt idx="2203">
                  <c:v>45044</c:v>
                </c:pt>
                <c:pt idx="2204">
                  <c:v>45013</c:v>
                </c:pt>
                <c:pt idx="2205">
                  <c:v>45013</c:v>
                </c:pt>
                <c:pt idx="2206">
                  <c:v>45051</c:v>
                </c:pt>
                <c:pt idx="2207">
                  <c:v>45013</c:v>
                </c:pt>
                <c:pt idx="2208">
                  <c:v>45014</c:v>
                </c:pt>
                <c:pt idx="2209">
                  <c:v>45013</c:v>
                </c:pt>
                <c:pt idx="2210">
                  <c:v>45015</c:v>
                </c:pt>
                <c:pt idx="2211">
                  <c:v>45027</c:v>
                </c:pt>
                <c:pt idx="2212">
                  <c:v>45013</c:v>
                </c:pt>
                <c:pt idx="2213">
                  <c:v>45016</c:v>
                </c:pt>
                <c:pt idx="2214">
                  <c:v>45036</c:v>
                </c:pt>
                <c:pt idx="2215">
                  <c:v>45015</c:v>
                </c:pt>
                <c:pt idx="2216">
                  <c:v>45012</c:v>
                </c:pt>
                <c:pt idx="2217">
                  <c:v>45012</c:v>
                </c:pt>
                <c:pt idx="2218">
                  <c:v>45014</c:v>
                </c:pt>
                <c:pt idx="2219">
                  <c:v>45013</c:v>
                </c:pt>
                <c:pt idx="2220">
                  <c:v>45012</c:v>
                </c:pt>
                <c:pt idx="2221">
                  <c:v>45014</c:v>
                </c:pt>
                <c:pt idx="2222">
                  <c:v>45015</c:v>
                </c:pt>
                <c:pt idx="2223">
                  <c:v>45012</c:v>
                </c:pt>
                <c:pt idx="2224">
                  <c:v>45013</c:v>
                </c:pt>
                <c:pt idx="2225">
                  <c:v>45009</c:v>
                </c:pt>
                <c:pt idx="2226">
                  <c:v>45013</c:v>
                </c:pt>
                <c:pt idx="2227">
                  <c:v>45019</c:v>
                </c:pt>
                <c:pt idx="2228">
                  <c:v>45009</c:v>
                </c:pt>
                <c:pt idx="2229">
                  <c:v>45012</c:v>
                </c:pt>
                <c:pt idx="2230">
                  <c:v>45012</c:v>
                </c:pt>
                <c:pt idx="2231">
                  <c:v>45012</c:v>
                </c:pt>
                <c:pt idx="2232">
                  <c:v>45012</c:v>
                </c:pt>
                <c:pt idx="2233">
                  <c:v>45016</c:v>
                </c:pt>
                <c:pt idx="2234">
                  <c:v>45020</c:v>
                </c:pt>
                <c:pt idx="2235">
                  <c:v>45012</c:v>
                </c:pt>
                <c:pt idx="2236">
                  <c:v>45012</c:v>
                </c:pt>
                <c:pt idx="2237">
                  <c:v>45020</c:v>
                </c:pt>
                <c:pt idx="2238">
                  <c:v>45008</c:v>
                </c:pt>
                <c:pt idx="2239">
                  <c:v>45012</c:v>
                </c:pt>
                <c:pt idx="2240">
                  <c:v>45009</c:v>
                </c:pt>
                <c:pt idx="2241">
                  <c:v>45012</c:v>
                </c:pt>
                <c:pt idx="2242">
                  <c:v>45029</c:v>
                </c:pt>
                <c:pt idx="2243">
                  <c:v>45009</c:v>
                </c:pt>
                <c:pt idx="2244">
                  <c:v>45008</c:v>
                </c:pt>
                <c:pt idx="2245">
                  <c:v>45049</c:v>
                </c:pt>
                <c:pt idx="2246">
                  <c:v>45012</c:v>
                </c:pt>
                <c:pt idx="2247">
                  <c:v>45012</c:v>
                </c:pt>
                <c:pt idx="2248">
                  <c:v>45009</c:v>
                </c:pt>
                <c:pt idx="2249">
                  <c:v>45013</c:v>
                </c:pt>
                <c:pt idx="2250">
                  <c:v>45033</c:v>
                </c:pt>
                <c:pt idx="2251">
                  <c:v>45009</c:v>
                </c:pt>
                <c:pt idx="2252">
                  <c:v>45014</c:v>
                </c:pt>
                <c:pt idx="2253">
                  <c:v>45008</c:v>
                </c:pt>
                <c:pt idx="2254">
                  <c:v>45033</c:v>
                </c:pt>
                <c:pt idx="2255">
                  <c:v>45014</c:v>
                </c:pt>
                <c:pt idx="2256">
                  <c:v>45014</c:v>
                </c:pt>
                <c:pt idx="2257">
                  <c:v>45019</c:v>
                </c:pt>
                <c:pt idx="2258">
                  <c:v>45028</c:v>
                </c:pt>
                <c:pt idx="2259">
                  <c:v>45015</c:v>
                </c:pt>
                <c:pt idx="2260">
                  <c:v>45013</c:v>
                </c:pt>
                <c:pt idx="2261">
                  <c:v>45012</c:v>
                </c:pt>
                <c:pt idx="2262">
                  <c:v>45027</c:v>
                </c:pt>
                <c:pt idx="2263">
                  <c:v>45007</c:v>
                </c:pt>
                <c:pt idx="2264">
                  <c:v>45008</c:v>
                </c:pt>
                <c:pt idx="2265">
                  <c:v>45014</c:v>
                </c:pt>
                <c:pt idx="2266">
                  <c:v>45009</c:v>
                </c:pt>
                <c:pt idx="2267">
                  <c:v>45009</c:v>
                </c:pt>
                <c:pt idx="2268">
                  <c:v>45020</c:v>
                </c:pt>
                <c:pt idx="2269">
                  <c:v>45012</c:v>
                </c:pt>
                <c:pt idx="2270">
                  <c:v>45009</c:v>
                </c:pt>
                <c:pt idx="2271">
                  <c:v>45008</c:v>
                </c:pt>
                <c:pt idx="2272">
                  <c:v>45021</c:v>
                </c:pt>
                <c:pt idx="2273">
                  <c:v>45008</c:v>
                </c:pt>
                <c:pt idx="2274">
                  <c:v>45049</c:v>
                </c:pt>
                <c:pt idx="2275">
                  <c:v>45009</c:v>
                </c:pt>
                <c:pt idx="2276">
                  <c:v>45015</c:v>
                </c:pt>
                <c:pt idx="2277">
                  <c:v>45022</c:v>
                </c:pt>
                <c:pt idx="2278">
                  <c:v>45008</c:v>
                </c:pt>
                <c:pt idx="2279">
                  <c:v>45014</c:v>
                </c:pt>
                <c:pt idx="2280">
                  <c:v>45014</c:v>
                </c:pt>
                <c:pt idx="2281">
                  <c:v>45008</c:v>
                </c:pt>
                <c:pt idx="2282">
                  <c:v>45008</c:v>
                </c:pt>
                <c:pt idx="2283">
                  <c:v>45007</c:v>
                </c:pt>
                <c:pt idx="2284">
                  <c:v>45008</c:v>
                </c:pt>
                <c:pt idx="2285">
                  <c:v>45009</c:v>
                </c:pt>
                <c:pt idx="2286">
                  <c:v>45012</c:v>
                </c:pt>
                <c:pt idx="2287">
                  <c:v>45008</c:v>
                </c:pt>
                <c:pt idx="2288">
                  <c:v>45049</c:v>
                </c:pt>
                <c:pt idx="2289">
                  <c:v>45007</c:v>
                </c:pt>
                <c:pt idx="2290">
                  <c:v>45029</c:v>
                </c:pt>
                <c:pt idx="2291">
                  <c:v>45008</c:v>
                </c:pt>
                <c:pt idx="2292">
                  <c:v>45015</c:v>
                </c:pt>
                <c:pt idx="2293">
                  <c:v>45055</c:v>
                </c:pt>
                <c:pt idx="2294">
                  <c:v>45008</c:v>
                </c:pt>
                <c:pt idx="2295">
                  <c:v>45008</c:v>
                </c:pt>
                <c:pt idx="2296">
                  <c:v>45013</c:v>
                </c:pt>
                <c:pt idx="2297">
                  <c:v>45008</c:v>
                </c:pt>
                <c:pt idx="2298">
                  <c:v>45008</c:v>
                </c:pt>
                <c:pt idx="2299">
                  <c:v>45027</c:v>
                </c:pt>
                <c:pt idx="2300">
                  <c:v>45013</c:v>
                </c:pt>
                <c:pt idx="2301">
                  <c:v>45007</c:v>
                </c:pt>
                <c:pt idx="2302">
                  <c:v>45012</c:v>
                </c:pt>
                <c:pt idx="2303">
                  <c:v>45006</c:v>
                </c:pt>
                <c:pt idx="2304">
                  <c:v>45006</c:v>
                </c:pt>
                <c:pt idx="2305">
                  <c:v>45008</c:v>
                </c:pt>
                <c:pt idx="2306">
                  <c:v>45006</c:v>
                </c:pt>
                <c:pt idx="2307">
                  <c:v>45020</c:v>
                </c:pt>
                <c:pt idx="2308">
                  <c:v>45027</c:v>
                </c:pt>
                <c:pt idx="2309">
                  <c:v>45019</c:v>
                </c:pt>
                <c:pt idx="2310">
                  <c:v>45006</c:v>
                </c:pt>
                <c:pt idx="2311">
                  <c:v>45006</c:v>
                </c:pt>
                <c:pt idx="2312">
                  <c:v>45015</c:v>
                </c:pt>
                <c:pt idx="2313">
                  <c:v>45006</c:v>
                </c:pt>
                <c:pt idx="2314">
                  <c:v>45009</c:v>
                </c:pt>
                <c:pt idx="2315">
                  <c:v>45006</c:v>
                </c:pt>
                <c:pt idx="2316">
                  <c:v>45006</c:v>
                </c:pt>
                <c:pt idx="2317">
                  <c:v>45007</c:v>
                </c:pt>
                <c:pt idx="2318">
                  <c:v>45012</c:v>
                </c:pt>
                <c:pt idx="2319">
                  <c:v>45006</c:v>
                </c:pt>
                <c:pt idx="2320">
                  <c:v>45007</c:v>
                </c:pt>
                <c:pt idx="2321">
                  <c:v>45007</c:v>
                </c:pt>
                <c:pt idx="2322">
                  <c:v>45006</c:v>
                </c:pt>
                <c:pt idx="2323">
                  <c:v>45007</c:v>
                </c:pt>
                <c:pt idx="2324">
                  <c:v>45006</c:v>
                </c:pt>
                <c:pt idx="2325">
                  <c:v>45007</c:v>
                </c:pt>
                <c:pt idx="2326">
                  <c:v>45020</c:v>
                </c:pt>
                <c:pt idx="2327">
                  <c:v>45006</c:v>
                </c:pt>
                <c:pt idx="2328">
                  <c:v>45006</c:v>
                </c:pt>
                <c:pt idx="2329">
                  <c:v>45013</c:v>
                </c:pt>
                <c:pt idx="2330">
                  <c:v>45005</c:v>
                </c:pt>
                <c:pt idx="2331">
                  <c:v>45006</c:v>
                </c:pt>
                <c:pt idx="2332">
                  <c:v>45012</c:v>
                </c:pt>
                <c:pt idx="2333">
                  <c:v>45043</c:v>
                </c:pt>
                <c:pt idx="2334">
                  <c:v>45012</c:v>
                </c:pt>
                <c:pt idx="2335">
                  <c:v>45019</c:v>
                </c:pt>
                <c:pt idx="2336">
                  <c:v>45029</c:v>
                </c:pt>
                <c:pt idx="2337">
                  <c:v>45019</c:v>
                </c:pt>
                <c:pt idx="2338">
                  <c:v>45016</c:v>
                </c:pt>
                <c:pt idx="2339">
                  <c:v>45006</c:v>
                </c:pt>
                <c:pt idx="2340">
                  <c:v>45013</c:v>
                </c:pt>
                <c:pt idx="2341">
                  <c:v>45021</c:v>
                </c:pt>
                <c:pt idx="2342">
                  <c:v>45006</c:v>
                </c:pt>
                <c:pt idx="2343">
                  <c:v>45008</c:v>
                </c:pt>
                <c:pt idx="2344">
                  <c:v>45013</c:v>
                </c:pt>
                <c:pt idx="2345">
                  <c:v>45006</c:v>
                </c:pt>
                <c:pt idx="2346">
                  <c:v>45027</c:v>
                </c:pt>
                <c:pt idx="2347">
                  <c:v>45007</c:v>
                </c:pt>
                <c:pt idx="2348">
                  <c:v>45006</c:v>
                </c:pt>
                <c:pt idx="2349">
                  <c:v>45043</c:v>
                </c:pt>
                <c:pt idx="2350">
                  <c:v>45005</c:v>
                </c:pt>
                <c:pt idx="2351">
                  <c:v>45005</c:v>
                </c:pt>
                <c:pt idx="2352">
                  <c:v>45006</c:v>
                </c:pt>
                <c:pt idx="2353">
                  <c:v>45005</c:v>
                </c:pt>
                <c:pt idx="2354">
                  <c:v>45006</c:v>
                </c:pt>
                <c:pt idx="2355">
                  <c:v>45006</c:v>
                </c:pt>
                <c:pt idx="2356">
                  <c:v>45006</c:v>
                </c:pt>
                <c:pt idx="2357">
                  <c:v>45028</c:v>
                </c:pt>
                <c:pt idx="2358">
                  <c:v>45019</c:v>
                </c:pt>
                <c:pt idx="2359">
                  <c:v>45012</c:v>
                </c:pt>
                <c:pt idx="2360">
                  <c:v>45007</c:v>
                </c:pt>
                <c:pt idx="2361">
                  <c:v>45007</c:v>
                </c:pt>
                <c:pt idx="2362">
                  <c:v>45007</c:v>
                </c:pt>
                <c:pt idx="2363">
                  <c:v>45006</c:v>
                </c:pt>
                <c:pt idx="2364">
                  <c:v>45020</c:v>
                </c:pt>
                <c:pt idx="2365">
                  <c:v>45006</c:v>
                </c:pt>
                <c:pt idx="2366">
                  <c:v>45006</c:v>
                </c:pt>
                <c:pt idx="2367">
                  <c:v>45014</c:v>
                </c:pt>
                <c:pt idx="2368">
                  <c:v>45012</c:v>
                </c:pt>
                <c:pt idx="2369">
                  <c:v>45012</c:v>
                </c:pt>
                <c:pt idx="2370">
                  <c:v>45005</c:v>
                </c:pt>
                <c:pt idx="2371">
                  <c:v>45005</c:v>
                </c:pt>
                <c:pt idx="2372">
                  <c:v>45002</c:v>
                </c:pt>
                <c:pt idx="2373">
                  <c:v>45005</c:v>
                </c:pt>
                <c:pt idx="2374">
                  <c:v>45008</c:v>
                </c:pt>
                <c:pt idx="2375">
                  <c:v>45008</c:v>
                </c:pt>
                <c:pt idx="2376">
                  <c:v>45006</c:v>
                </c:pt>
                <c:pt idx="2377">
                  <c:v>45005</c:v>
                </c:pt>
                <c:pt idx="2378">
                  <c:v>45008</c:v>
                </c:pt>
                <c:pt idx="2379">
                  <c:v>45005</c:v>
                </c:pt>
                <c:pt idx="2380">
                  <c:v>45009</c:v>
                </c:pt>
                <c:pt idx="2381">
                  <c:v>45007</c:v>
                </c:pt>
                <c:pt idx="2382">
                  <c:v>45149</c:v>
                </c:pt>
                <c:pt idx="2383">
                  <c:v>45009</c:v>
                </c:pt>
                <c:pt idx="2384">
                  <c:v>45086</c:v>
                </c:pt>
                <c:pt idx="2385">
                  <c:v>45014</c:v>
                </c:pt>
                <c:pt idx="2386">
                  <c:v>45005</c:v>
                </c:pt>
                <c:pt idx="2387">
                  <c:v>45029</c:v>
                </c:pt>
                <c:pt idx="2388">
                  <c:v>45009</c:v>
                </c:pt>
                <c:pt idx="2389">
                  <c:v>45006</c:v>
                </c:pt>
                <c:pt idx="2390">
                  <c:v>45005</c:v>
                </c:pt>
                <c:pt idx="2391">
                  <c:v>45002</c:v>
                </c:pt>
                <c:pt idx="2392">
                  <c:v>45019</c:v>
                </c:pt>
                <c:pt idx="2393">
                  <c:v>45002</c:v>
                </c:pt>
                <c:pt idx="2394">
                  <c:v>45007</c:v>
                </c:pt>
                <c:pt idx="2395">
                  <c:v>45016</c:v>
                </c:pt>
                <c:pt idx="2396">
                  <c:v>45020</c:v>
                </c:pt>
                <c:pt idx="2397">
                  <c:v>45019</c:v>
                </c:pt>
                <c:pt idx="2398">
                  <c:v>45006</c:v>
                </c:pt>
                <c:pt idx="2399">
                  <c:v>45002</c:v>
                </c:pt>
                <c:pt idx="2400">
                  <c:v>45001</c:v>
                </c:pt>
                <c:pt idx="2401">
                  <c:v>45002</c:v>
                </c:pt>
                <c:pt idx="2402">
                  <c:v>45002</c:v>
                </c:pt>
                <c:pt idx="2403">
                  <c:v>45002</c:v>
                </c:pt>
                <c:pt idx="2404">
                  <c:v>45064</c:v>
                </c:pt>
                <c:pt idx="2405">
                  <c:v>45006</c:v>
                </c:pt>
                <c:pt idx="2406">
                  <c:v>45002</c:v>
                </c:pt>
                <c:pt idx="2407">
                  <c:v>45002</c:v>
                </c:pt>
                <c:pt idx="2408">
                  <c:v>45009</c:v>
                </c:pt>
                <c:pt idx="2409">
                  <c:v>45001</c:v>
                </c:pt>
                <c:pt idx="2410">
                  <c:v>45021</c:v>
                </c:pt>
                <c:pt idx="2411">
                  <c:v>45008</c:v>
                </c:pt>
                <c:pt idx="2412">
                  <c:v>45006</c:v>
                </c:pt>
                <c:pt idx="2413">
                  <c:v>45002</c:v>
                </c:pt>
                <c:pt idx="2414">
                  <c:v>45005</c:v>
                </c:pt>
                <c:pt idx="2415">
                  <c:v>45035</c:v>
                </c:pt>
                <c:pt idx="2416">
                  <c:v>45005</c:v>
                </c:pt>
                <c:pt idx="2417">
                  <c:v>45008</c:v>
                </c:pt>
                <c:pt idx="2418">
                  <c:v>45007</c:v>
                </c:pt>
                <c:pt idx="2419">
                  <c:v>45012</c:v>
                </c:pt>
                <c:pt idx="2420">
                  <c:v>45006</c:v>
                </c:pt>
                <c:pt idx="2421">
                  <c:v>45002</c:v>
                </c:pt>
                <c:pt idx="2422">
                  <c:v>45006</c:v>
                </c:pt>
                <c:pt idx="2423">
                  <c:v>45007</c:v>
                </c:pt>
                <c:pt idx="2424">
                  <c:v>45007</c:v>
                </c:pt>
                <c:pt idx="2425">
                  <c:v>45007</c:v>
                </c:pt>
                <c:pt idx="2426">
                  <c:v>45022</c:v>
                </c:pt>
                <c:pt idx="2427">
                  <c:v>45013</c:v>
                </c:pt>
                <c:pt idx="2428">
                  <c:v>45001</c:v>
                </c:pt>
                <c:pt idx="2429">
                  <c:v>45005</c:v>
                </c:pt>
                <c:pt idx="2430">
                  <c:v>45008</c:v>
                </c:pt>
                <c:pt idx="2431">
                  <c:v>45002</c:v>
                </c:pt>
                <c:pt idx="2432">
                  <c:v>45000</c:v>
                </c:pt>
                <c:pt idx="2433">
                  <c:v>45001</c:v>
                </c:pt>
                <c:pt idx="2434">
                  <c:v>45014</c:v>
                </c:pt>
                <c:pt idx="2435">
                  <c:v>45001</c:v>
                </c:pt>
                <c:pt idx="2436">
                  <c:v>45001</c:v>
                </c:pt>
                <c:pt idx="2437">
                  <c:v>45001</c:v>
                </c:pt>
                <c:pt idx="2438">
                  <c:v>45000</c:v>
                </c:pt>
                <c:pt idx="2439">
                  <c:v>45007</c:v>
                </c:pt>
                <c:pt idx="2440">
                  <c:v>45001</c:v>
                </c:pt>
                <c:pt idx="2441">
                  <c:v>45005</c:v>
                </c:pt>
                <c:pt idx="2442">
                  <c:v>45007</c:v>
                </c:pt>
                <c:pt idx="2443">
                  <c:v>45007</c:v>
                </c:pt>
                <c:pt idx="2444">
                  <c:v>45002</c:v>
                </c:pt>
                <c:pt idx="2445">
                  <c:v>45009</c:v>
                </c:pt>
                <c:pt idx="2446">
                  <c:v>45001</c:v>
                </c:pt>
                <c:pt idx="2447">
                  <c:v>45013</c:v>
                </c:pt>
                <c:pt idx="2448">
                  <c:v>45000</c:v>
                </c:pt>
                <c:pt idx="2449">
                  <c:v>45007</c:v>
                </c:pt>
                <c:pt idx="2450">
                  <c:v>45007</c:v>
                </c:pt>
                <c:pt idx="2451">
                  <c:v>45005</c:v>
                </c:pt>
                <c:pt idx="2452">
                  <c:v>45002</c:v>
                </c:pt>
                <c:pt idx="2453">
                  <c:v>45022</c:v>
                </c:pt>
                <c:pt idx="2454">
                  <c:v>45001</c:v>
                </c:pt>
                <c:pt idx="2455">
                  <c:v>45006</c:v>
                </c:pt>
                <c:pt idx="2456">
                  <c:v>45001</c:v>
                </c:pt>
                <c:pt idx="2457">
                  <c:v>45002</c:v>
                </c:pt>
                <c:pt idx="2458">
                  <c:v>45006</c:v>
                </c:pt>
                <c:pt idx="2459">
                  <c:v>45154</c:v>
                </c:pt>
                <c:pt idx="2460">
                  <c:v>45000</c:v>
                </c:pt>
                <c:pt idx="2461">
                  <c:v>45000</c:v>
                </c:pt>
                <c:pt idx="2462">
                  <c:v>45006</c:v>
                </c:pt>
                <c:pt idx="2463">
                  <c:v>45002</c:v>
                </c:pt>
                <c:pt idx="2464">
                  <c:v>45002</c:v>
                </c:pt>
                <c:pt idx="2465">
                  <c:v>45002</c:v>
                </c:pt>
                <c:pt idx="2466">
                  <c:v>45001</c:v>
                </c:pt>
                <c:pt idx="2467">
                  <c:v>45014</c:v>
                </c:pt>
                <c:pt idx="2468">
                  <c:v>45000</c:v>
                </c:pt>
                <c:pt idx="2469">
                  <c:v>45002</c:v>
                </c:pt>
                <c:pt idx="2470">
                  <c:v>45007</c:v>
                </c:pt>
                <c:pt idx="2471">
                  <c:v>45002</c:v>
                </c:pt>
                <c:pt idx="2472">
                  <c:v>45000</c:v>
                </c:pt>
                <c:pt idx="2473">
                  <c:v>45000</c:v>
                </c:pt>
                <c:pt idx="2474">
                  <c:v>45005</c:v>
                </c:pt>
                <c:pt idx="2475">
                  <c:v>45000</c:v>
                </c:pt>
                <c:pt idx="2476">
                  <c:v>45000</c:v>
                </c:pt>
                <c:pt idx="2477">
                  <c:v>45007</c:v>
                </c:pt>
                <c:pt idx="2478">
                  <c:v>45006</c:v>
                </c:pt>
                <c:pt idx="2479">
                  <c:v>44999</c:v>
                </c:pt>
                <c:pt idx="2480">
                  <c:v>45001</c:v>
                </c:pt>
                <c:pt idx="2481">
                  <c:v>44999</c:v>
                </c:pt>
                <c:pt idx="2482">
                  <c:v>44999</c:v>
                </c:pt>
                <c:pt idx="2483">
                  <c:v>45005</c:v>
                </c:pt>
                <c:pt idx="2484">
                  <c:v>45000</c:v>
                </c:pt>
                <c:pt idx="2485">
                  <c:v>44999</c:v>
                </c:pt>
                <c:pt idx="2486">
                  <c:v>45005</c:v>
                </c:pt>
                <c:pt idx="2487">
                  <c:v>44999</c:v>
                </c:pt>
                <c:pt idx="2488">
                  <c:v>45001</c:v>
                </c:pt>
                <c:pt idx="2489">
                  <c:v>44999</c:v>
                </c:pt>
                <c:pt idx="2490">
                  <c:v>44999</c:v>
                </c:pt>
                <c:pt idx="2491">
                  <c:v>44999</c:v>
                </c:pt>
                <c:pt idx="2492">
                  <c:v>44999</c:v>
                </c:pt>
                <c:pt idx="2493">
                  <c:v>45007</c:v>
                </c:pt>
                <c:pt idx="2494">
                  <c:v>44999</c:v>
                </c:pt>
                <c:pt idx="2495">
                  <c:v>44999</c:v>
                </c:pt>
                <c:pt idx="2496">
                  <c:v>45021</c:v>
                </c:pt>
                <c:pt idx="2497">
                  <c:v>45002</c:v>
                </c:pt>
                <c:pt idx="2498">
                  <c:v>45007</c:v>
                </c:pt>
                <c:pt idx="2499">
                  <c:v>44999</c:v>
                </c:pt>
                <c:pt idx="2500">
                  <c:v>45007</c:v>
                </c:pt>
                <c:pt idx="2501">
                  <c:v>44999</c:v>
                </c:pt>
                <c:pt idx="2502">
                  <c:v>44999</c:v>
                </c:pt>
                <c:pt idx="2503">
                  <c:v>45008</c:v>
                </c:pt>
                <c:pt idx="2504">
                  <c:v>45001</c:v>
                </c:pt>
                <c:pt idx="2505">
                  <c:v>44999</c:v>
                </c:pt>
                <c:pt idx="2506">
                  <c:v>45131</c:v>
                </c:pt>
                <c:pt idx="2507">
                  <c:v>44999</c:v>
                </c:pt>
                <c:pt idx="2508">
                  <c:v>45002</c:v>
                </c:pt>
                <c:pt idx="2509">
                  <c:v>45000</c:v>
                </c:pt>
                <c:pt idx="2510">
                  <c:v>44999</c:v>
                </c:pt>
                <c:pt idx="2511">
                  <c:v>44998</c:v>
                </c:pt>
                <c:pt idx="2512">
                  <c:v>45057</c:v>
                </c:pt>
                <c:pt idx="2513">
                  <c:v>44998</c:v>
                </c:pt>
                <c:pt idx="2514">
                  <c:v>45000</c:v>
                </c:pt>
                <c:pt idx="2515">
                  <c:v>45001</c:v>
                </c:pt>
                <c:pt idx="2516">
                  <c:v>44999</c:v>
                </c:pt>
                <c:pt idx="2517">
                  <c:v>45005</c:v>
                </c:pt>
                <c:pt idx="2518">
                  <c:v>45016</c:v>
                </c:pt>
                <c:pt idx="2519">
                  <c:v>45007</c:v>
                </c:pt>
                <c:pt idx="2520">
                  <c:v>44999</c:v>
                </c:pt>
                <c:pt idx="2521">
                  <c:v>45000</c:v>
                </c:pt>
                <c:pt idx="2522">
                  <c:v>44999</c:v>
                </c:pt>
                <c:pt idx="2523">
                  <c:v>45012</c:v>
                </c:pt>
                <c:pt idx="2524">
                  <c:v>44999</c:v>
                </c:pt>
                <c:pt idx="2525">
                  <c:v>45006</c:v>
                </c:pt>
                <c:pt idx="2526">
                  <c:v>45001</c:v>
                </c:pt>
                <c:pt idx="2527">
                  <c:v>45000</c:v>
                </c:pt>
                <c:pt idx="2528">
                  <c:v>45005</c:v>
                </c:pt>
                <c:pt idx="2529">
                  <c:v>45000</c:v>
                </c:pt>
                <c:pt idx="2530">
                  <c:v>45035</c:v>
                </c:pt>
                <c:pt idx="2531">
                  <c:v>45007</c:v>
                </c:pt>
                <c:pt idx="2532">
                  <c:v>44999</c:v>
                </c:pt>
                <c:pt idx="2533">
                  <c:v>45000</c:v>
                </c:pt>
                <c:pt idx="2534">
                  <c:v>45002</c:v>
                </c:pt>
                <c:pt idx="2535">
                  <c:v>45042</c:v>
                </c:pt>
                <c:pt idx="2536">
                  <c:v>45001</c:v>
                </c:pt>
                <c:pt idx="2537">
                  <c:v>44998</c:v>
                </c:pt>
                <c:pt idx="2538">
                  <c:v>44995</c:v>
                </c:pt>
                <c:pt idx="2539">
                  <c:v>44998</c:v>
                </c:pt>
                <c:pt idx="2540">
                  <c:v>44995</c:v>
                </c:pt>
                <c:pt idx="2541">
                  <c:v>45064</c:v>
                </c:pt>
                <c:pt idx="2542">
                  <c:v>44998</c:v>
                </c:pt>
                <c:pt idx="2543">
                  <c:v>44998</c:v>
                </c:pt>
                <c:pt idx="2544">
                  <c:v>45064</c:v>
                </c:pt>
                <c:pt idx="2545">
                  <c:v>44998</c:v>
                </c:pt>
                <c:pt idx="2546">
                  <c:v>45000</c:v>
                </c:pt>
                <c:pt idx="2547">
                  <c:v>44998</c:v>
                </c:pt>
                <c:pt idx="2548">
                  <c:v>44999</c:v>
                </c:pt>
                <c:pt idx="2549">
                  <c:v>45008</c:v>
                </c:pt>
                <c:pt idx="2550">
                  <c:v>44998</c:v>
                </c:pt>
                <c:pt idx="2551">
                  <c:v>44998</c:v>
                </c:pt>
                <c:pt idx="2552">
                  <c:v>45005</c:v>
                </c:pt>
                <c:pt idx="2553">
                  <c:v>45085</c:v>
                </c:pt>
                <c:pt idx="2554">
                  <c:v>44995</c:v>
                </c:pt>
                <c:pt idx="2555">
                  <c:v>45050</c:v>
                </c:pt>
                <c:pt idx="2556">
                  <c:v>45001</c:v>
                </c:pt>
                <c:pt idx="2557">
                  <c:v>44998</c:v>
                </c:pt>
                <c:pt idx="2558">
                  <c:v>45009</c:v>
                </c:pt>
                <c:pt idx="2559">
                  <c:v>45007</c:v>
                </c:pt>
                <c:pt idx="2560">
                  <c:v>44998</c:v>
                </c:pt>
                <c:pt idx="2561">
                  <c:v>45001</c:v>
                </c:pt>
                <c:pt idx="2562">
                  <c:v>45000</c:v>
                </c:pt>
                <c:pt idx="2563">
                  <c:v>45001</c:v>
                </c:pt>
                <c:pt idx="2564">
                  <c:v>45001</c:v>
                </c:pt>
                <c:pt idx="2565">
                  <c:v>45002</c:v>
                </c:pt>
                <c:pt idx="2566">
                  <c:v>44995</c:v>
                </c:pt>
                <c:pt idx="2567">
                  <c:v>45019</c:v>
                </c:pt>
                <c:pt idx="2568">
                  <c:v>44998</c:v>
                </c:pt>
                <c:pt idx="2569">
                  <c:v>45001</c:v>
                </c:pt>
                <c:pt idx="2570">
                  <c:v>45000</c:v>
                </c:pt>
                <c:pt idx="2571">
                  <c:v>45001</c:v>
                </c:pt>
                <c:pt idx="2572">
                  <c:v>44994</c:v>
                </c:pt>
                <c:pt idx="2573">
                  <c:v>44998</c:v>
                </c:pt>
                <c:pt idx="2574">
                  <c:v>45005</c:v>
                </c:pt>
                <c:pt idx="2575">
                  <c:v>44999</c:v>
                </c:pt>
                <c:pt idx="2576">
                  <c:v>44995</c:v>
                </c:pt>
                <c:pt idx="2577">
                  <c:v>44999</c:v>
                </c:pt>
                <c:pt idx="2578">
                  <c:v>44995</c:v>
                </c:pt>
                <c:pt idx="2579">
                  <c:v>45072</c:v>
                </c:pt>
                <c:pt idx="2580">
                  <c:v>44998</c:v>
                </c:pt>
                <c:pt idx="2581">
                  <c:v>45006</c:v>
                </c:pt>
                <c:pt idx="2582">
                  <c:v>45001</c:v>
                </c:pt>
                <c:pt idx="2583">
                  <c:v>44995</c:v>
                </c:pt>
                <c:pt idx="2584">
                  <c:v>45050</c:v>
                </c:pt>
                <c:pt idx="2585">
                  <c:v>44994</c:v>
                </c:pt>
                <c:pt idx="2586">
                  <c:v>44994</c:v>
                </c:pt>
                <c:pt idx="2587">
                  <c:v>44995</c:v>
                </c:pt>
                <c:pt idx="2588">
                  <c:v>44994</c:v>
                </c:pt>
                <c:pt idx="2589">
                  <c:v>45007</c:v>
                </c:pt>
                <c:pt idx="2590">
                  <c:v>44994</c:v>
                </c:pt>
                <c:pt idx="2591">
                  <c:v>44999</c:v>
                </c:pt>
                <c:pt idx="2592">
                  <c:v>45001</c:v>
                </c:pt>
                <c:pt idx="2593">
                  <c:v>45040</c:v>
                </c:pt>
                <c:pt idx="2594">
                  <c:v>44998</c:v>
                </c:pt>
                <c:pt idx="2595">
                  <c:v>44994</c:v>
                </c:pt>
                <c:pt idx="2596">
                  <c:v>44994</c:v>
                </c:pt>
                <c:pt idx="2597">
                  <c:v>44995</c:v>
                </c:pt>
                <c:pt idx="2598">
                  <c:v>45001</c:v>
                </c:pt>
                <c:pt idx="2599">
                  <c:v>45001</c:v>
                </c:pt>
                <c:pt idx="2600">
                  <c:v>45001</c:v>
                </c:pt>
                <c:pt idx="2601">
                  <c:v>44993</c:v>
                </c:pt>
                <c:pt idx="2602">
                  <c:v>45005</c:v>
                </c:pt>
                <c:pt idx="2603">
                  <c:v>44999</c:v>
                </c:pt>
                <c:pt idx="2604">
                  <c:v>45001</c:v>
                </c:pt>
                <c:pt idx="2605">
                  <c:v>44999</c:v>
                </c:pt>
                <c:pt idx="2606">
                  <c:v>44994</c:v>
                </c:pt>
                <c:pt idx="2607">
                  <c:v>44994</c:v>
                </c:pt>
                <c:pt idx="2608">
                  <c:v>45000</c:v>
                </c:pt>
                <c:pt idx="2609">
                  <c:v>44998</c:v>
                </c:pt>
                <c:pt idx="2610">
                  <c:v>44995</c:v>
                </c:pt>
                <c:pt idx="2611">
                  <c:v>45007</c:v>
                </c:pt>
                <c:pt idx="2612">
                  <c:v>44993</c:v>
                </c:pt>
                <c:pt idx="2613">
                  <c:v>44992</c:v>
                </c:pt>
                <c:pt idx="2614">
                  <c:v>44995</c:v>
                </c:pt>
                <c:pt idx="2615">
                  <c:v>44993</c:v>
                </c:pt>
                <c:pt idx="2616">
                  <c:v>45001</c:v>
                </c:pt>
                <c:pt idx="2617">
                  <c:v>44994</c:v>
                </c:pt>
                <c:pt idx="2618">
                  <c:v>44992</c:v>
                </c:pt>
                <c:pt idx="2619">
                  <c:v>44992</c:v>
                </c:pt>
                <c:pt idx="2620">
                  <c:v>44993</c:v>
                </c:pt>
                <c:pt idx="2621">
                  <c:v>44994</c:v>
                </c:pt>
                <c:pt idx="2622">
                  <c:v>45062</c:v>
                </c:pt>
                <c:pt idx="2623">
                  <c:v>44999</c:v>
                </c:pt>
                <c:pt idx="2624">
                  <c:v>44993</c:v>
                </c:pt>
                <c:pt idx="2625">
                  <c:v>44995</c:v>
                </c:pt>
                <c:pt idx="2626">
                  <c:v>45127</c:v>
                </c:pt>
                <c:pt idx="2627">
                  <c:v>44993</c:v>
                </c:pt>
                <c:pt idx="2628">
                  <c:v>44994</c:v>
                </c:pt>
                <c:pt idx="2629">
                  <c:v>44998</c:v>
                </c:pt>
                <c:pt idx="2630">
                  <c:v>44992</c:v>
                </c:pt>
                <c:pt idx="2631">
                  <c:v>44992</c:v>
                </c:pt>
                <c:pt idx="2632">
                  <c:v>44992</c:v>
                </c:pt>
                <c:pt idx="2633">
                  <c:v>44993</c:v>
                </c:pt>
                <c:pt idx="2634">
                  <c:v>44992</c:v>
                </c:pt>
                <c:pt idx="2635">
                  <c:v>44992</c:v>
                </c:pt>
                <c:pt idx="2636">
                  <c:v>44992</c:v>
                </c:pt>
                <c:pt idx="2637">
                  <c:v>45107</c:v>
                </c:pt>
                <c:pt idx="2638">
                  <c:v>44993</c:v>
                </c:pt>
                <c:pt idx="2639">
                  <c:v>44992</c:v>
                </c:pt>
                <c:pt idx="2640">
                  <c:v>44992</c:v>
                </c:pt>
                <c:pt idx="2641">
                  <c:v>44993</c:v>
                </c:pt>
                <c:pt idx="2642">
                  <c:v>44992</c:v>
                </c:pt>
                <c:pt idx="2643">
                  <c:v>44993</c:v>
                </c:pt>
                <c:pt idx="2644">
                  <c:v>44992</c:v>
                </c:pt>
                <c:pt idx="2645">
                  <c:v>44994</c:v>
                </c:pt>
                <c:pt idx="2646">
                  <c:v>45002</c:v>
                </c:pt>
                <c:pt idx="2647">
                  <c:v>45014</c:v>
                </c:pt>
                <c:pt idx="2648">
                  <c:v>45000</c:v>
                </c:pt>
                <c:pt idx="2649">
                  <c:v>44999</c:v>
                </c:pt>
                <c:pt idx="2650">
                  <c:v>44992</c:v>
                </c:pt>
                <c:pt idx="2651">
                  <c:v>45012</c:v>
                </c:pt>
                <c:pt idx="2652">
                  <c:v>45027</c:v>
                </c:pt>
                <c:pt idx="2653">
                  <c:v>44992</c:v>
                </c:pt>
                <c:pt idx="2654">
                  <c:v>44998</c:v>
                </c:pt>
                <c:pt idx="2655">
                  <c:v>44991</c:v>
                </c:pt>
                <c:pt idx="2656">
                  <c:v>44991</c:v>
                </c:pt>
                <c:pt idx="2657">
                  <c:v>45007</c:v>
                </c:pt>
                <c:pt idx="2658">
                  <c:v>44994</c:v>
                </c:pt>
                <c:pt idx="2659">
                  <c:v>44992</c:v>
                </c:pt>
                <c:pt idx="2660">
                  <c:v>44994</c:v>
                </c:pt>
                <c:pt idx="2661">
                  <c:v>44998</c:v>
                </c:pt>
                <c:pt idx="2662">
                  <c:v>45009</c:v>
                </c:pt>
                <c:pt idx="2663">
                  <c:v>44991</c:v>
                </c:pt>
                <c:pt idx="2664">
                  <c:v>44992</c:v>
                </c:pt>
                <c:pt idx="2665">
                  <c:v>44991</c:v>
                </c:pt>
                <c:pt idx="2666">
                  <c:v>44998</c:v>
                </c:pt>
                <c:pt idx="2667">
                  <c:v>45022</c:v>
                </c:pt>
                <c:pt idx="2668">
                  <c:v>44992</c:v>
                </c:pt>
                <c:pt idx="2669">
                  <c:v>44992</c:v>
                </c:pt>
                <c:pt idx="2670">
                  <c:v>44999</c:v>
                </c:pt>
                <c:pt idx="2671">
                  <c:v>45030</c:v>
                </c:pt>
                <c:pt idx="2672">
                  <c:v>45009</c:v>
                </c:pt>
                <c:pt idx="2673">
                  <c:v>44992</c:v>
                </c:pt>
                <c:pt idx="2674">
                  <c:v>45021</c:v>
                </c:pt>
                <c:pt idx="2675">
                  <c:v>44992</c:v>
                </c:pt>
                <c:pt idx="2676">
                  <c:v>45008</c:v>
                </c:pt>
                <c:pt idx="2677">
                  <c:v>44992</c:v>
                </c:pt>
                <c:pt idx="2678">
                  <c:v>44992</c:v>
                </c:pt>
                <c:pt idx="2679">
                  <c:v>44994</c:v>
                </c:pt>
                <c:pt idx="2680">
                  <c:v>44988</c:v>
                </c:pt>
                <c:pt idx="2681">
                  <c:v>44988</c:v>
                </c:pt>
                <c:pt idx="2682">
                  <c:v>44991</c:v>
                </c:pt>
                <c:pt idx="2683">
                  <c:v>44992</c:v>
                </c:pt>
                <c:pt idx="2684">
                  <c:v>44991</c:v>
                </c:pt>
                <c:pt idx="2685">
                  <c:v>44991</c:v>
                </c:pt>
                <c:pt idx="2686">
                  <c:v>44988</c:v>
                </c:pt>
                <c:pt idx="2687">
                  <c:v>44998</c:v>
                </c:pt>
                <c:pt idx="2688">
                  <c:v>44988</c:v>
                </c:pt>
                <c:pt idx="2689">
                  <c:v>44991</c:v>
                </c:pt>
                <c:pt idx="2690">
                  <c:v>44991</c:v>
                </c:pt>
                <c:pt idx="2691">
                  <c:v>44992</c:v>
                </c:pt>
                <c:pt idx="2692">
                  <c:v>44998</c:v>
                </c:pt>
                <c:pt idx="2693">
                  <c:v>44991</c:v>
                </c:pt>
                <c:pt idx="2694">
                  <c:v>45050</c:v>
                </c:pt>
                <c:pt idx="2695">
                  <c:v>44995</c:v>
                </c:pt>
                <c:pt idx="2696">
                  <c:v>44993</c:v>
                </c:pt>
                <c:pt idx="2697">
                  <c:v>44993</c:v>
                </c:pt>
                <c:pt idx="2698">
                  <c:v>45001</c:v>
                </c:pt>
                <c:pt idx="2699">
                  <c:v>44992</c:v>
                </c:pt>
                <c:pt idx="2700">
                  <c:v>44991</c:v>
                </c:pt>
                <c:pt idx="2701">
                  <c:v>44998</c:v>
                </c:pt>
                <c:pt idx="2702">
                  <c:v>45008</c:v>
                </c:pt>
                <c:pt idx="2703">
                  <c:v>44991</c:v>
                </c:pt>
                <c:pt idx="2704">
                  <c:v>44988</c:v>
                </c:pt>
                <c:pt idx="2705">
                  <c:v>44999</c:v>
                </c:pt>
                <c:pt idx="2706">
                  <c:v>44988</c:v>
                </c:pt>
                <c:pt idx="2707">
                  <c:v>44991</c:v>
                </c:pt>
                <c:pt idx="2708">
                  <c:v>44987</c:v>
                </c:pt>
                <c:pt idx="2709">
                  <c:v>44988</c:v>
                </c:pt>
                <c:pt idx="2710">
                  <c:v>44988</c:v>
                </c:pt>
                <c:pt idx="2711">
                  <c:v>44988</c:v>
                </c:pt>
                <c:pt idx="2712">
                  <c:v>44991</c:v>
                </c:pt>
                <c:pt idx="2713">
                  <c:v>44988</c:v>
                </c:pt>
                <c:pt idx="2714">
                  <c:v>44991</c:v>
                </c:pt>
                <c:pt idx="2715">
                  <c:v>44993</c:v>
                </c:pt>
                <c:pt idx="2716">
                  <c:v>44995</c:v>
                </c:pt>
                <c:pt idx="2717">
                  <c:v>44987</c:v>
                </c:pt>
                <c:pt idx="2718">
                  <c:v>44988</c:v>
                </c:pt>
                <c:pt idx="2719">
                  <c:v>44988</c:v>
                </c:pt>
                <c:pt idx="2720">
                  <c:v>44993</c:v>
                </c:pt>
                <c:pt idx="2721">
                  <c:v>44993</c:v>
                </c:pt>
                <c:pt idx="2722">
                  <c:v>44993</c:v>
                </c:pt>
                <c:pt idx="2723">
                  <c:v>44988</c:v>
                </c:pt>
                <c:pt idx="2724">
                  <c:v>44999</c:v>
                </c:pt>
                <c:pt idx="2725">
                  <c:v>44987</c:v>
                </c:pt>
                <c:pt idx="2726">
                  <c:v>44988</c:v>
                </c:pt>
                <c:pt idx="2727">
                  <c:v>44991</c:v>
                </c:pt>
                <c:pt idx="2728">
                  <c:v>44988</c:v>
                </c:pt>
                <c:pt idx="2729">
                  <c:v>44991</c:v>
                </c:pt>
                <c:pt idx="2730">
                  <c:v>44986</c:v>
                </c:pt>
                <c:pt idx="2731">
                  <c:v>44987</c:v>
                </c:pt>
                <c:pt idx="2732">
                  <c:v>45001</c:v>
                </c:pt>
                <c:pt idx="2733">
                  <c:v>44988</c:v>
                </c:pt>
                <c:pt idx="2734">
                  <c:v>45072</c:v>
                </c:pt>
                <c:pt idx="2735">
                  <c:v>44992</c:v>
                </c:pt>
                <c:pt idx="2736">
                  <c:v>44992</c:v>
                </c:pt>
                <c:pt idx="2737">
                  <c:v>44993</c:v>
                </c:pt>
                <c:pt idx="2738">
                  <c:v>44987</c:v>
                </c:pt>
                <c:pt idx="2739">
                  <c:v>44995</c:v>
                </c:pt>
                <c:pt idx="2740">
                  <c:v>44995</c:v>
                </c:pt>
                <c:pt idx="2741">
                  <c:v>44986</c:v>
                </c:pt>
                <c:pt idx="2742">
                  <c:v>44988</c:v>
                </c:pt>
                <c:pt idx="2743">
                  <c:v>44988</c:v>
                </c:pt>
                <c:pt idx="2744">
                  <c:v>44987</c:v>
                </c:pt>
                <c:pt idx="2745">
                  <c:v>44987</c:v>
                </c:pt>
                <c:pt idx="2746">
                  <c:v>44987</c:v>
                </c:pt>
                <c:pt idx="2747">
                  <c:v>44991</c:v>
                </c:pt>
                <c:pt idx="2748">
                  <c:v>44993</c:v>
                </c:pt>
                <c:pt idx="2749">
                  <c:v>44992</c:v>
                </c:pt>
                <c:pt idx="2750">
                  <c:v>44987</c:v>
                </c:pt>
                <c:pt idx="2751">
                  <c:v>45006</c:v>
                </c:pt>
                <c:pt idx="2752">
                  <c:v>44987</c:v>
                </c:pt>
                <c:pt idx="2753">
                  <c:v>44987</c:v>
                </c:pt>
                <c:pt idx="2754">
                  <c:v>44987</c:v>
                </c:pt>
                <c:pt idx="2755">
                  <c:v>44991</c:v>
                </c:pt>
                <c:pt idx="2756">
                  <c:v>44986</c:v>
                </c:pt>
                <c:pt idx="2757">
                  <c:v>44991</c:v>
                </c:pt>
                <c:pt idx="2758">
                  <c:v>44987</c:v>
                </c:pt>
                <c:pt idx="2759">
                  <c:v>44987</c:v>
                </c:pt>
                <c:pt idx="2760">
                  <c:v>44987</c:v>
                </c:pt>
                <c:pt idx="2761">
                  <c:v>44987</c:v>
                </c:pt>
                <c:pt idx="2762">
                  <c:v>44991</c:v>
                </c:pt>
                <c:pt idx="2763">
                  <c:v>45057</c:v>
                </c:pt>
                <c:pt idx="2764">
                  <c:v>45002</c:v>
                </c:pt>
                <c:pt idx="2765">
                  <c:v>44985</c:v>
                </c:pt>
                <c:pt idx="2766">
                  <c:v>44991</c:v>
                </c:pt>
                <c:pt idx="2767">
                  <c:v>44986</c:v>
                </c:pt>
                <c:pt idx="2768">
                  <c:v>44987</c:v>
                </c:pt>
                <c:pt idx="2769">
                  <c:v>44985</c:v>
                </c:pt>
                <c:pt idx="2770">
                  <c:v>44985</c:v>
                </c:pt>
                <c:pt idx="2771">
                  <c:v>44991</c:v>
                </c:pt>
                <c:pt idx="2772">
                  <c:v>44985</c:v>
                </c:pt>
                <c:pt idx="2773">
                  <c:v>44986</c:v>
                </c:pt>
                <c:pt idx="2774">
                  <c:v>44992</c:v>
                </c:pt>
                <c:pt idx="2775">
                  <c:v>44991</c:v>
                </c:pt>
                <c:pt idx="2776">
                  <c:v>44986</c:v>
                </c:pt>
                <c:pt idx="2777">
                  <c:v>44986</c:v>
                </c:pt>
                <c:pt idx="2778">
                  <c:v>44987</c:v>
                </c:pt>
                <c:pt idx="2779">
                  <c:v>44985</c:v>
                </c:pt>
                <c:pt idx="2780">
                  <c:v>44985</c:v>
                </c:pt>
                <c:pt idx="2781">
                  <c:v>44985</c:v>
                </c:pt>
                <c:pt idx="2782">
                  <c:v>44985</c:v>
                </c:pt>
                <c:pt idx="2783">
                  <c:v>45042</c:v>
                </c:pt>
                <c:pt idx="2784">
                  <c:v>44987</c:v>
                </c:pt>
                <c:pt idx="2785">
                  <c:v>44992</c:v>
                </c:pt>
                <c:pt idx="2786">
                  <c:v>44985</c:v>
                </c:pt>
                <c:pt idx="2787">
                  <c:v>44991</c:v>
                </c:pt>
                <c:pt idx="2788">
                  <c:v>44985</c:v>
                </c:pt>
                <c:pt idx="2789">
                  <c:v>44985</c:v>
                </c:pt>
                <c:pt idx="2790">
                  <c:v>45057</c:v>
                </c:pt>
                <c:pt idx="2791">
                  <c:v>44986</c:v>
                </c:pt>
                <c:pt idx="2792">
                  <c:v>44991</c:v>
                </c:pt>
                <c:pt idx="2793">
                  <c:v>44984</c:v>
                </c:pt>
                <c:pt idx="2794">
                  <c:v>44984</c:v>
                </c:pt>
                <c:pt idx="2795">
                  <c:v>44984</c:v>
                </c:pt>
                <c:pt idx="2796">
                  <c:v>44995</c:v>
                </c:pt>
                <c:pt idx="2797">
                  <c:v>44985</c:v>
                </c:pt>
                <c:pt idx="2798">
                  <c:v>45041</c:v>
                </c:pt>
                <c:pt idx="2799">
                  <c:v>44991</c:v>
                </c:pt>
                <c:pt idx="2800">
                  <c:v>44986</c:v>
                </c:pt>
                <c:pt idx="2801">
                  <c:v>44993</c:v>
                </c:pt>
                <c:pt idx="2802">
                  <c:v>44985</c:v>
                </c:pt>
                <c:pt idx="2803">
                  <c:v>44985</c:v>
                </c:pt>
                <c:pt idx="2804">
                  <c:v>44985</c:v>
                </c:pt>
                <c:pt idx="2805">
                  <c:v>44985</c:v>
                </c:pt>
                <c:pt idx="2806">
                  <c:v>44988</c:v>
                </c:pt>
                <c:pt idx="2807">
                  <c:v>44984</c:v>
                </c:pt>
                <c:pt idx="2808">
                  <c:v>45072</c:v>
                </c:pt>
                <c:pt idx="2809">
                  <c:v>44986</c:v>
                </c:pt>
                <c:pt idx="2810">
                  <c:v>44991</c:v>
                </c:pt>
                <c:pt idx="2811">
                  <c:v>44998</c:v>
                </c:pt>
                <c:pt idx="2812">
                  <c:v>44994</c:v>
                </c:pt>
                <c:pt idx="2813">
                  <c:v>44984</c:v>
                </c:pt>
                <c:pt idx="2814">
                  <c:v>44987</c:v>
                </c:pt>
                <c:pt idx="2815">
                  <c:v>44984</c:v>
                </c:pt>
                <c:pt idx="2816">
                  <c:v>44985</c:v>
                </c:pt>
                <c:pt idx="2817">
                  <c:v>44985</c:v>
                </c:pt>
                <c:pt idx="2818">
                  <c:v>44987</c:v>
                </c:pt>
                <c:pt idx="2819">
                  <c:v>44985</c:v>
                </c:pt>
                <c:pt idx="2820">
                  <c:v>44987</c:v>
                </c:pt>
                <c:pt idx="2821">
                  <c:v>44992</c:v>
                </c:pt>
                <c:pt idx="2822">
                  <c:v>44985</c:v>
                </c:pt>
                <c:pt idx="2823">
                  <c:v>44985</c:v>
                </c:pt>
                <c:pt idx="2824">
                  <c:v>44992</c:v>
                </c:pt>
                <c:pt idx="2825">
                  <c:v>44991</c:v>
                </c:pt>
                <c:pt idx="2826">
                  <c:v>44986</c:v>
                </c:pt>
                <c:pt idx="2827">
                  <c:v>44994</c:v>
                </c:pt>
                <c:pt idx="2828">
                  <c:v>44992</c:v>
                </c:pt>
                <c:pt idx="2829">
                  <c:v>45009</c:v>
                </c:pt>
                <c:pt idx="2830">
                  <c:v>44993</c:v>
                </c:pt>
                <c:pt idx="2831">
                  <c:v>44988</c:v>
                </c:pt>
                <c:pt idx="2832">
                  <c:v>44986</c:v>
                </c:pt>
                <c:pt idx="2833">
                  <c:v>44987</c:v>
                </c:pt>
                <c:pt idx="2834">
                  <c:v>44985</c:v>
                </c:pt>
                <c:pt idx="2835">
                  <c:v>44981</c:v>
                </c:pt>
                <c:pt idx="2836">
                  <c:v>44987</c:v>
                </c:pt>
                <c:pt idx="2837">
                  <c:v>44988</c:v>
                </c:pt>
                <c:pt idx="2838">
                  <c:v>44992</c:v>
                </c:pt>
                <c:pt idx="2839">
                  <c:v>44986</c:v>
                </c:pt>
                <c:pt idx="2840">
                  <c:v>44985</c:v>
                </c:pt>
                <c:pt idx="2841">
                  <c:v>44987</c:v>
                </c:pt>
                <c:pt idx="2842">
                  <c:v>44984</c:v>
                </c:pt>
                <c:pt idx="2843">
                  <c:v>44981</c:v>
                </c:pt>
                <c:pt idx="2844">
                  <c:v>44984</c:v>
                </c:pt>
                <c:pt idx="2845">
                  <c:v>44981</c:v>
                </c:pt>
                <c:pt idx="2846">
                  <c:v>44985</c:v>
                </c:pt>
                <c:pt idx="2847">
                  <c:v>44993</c:v>
                </c:pt>
                <c:pt idx="2848">
                  <c:v>44985</c:v>
                </c:pt>
                <c:pt idx="2849">
                  <c:v>44988</c:v>
                </c:pt>
                <c:pt idx="2850">
                  <c:v>45007</c:v>
                </c:pt>
                <c:pt idx="2851">
                  <c:v>44992</c:v>
                </c:pt>
                <c:pt idx="2852">
                  <c:v>44993</c:v>
                </c:pt>
                <c:pt idx="2853">
                  <c:v>44995</c:v>
                </c:pt>
                <c:pt idx="2854">
                  <c:v>44984</c:v>
                </c:pt>
                <c:pt idx="2855">
                  <c:v>44986</c:v>
                </c:pt>
                <c:pt idx="2856">
                  <c:v>45001</c:v>
                </c:pt>
                <c:pt idx="2857">
                  <c:v>44981</c:v>
                </c:pt>
                <c:pt idx="2858">
                  <c:v>44984</c:v>
                </c:pt>
                <c:pt idx="2859">
                  <c:v>44988</c:v>
                </c:pt>
                <c:pt idx="2860">
                  <c:v>44991</c:v>
                </c:pt>
                <c:pt idx="2861">
                  <c:v>44985</c:v>
                </c:pt>
                <c:pt idx="2862">
                  <c:v>44981</c:v>
                </c:pt>
                <c:pt idx="2863">
                  <c:v>44984</c:v>
                </c:pt>
                <c:pt idx="2864">
                  <c:v>44981</c:v>
                </c:pt>
                <c:pt idx="2865">
                  <c:v>44981</c:v>
                </c:pt>
                <c:pt idx="2866">
                  <c:v>44981</c:v>
                </c:pt>
                <c:pt idx="2867">
                  <c:v>44992</c:v>
                </c:pt>
                <c:pt idx="2868">
                  <c:v>44980</c:v>
                </c:pt>
                <c:pt idx="2869">
                  <c:v>44981</c:v>
                </c:pt>
                <c:pt idx="2870">
                  <c:v>44980</c:v>
                </c:pt>
                <c:pt idx="2871">
                  <c:v>44980</c:v>
                </c:pt>
                <c:pt idx="2872">
                  <c:v>44992</c:v>
                </c:pt>
                <c:pt idx="2873">
                  <c:v>44985</c:v>
                </c:pt>
                <c:pt idx="2874">
                  <c:v>44991</c:v>
                </c:pt>
                <c:pt idx="2875">
                  <c:v>44986</c:v>
                </c:pt>
                <c:pt idx="2876">
                  <c:v>44986</c:v>
                </c:pt>
                <c:pt idx="2877">
                  <c:v>44985</c:v>
                </c:pt>
                <c:pt idx="2878">
                  <c:v>44985</c:v>
                </c:pt>
                <c:pt idx="2879">
                  <c:v>44993</c:v>
                </c:pt>
                <c:pt idx="2880">
                  <c:v>44981</c:v>
                </c:pt>
                <c:pt idx="2881">
                  <c:v>44981</c:v>
                </c:pt>
                <c:pt idx="2882">
                  <c:v>44985</c:v>
                </c:pt>
                <c:pt idx="2883">
                  <c:v>44984</c:v>
                </c:pt>
                <c:pt idx="2884">
                  <c:v>44985</c:v>
                </c:pt>
                <c:pt idx="2885">
                  <c:v>44995</c:v>
                </c:pt>
                <c:pt idx="2886">
                  <c:v>44991</c:v>
                </c:pt>
                <c:pt idx="2887">
                  <c:v>44979</c:v>
                </c:pt>
                <c:pt idx="2888">
                  <c:v>45084</c:v>
                </c:pt>
                <c:pt idx="2889">
                  <c:v>44980</c:v>
                </c:pt>
                <c:pt idx="2890">
                  <c:v>44985</c:v>
                </c:pt>
                <c:pt idx="2891">
                  <c:v>44980</c:v>
                </c:pt>
                <c:pt idx="2892">
                  <c:v>44984</c:v>
                </c:pt>
                <c:pt idx="2893">
                  <c:v>44981</c:v>
                </c:pt>
                <c:pt idx="2894">
                  <c:v>44986</c:v>
                </c:pt>
                <c:pt idx="2895">
                  <c:v>44985</c:v>
                </c:pt>
                <c:pt idx="2896">
                  <c:v>44987</c:v>
                </c:pt>
                <c:pt idx="2897">
                  <c:v>44981</c:v>
                </c:pt>
                <c:pt idx="2898">
                  <c:v>44981</c:v>
                </c:pt>
                <c:pt idx="2899">
                  <c:v>44999</c:v>
                </c:pt>
                <c:pt idx="2900">
                  <c:v>44980</c:v>
                </c:pt>
                <c:pt idx="2901">
                  <c:v>44980</c:v>
                </c:pt>
                <c:pt idx="2902">
                  <c:v>44980</c:v>
                </c:pt>
                <c:pt idx="2903">
                  <c:v>44980</c:v>
                </c:pt>
                <c:pt idx="2904">
                  <c:v>44988</c:v>
                </c:pt>
                <c:pt idx="2905">
                  <c:v>44981</c:v>
                </c:pt>
                <c:pt idx="2906">
                  <c:v>44987</c:v>
                </c:pt>
                <c:pt idx="2907">
                  <c:v>44978</c:v>
                </c:pt>
                <c:pt idx="2908">
                  <c:v>44979</c:v>
                </c:pt>
                <c:pt idx="2909">
                  <c:v>44991</c:v>
                </c:pt>
                <c:pt idx="2910">
                  <c:v>45021</c:v>
                </c:pt>
                <c:pt idx="2911">
                  <c:v>44978</c:v>
                </c:pt>
                <c:pt idx="2912">
                  <c:v>44978</c:v>
                </c:pt>
                <c:pt idx="2913">
                  <c:v>45008</c:v>
                </c:pt>
                <c:pt idx="2914">
                  <c:v>44978</c:v>
                </c:pt>
                <c:pt idx="2915">
                  <c:v>44979</c:v>
                </c:pt>
                <c:pt idx="2916">
                  <c:v>45113</c:v>
                </c:pt>
                <c:pt idx="2917">
                  <c:v>44979</c:v>
                </c:pt>
                <c:pt idx="2918">
                  <c:v>45012</c:v>
                </c:pt>
                <c:pt idx="2919">
                  <c:v>44979</c:v>
                </c:pt>
                <c:pt idx="2920">
                  <c:v>44980</c:v>
                </c:pt>
                <c:pt idx="2921">
                  <c:v>44981</c:v>
                </c:pt>
                <c:pt idx="2922">
                  <c:v>44985</c:v>
                </c:pt>
                <c:pt idx="2923">
                  <c:v>44987</c:v>
                </c:pt>
                <c:pt idx="2924">
                  <c:v>44986</c:v>
                </c:pt>
                <c:pt idx="2925">
                  <c:v>44979</c:v>
                </c:pt>
                <c:pt idx="2926">
                  <c:v>44988</c:v>
                </c:pt>
                <c:pt idx="2927">
                  <c:v>44979</c:v>
                </c:pt>
                <c:pt idx="2928">
                  <c:v>44984</c:v>
                </c:pt>
                <c:pt idx="2929">
                  <c:v>44985</c:v>
                </c:pt>
                <c:pt idx="2930">
                  <c:v>44979</c:v>
                </c:pt>
                <c:pt idx="2931">
                  <c:v>44980</c:v>
                </c:pt>
                <c:pt idx="2932">
                  <c:v>44978</c:v>
                </c:pt>
                <c:pt idx="2933">
                  <c:v>44978</c:v>
                </c:pt>
                <c:pt idx="2934">
                  <c:v>44993</c:v>
                </c:pt>
                <c:pt idx="2935">
                  <c:v>44979</c:v>
                </c:pt>
                <c:pt idx="2936">
                  <c:v>44978</c:v>
                </c:pt>
                <c:pt idx="2937">
                  <c:v>44979</c:v>
                </c:pt>
                <c:pt idx="2938">
                  <c:v>44977</c:v>
                </c:pt>
                <c:pt idx="2939">
                  <c:v>44978</c:v>
                </c:pt>
                <c:pt idx="2940">
                  <c:v>44977</c:v>
                </c:pt>
                <c:pt idx="2941">
                  <c:v>44977</c:v>
                </c:pt>
                <c:pt idx="2942">
                  <c:v>44978</c:v>
                </c:pt>
                <c:pt idx="2943">
                  <c:v>44978</c:v>
                </c:pt>
                <c:pt idx="2944">
                  <c:v>44978</c:v>
                </c:pt>
                <c:pt idx="2945">
                  <c:v>44980</c:v>
                </c:pt>
                <c:pt idx="2946">
                  <c:v>44978</c:v>
                </c:pt>
                <c:pt idx="2947">
                  <c:v>44978</c:v>
                </c:pt>
                <c:pt idx="2948">
                  <c:v>44978</c:v>
                </c:pt>
                <c:pt idx="2949">
                  <c:v>44979</c:v>
                </c:pt>
                <c:pt idx="2950">
                  <c:v>44980</c:v>
                </c:pt>
                <c:pt idx="2951">
                  <c:v>44988</c:v>
                </c:pt>
                <c:pt idx="2952">
                  <c:v>44981</c:v>
                </c:pt>
                <c:pt idx="2953">
                  <c:v>44978</c:v>
                </c:pt>
                <c:pt idx="2954">
                  <c:v>44978</c:v>
                </c:pt>
                <c:pt idx="2955">
                  <c:v>44979</c:v>
                </c:pt>
                <c:pt idx="2956">
                  <c:v>44991</c:v>
                </c:pt>
                <c:pt idx="2957">
                  <c:v>44978</c:v>
                </c:pt>
                <c:pt idx="2958">
                  <c:v>44985</c:v>
                </c:pt>
                <c:pt idx="2959">
                  <c:v>44978</c:v>
                </c:pt>
                <c:pt idx="2960">
                  <c:v>44977</c:v>
                </c:pt>
                <c:pt idx="2961">
                  <c:v>44981</c:v>
                </c:pt>
                <c:pt idx="2962">
                  <c:v>44977</c:v>
                </c:pt>
                <c:pt idx="2963">
                  <c:v>44981</c:v>
                </c:pt>
                <c:pt idx="2964">
                  <c:v>45058</c:v>
                </c:pt>
                <c:pt idx="2965">
                  <c:v>45098</c:v>
                </c:pt>
                <c:pt idx="2966">
                  <c:v>44980</c:v>
                </c:pt>
                <c:pt idx="2967">
                  <c:v>44978</c:v>
                </c:pt>
                <c:pt idx="2968">
                  <c:v>44985</c:v>
                </c:pt>
                <c:pt idx="2969">
                  <c:v>44979</c:v>
                </c:pt>
                <c:pt idx="2970">
                  <c:v>44978</c:v>
                </c:pt>
                <c:pt idx="2971">
                  <c:v>44981</c:v>
                </c:pt>
                <c:pt idx="2972">
                  <c:v>44978</c:v>
                </c:pt>
                <c:pt idx="2973">
                  <c:v>44978</c:v>
                </c:pt>
                <c:pt idx="2974">
                  <c:v>45006</c:v>
                </c:pt>
                <c:pt idx="2975">
                  <c:v>44978</c:v>
                </c:pt>
                <c:pt idx="2976">
                  <c:v>44980</c:v>
                </c:pt>
                <c:pt idx="2977">
                  <c:v>44991</c:v>
                </c:pt>
                <c:pt idx="2978">
                  <c:v>44980</c:v>
                </c:pt>
                <c:pt idx="2979">
                  <c:v>44980</c:v>
                </c:pt>
                <c:pt idx="2980">
                  <c:v>44980</c:v>
                </c:pt>
                <c:pt idx="2981">
                  <c:v>44978</c:v>
                </c:pt>
                <c:pt idx="2982">
                  <c:v>44978</c:v>
                </c:pt>
                <c:pt idx="2983">
                  <c:v>44978</c:v>
                </c:pt>
                <c:pt idx="2984">
                  <c:v>44978</c:v>
                </c:pt>
                <c:pt idx="2985">
                  <c:v>45012</c:v>
                </c:pt>
                <c:pt idx="2986">
                  <c:v>44978</c:v>
                </c:pt>
                <c:pt idx="2987">
                  <c:v>44977</c:v>
                </c:pt>
                <c:pt idx="2988">
                  <c:v>44977</c:v>
                </c:pt>
                <c:pt idx="2989">
                  <c:v>44977</c:v>
                </c:pt>
                <c:pt idx="2990">
                  <c:v>44978</c:v>
                </c:pt>
                <c:pt idx="2991">
                  <c:v>44977</c:v>
                </c:pt>
                <c:pt idx="2992">
                  <c:v>44977</c:v>
                </c:pt>
                <c:pt idx="2993">
                  <c:v>44984</c:v>
                </c:pt>
                <c:pt idx="2994">
                  <c:v>44980</c:v>
                </c:pt>
                <c:pt idx="2995">
                  <c:v>44984</c:v>
                </c:pt>
                <c:pt idx="2996">
                  <c:v>44977</c:v>
                </c:pt>
                <c:pt idx="2997">
                  <c:v>44979</c:v>
                </c:pt>
                <c:pt idx="2998">
                  <c:v>44979</c:v>
                </c:pt>
                <c:pt idx="2999">
                  <c:v>44978</c:v>
                </c:pt>
                <c:pt idx="3000">
                  <c:v>44988</c:v>
                </c:pt>
                <c:pt idx="3001">
                  <c:v>44974</c:v>
                </c:pt>
                <c:pt idx="3002">
                  <c:v>44980</c:v>
                </c:pt>
                <c:pt idx="3003">
                  <c:v>44977</c:v>
                </c:pt>
                <c:pt idx="3004">
                  <c:v>44979</c:v>
                </c:pt>
                <c:pt idx="3005">
                  <c:v>44977</c:v>
                </c:pt>
                <c:pt idx="3006">
                  <c:v>44973</c:v>
                </c:pt>
                <c:pt idx="3007">
                  <c:v>44977</c:v>
                </c:pt>
                <c:pt idx="3008">
                  <c:v>44977</c:v>
                </c:pt>
                <c:pt idx="3009">
                  <c:v>44977</c:v>
                </c:pt>
                <c:pt idx="3010">
                  <c:v>44977</c:v>
                </c:pt>
                <c:pt idx="3011">
                  <c:v>44977</c:v>
                </c:pt>
                <c:pt idx="3012">
                  <c:v>44984</c:v>
                </c:pt>
                <c:pt idx="3013">
                  <c:v>45019</c:v>
                </c:pt>
                <c:pt idx="3014">
                  <c:v>45070</c:v>
                </c:pt>
                <c:pt idx="3015">
                  <c:v>45005</c:v>
                </c:pt>
                <c:pt idx="3016">
                  <c:v>44978</c:v>
                </c:pt>
                <c:pt idx="3017">
                  <c:v>44980</c:v>
                </c:pt>
                <c:pt idx="3018">
                  <c:v>44980</c:v>
                </c:pt>
                <c:pt idx="3019">
                  <c:v>44973</c:v>
                </c:pt>
                <c:pt idx="3020">
                  <c:v>44973</c:v>
                </c:pt>
                <c:pt idx="3021">
                  <c:v>44973</c:v>
                </c:pt>
                <c:pt idx="3022">
                  <c:v>44981</c:v>
                </c:pt>
                <c:pt idx="3023">
                  <c:v>44992</c:v>
                </c:pt>
                <c:pt idx="3024">
                  <c:v>44972</c:v>
                </c:pt>
                <c:pt idx="3025">
                  <c:v>44972</c:v>
                </c:pt>
                <c:pt idx="3026">
                  <c:v>44974</c:v>
                </c:pt>
                <c:pt idx="3027">
                  <c:v>44977</c:v>
                </c:pt>
                <c:pt idx="3028">
                  <c:v>44978</c:v>
                </c:pt>
                <c:pt idx="3029">
                  <c:v>44977</c:v>
                </c:pt>
                <c:pt idx="3030">
                  <c:v>44977</c:v>
                </c:pt>
                <c:pt idx="3031">
                  <c:v>44973</c:v>
                </c:pt>
                <c:pt idx="3032">
                  <c:v>44972</c:v>
                </c:pt>
                <c:pt idx="3033">
                  <c:v>44977</c:v>
                </c:pt>
                <c:pt idx="3034">
                  <c:v>44977</c:v>
                </c:pt>
                <c:pt idx="3035">
                  <c:v>44979</c:v>
                </c:pt>
                <c:pt idx="3036">
                  <c:v>44972</c:v>
                </c:pt>
                <c:pt idx="3037">
                  <c:v>44978</c:v>
                </c:pt>
                <c:pt idx="3038">
                  <c:v>44973</c:v>
                </c:pt>
                <c:pt idx="3039">
                  <c:v>44977</c:v>
                </c:pt>
                <c:pt idx="3040">
                  <c:v>44973</c:v>
                </c:pt>
                <c:pt idx="3041">
                  <c:v>44979</c:v>
                </c:pt>
                <c:pt idx="3042">
                  <c:v>44978</c:v>
                </c:pt>
                <c:pt idx="3043">
                  <c:v>44980</c:v>
                </c:pt>
                <c:pt idx="3044">
                  <c:v>44980</c:v>
                </c:pt>
                <c:pt idx="3045">
                  <c:v>44974</c:v>
                </c:pt>
                <c:pt idx="3046">
                  <c:v>44973</c:v>
                </c:pt>
                <c:pt idx="3047">
                  <c:v>44978</c:v>
                </c:pt>
                <c:pt idx="3048">
                  <c:v>44977</c:v>
                </c:pt>
                <c:pt idx="3049">
                  <c:v>44981</c:v>
                </c:pt>
                <c:pt idx="3050">
                  <c:v>44972</c:v>
                </c:pt>
                <c:pt idx="3051">
                  <c:v>45035</c:v>
                </c:pt>
                <c:pt idx="3052">
                  <c:v>44977</c:v>
                </c:pt>
                <c:pt idx="3053">
                  <c:v>44972</c:v>
                </c:pt>
                <c:pt idx="3054">
                  <c:v>44992</c:v>
                </c:pt>
                <c:pt idx="3055">
                  <c:v>44972</c:v>
                </c:pt>
                <c:pt idx="3056">
                  <c:v>44980</c:v>
                </c:pt>
                <c:pt idx="3057">
                  <c:v>44972</c:v>
                </c:pt>
                <c:pt idx="3058">
                  <c:v>44981</c:v>
                </c:pt>
                <c:pt idx="3059">
                  <c:v>44977</c:v>
                </c:pt>
                <c:pt idx="3060">
                  <c:v>44977</c:v>
                </c:pt>
                <c:pt idx="3061">
                  <c:v>44973</c:v>
                </c:pt>
                <c:pt idx="3062">
                  <c:v>44973</c:v>
                </c:pt>
                <c:pt idx="3063">
                  <c:v>44974</c:v>
                </c:pt>
                <c:pt idx="3064">
                  <c:v>44977</c:v>
                </c:pt>
                <c:pt idx="3065">
                  <c:v>44979</c:v>
                </c:pt>
                <c:pt idx="3066">
                  <c:v>44973</c:v>
                </c:pt>
                <c:pt idx="3067">
                  <c:v>44972</c:v>
                </c:pt>
                <c:pt idx="3068">
                  <c:v>44979</c:v>
                </c:pt>
                <c:pt idx="3069">
                  <c:v>44973</c:v>
                </c:pt>
                <c:pt idx="3070">
                  <c:v>44972</c:v>
                </c:pt>
                <c:pt idx="3071">
                  <c:v>44972</c:v>
                </c:pt>
                <c:pt idx="3072">
                  <c:v>44977</c:v>
                </c:pt>
                <c:pt idx="3073">
                  <c:v>45040</c:v>
                </c:pt>
                <c:pt idx="3074">
                  <c:v>44985</c:v>
                </c:pt>
                <c:pt idx="3075">
                  <c:v>44972</c:v>
                </c:pt>
                <c:pt idx="3076">
                  <c:v>44971</c:v>
                </c:pt>
                <c:pt idx="3077">
                  <c:v>44972</c:v>
                </c:pt>
                <c:pt idx="3078">
                  <c:v>44980</c:v>
                </c:pt>
                <c:pt idx="3079">
                  <c:v>44973</c:v>
                </c:pt>
                <c:pt idx="3080">
                  <c:v>44979</c:v>
                </c:pt>
                <c:pt idx="3081">
                  <c:v>44978</c:v>
                </c:pt>
                <c:pt idx="3082">
                  <c:v>44971</c:v>
                </c:pt>
                <c:pt idx="3083">
                  <c:v>44973</c:v>
                </c:pt>
                <c:pt idx="3084">
                  <c:v>44971</c:v>
                </c:pt>
                <c:pt idx="3085">
                  <c:v>44973</c:v>
                </c:pt>
                <c:pt idx="3086">
                  <c:v>44971</c:v>
                </c:pt>
                <c:pt idx="3087">
                  <c:v>44972</c:v>
                </c:pt>
                <c:pt idx="3088">
                  <c:v>45001</c:v>
                </c:pt>
                <c:pt idx="3089">
                  <c:v>44981</c:v>
                </c:pt>
                <c:pt idx="3090">
                  <c:v>44973</c:v>
                </c:pt>
                <c:pt idx="3091">
                  <c:v>44973</c:v>
                </c:pt>
                <c:pt idx="3092">
                  <c:v>44971</c:v>
                </c:pt>
                <c:pt idx="3093">
                  <c:v>44971</c:v>
                </c:pt>
                <c:pt idx="3094">
                  <c:v>45043</c:v>
                </c:pt>
                <c:pt idx="3095">
                  <c:v>44987</c:v>
                </c:pt>
                <c:pt idx="3096">
                  <c:v>44977</c:v>
                </c:pt>
                <c:pt idx="3097">
                  <c:v>44980</c:v>
                </c:pt>
                <c:pt idx="3098">
                  <c:v>44977</c:v>
                </c:pt>
                <c:pt idx="3099">
                  <c:v>44972</c:v>
                </c:pt>
                <c:pt idx="3100">
                  <c:v>44971</c:v>
                </c:pt>
                <c:pt idx="3101">
                  <c:v>44971</c:v>
                </c:pt>
                <c:pt idx="3102">
                  <c:v>45033</c:v>
                </c:pt>
                <c:pt idx="3103">
                  <c:v>45000</c:v>
                </c:pt>
                <c:pt idx="3104">
                  <c:v>44978</c:v>
                </c:pt>
                <c:pt idx="3105">
                  <c:v>44998</c:v>
                </c:pt>
                <c:pt idx="3106">
                  <c:v>44970</c:v>
                </c:pt>
                <c:pt idx="3107">
                  <c:v>45001</c:v>
                </c:pt>
                <c:pt idx="3108">
                  <c:v>44971</c:v>
                </c:pt>
                <c:pt idx="3109">
                  <c:v>44972</c:v>
                </c:pt>
                <c:pt idx="3110">
                  <c:v>44988</c:v>
                </c:pt>
                <c:pt idx="3111">
                  <c:v>44977</c:v>
                </c:pt>
                <c:pt idx="3112">
                  <c:v>44973</c:v>
                </c:pt>
                <c:pt idx="3113">
                  <c:v>44979</c:v>
                </c:pt>
                <c:pt idx="3114">
                  <c:v>44973</c:v>
                </c:pt>
                <c:pt idx="3115">
                  <c:v>44979</c:v>
                </c:pt>
                <c:pt idx="3116">
                  <c:v>44977</c:v>
                </c:pt>
                <c:pt idx="3117">
                  <c:v>44971</c:v>
                </c:pt>
                <c:pt idx="3118">
                  <c:v>44977</c:v>
                </c:pt>
                <c:pt idx="3119">
                  <c:v>44972</c:v>
                </c:pt>
                <c:pt idx="3120">
                  <c:v>44972</c:v>
                </c:pt>
                <c:pt idx="3121">
                  <c:v>44972</c:v>
                </c:pt>
                <c:pt idx="3122">
                  <c:v>45008</c:v>
                </c:pt>
                <c:pt idx="3123">
                  <c:v>44986</c:v>
                </c:pt>
                <c:pt idx="3124">
                  <c:v>44972</c:v>
                </c:pt>
                <c:pt idx="3125">
                  <c:v>44971</c:v>
                </c:pt>
                <c:pt idx="3126">
                  <c:v>44992</c:v>
                </c:pt>
                <c:pt idx="3127">
                  <c:v>44970</c:v>
                </c:pt>
                <c:pt idx="3128">
                  <c:v>44972</c:v>
                </c:pt>
                <c:pt idx="3129">
                  <c:v>44978</c:v>
                </c:pt>
                <c:pt idx="3130">
                  <c:v>44972</c:v>
                </c:pt>
                <c:pt idx="3131">
                  <c:v>44970</c:v>
                </c:pt>
                <c:pt idx="3132">
                  <c:v>44970</c:v>
                </c:pt>
                <c:pt idx="3133">
                  <c:v>44970</c:v>
                </c:pt>
                <c:pt idx="3134">
                  <c:v>44967</c:v>
                </c:pt>
                <c:pt idx="3135">
                  <c:v>44967</c:v>
                </c:pt>
                <c:pt idx="3136">
                  <c:v>44979</c:v>
                </c:pt>
                <c:pt idx="3137">
                  <c:v>44972</c:v>
                </c:pt>
                <c:pt idx="3138">
                  <c:v>44971</c:v>
                </c:pt>
                <c:pt idx="3139">
                  <c:v>44967</c:v>
                </c:pt>
                <c:pt idx="3140">
                  <c:v>44970</c:v>
                </c:pt>
                <c:pt idx="3141">
                  <c:v>44971</c:v>
                </c:pt>
                <c:pt idx="3142">
                  <c:v>44977</c:v>
                </c:pt>
                <c:pt idx="3143">
                  <c:v>44970</c:v>
                </c:pt>
                <c:pt idx="3144">
                  <c:v>44971</c:v>
                </c:pt>
                <c:pt idx="3145">
                  <c:v>44971</c:v>
                </c:pt>
                <c:pt idx="3146">
                  <c:v>44972</c:v>
                </c:pt>
                <c:pt idx="3147">
                  <c:v>44970</c:v>
                </c:pt>
                <c:pt idx="3148">
                  <c:v>44970</c:v>
                </c:pt>
                <c:pt idx="3149">
                  <c:v>45079</c:v>
                </c:pt>
                <c:pt idx="3150">
                  <c:v>44967</c:v>
                </c:pt>
                <c:pt idx="3151">
                  <c:v>44967</c:v>
                </c:pt>
                <c:pt idx="3152">
                  <c:v>45152</c:v>
                </c:pt>
                <c:pt idx="3153">
                  <c:v>45005</c:v>
                </c:pt>
                <c:pt idx="3154">
                  <c:v>44967</c:v>
                </c:pt>
                <c:pt idx="3155">
                  <c:v>44993</c:v>
                </c:pt>
                <c:pt idx="3156">
                  <c:v>44970</c:v>
                </c:pt>
                <c:pt idx="3157">
                  <c:v>44987</c:v>
                </c:pt>
                <c:pt idx="3158">
                  <c:v>44970</c:v>
                </c:pt>
                <c:pt idx="3159">
                  <c:v>44971</c:v>
                </c:pt>
                <c:pt idx="3160">
                  <c:v>44966</c:v>
                </c:pt>
                <c:pt idx="3161">
                  <c:v>45001</c:v>
                </c:pt>
                <c:pt idx="3162">
                  <c:v>45097</c:v>
                </c:pt>
                <c:pt idx="3163">
                  <c:v>44967</c:v>
                </c:pt>
                <c:pt idx="3164">
                  <c:v>44967</c:v>
                </c:pt>
                <c:pt idx="3165">
                  <c:v>44970</c:v>
                </c:pt>
                <c:pt idx="3166">
                  <c:v>44971</c:v>
                </c:pt>
                <c:pt idx="3167">
                  <c:v>44979</c:v>
                </c:pt>
                <c:pt idx="3168">
                  <c:v>44967</c:v>
                </c:pt>
                <c:pt idx="3169">
                  <c:v>44974</c:v>
                </c:pt>
                <c:pt idx="3170">
                  <c:v>44977</c:v>
                </c:pt>
                <c:pt idx="3171">
                  <c:v>44980</c:v>
                </c:pt>
                <c:pt idx="3172">
                  <c:v>44967</c:v>
                </c:pt>
                <c:pt idx="3173">
                  <c:v>44971</c:v>
                </c:pt>
                <c:pt idx="3174">
                  <c:v>44966</c:v>
                </c:pt>
                <c:pt idx="3175">
                  <c:v>44967</c:v>
                </c:pt>
                <c:pt idx="3176">
                  <c:v>44981</c:v>
                </c:pt>
                <c:pt idx="3177">
                  <c:v>44967</c:v>
                </c:pt>
                <c:pt idx="3178">
                  <c:v>44966</c:v>
                </c:pt>
                <c:pt idx="3179">
                  <c:v>44967</c:v>
                </c:pt>
                <c:pt idx="3180">
                  <c:v>44965</c:v>
                </c:pt>
                <c:pt idx="3181">
                  <c:v>44966</c:v>
                </c:pt>
                <c:pt idx="3182">
                  <c:v>44966</c:v>
                </c:pt>
                <c:pt idx="3183">
                  <c:v>44967</c:v>
                </c:pt>
                <c:pt idx="3184">
                  <c:v>44973</c:v>
                </c:pt>
                <c:pt idx="3185">
                  <c:v>44965</c:v>
                </c:pt>
                <c:pt idx="3186">
                  <c:v>44966</c:v>
                </c:pt>
                <c:pt idx="3187">
                  <c:v>44965</c:v>
                </c:pt>
                <c:pt idx="3188">
                  <c:v>44967</c:v>
                </c:pt>
                <c:pt idx="3189">
                  <c:v>44965</c:v>
                </c:pt>
                <c:pt idx="3190">
                  <c:v>44991</c:v>
                </c:pt>
                <c:pt idx="3191">
                  <c:v>44970</c:v>
                </c:pt>
                <c:pt idx="3192">
                  <c:v>44965</c:v>
                </c:pt>
                <c:pt idx="3193">
                  <c:v>44967</c:v>
                </c:pt>
                <c:pt idx="3194">
                  <c:v>44966</c:v>
                </c:pt>
                <c:pt idx="3195">
                  <c:v>44967</c:v>
                </c:pt>
                <c:pt idx="3196">
                  <c:v>44965</c:v>
                </c:pt>
                <c:pt idx="3197">
                  <c:v>44965</c:v>
                </c:pt>
                <c:pt idx="3198">
                  <c:v>44994</c:v>
                </c:pt>
                <c:pt idx="3199">
                  <c:v>44966</c:v>
                </c:pt>
                <c:pt idx="3200">
                  <c:v>44965</c:v>
                </c:pt>
                <c:pt idx="3201">
                  <c:v>44967</c:v>
                </c:pt>
                <c:pt idx="3202">
                  <c:v>44966</c:v>
                </c:pt>
                <c:pt idx="3203">
                  <c:v>44964</c:v>
                </c:pt>
                <c:pt idx="3204">
                  <c:v>44964</c:v>
                </c:pt>
                <c:pt idx="3205">
                  <c:v>45000</c:v>
                </c:pt>
                <c:pt idx="3206">
                  <c:v>44964</c:v>
                </c:pt>
                <c:pt idx="3207">
                  <c:v>44966</c:v>
                </c:pt>
                <c:pt idx="3208">
                  <c:v>44964</c:v>
                </c:pt>
                <c:pt idx="3209">
                  <c:v>44965</c:v>
                </c:pt>
                <c:pt idx="3210">
                  <c:v>44970</c:v>
                </c:pt>
                <c:pt idx="3211">
                  <c:v>44967</c:v>
                </c:pt>
                <c:pt idx="3212">
                  <c:v>44966</c:v>
                </c:pt>
                <c:pt idx="3213">
                  <c:v>44965</c:v>
                </c:pt>
                <c:pt idx="3214">
                  <c:v>44971</c:v>
                </c:pt>
                <c:pt idx="3215">
                  <c:v>44972</c:v>
                </c:pt>
                <c:pt idx="3216">
                  <c:v>44966</c:v>
                </c:pt>
                <c:pt idx="3217">
                  <c:v>44967</c:v>
                </c:pt>
                <c:pt idx="3218">
                  <c:v>44971</c:v>
                </c:pt>
                <c:pt idx="3219">
                  <c:v>44966</c:v>
                </c:pt>
                <c:pt idx="3220">
                  <c:v>44992</c:v>
                </c:pt>
                <c:pt idx="3221">
                  <c:v>44966</c:v>
                </c:pt>
                <c:pt idx="3222">
                  <c:v>44964</c:v>
                </c:pt>
                <c:pt idx="3223">
                  <c:v>44964</c:v>
                </c:pt>
                <c:pt idx="3224">
                  <c:v>44964</c:v>
                </c:pt>
                <c:pt idx="3225">
                  <c:v>44964</c:v>
                </c:pt>
                <c:pt idx="3226">
                  <c:v>44970</c:v>
                </c:pt>
                <c:pt idx="3227">
                  <c:v>44979</c:v>
                </c:pt>
                <c:pt idx="3228">
                  <c:v>44977</c:v>
                </c:pt>
                <c:pt idx="3229">
                  <c:v>44964</c:v>
                </c:pt>
                <c:pt idx="3230">
                  <c:v>44966</c:v>
                </c:pt>
                <c:pt idx="3231">
                  <c:v>44993</c:v>
                </c:pt>
                <c:pt idx="3232">
                  <c:v>44964</c:v>
                </c:pt>
                <c:pt idx="3233">
                  <c:v>44964</c:v>
                </c:pt>
                <c:pt idx="3234">
                  <c:v>44966</c:v>
                </c:pt>
                <c:pt idx="3235">
                  <c:v>44984</c:v>
                </c:pt>
                <c:pt idx="3236">
                  <c:v>44964</c:v>
                </c:pt>
                <c:pt idx="3237">
                  <c:v>44964</c:v>
                </c:pt>
                <c:pt idx="3238">
                  <c:v>44973</c:v>
                </c:pt>
                <c:pt idx="3239">
                  <c:v>44987</c:v>
                </c:pt>
                <c:pt idx="3240">
                  <c:v>44964</c:v>
                </c:pt>
                <c:pt idx="3241">
                  <c:v>44966</c:v>
                </c:pt>
                <c:pt idx="3242">
                  <c:v>44964</c:v>
                </c:pt>
                <c:pt idx="3243">
                  <c:v>44966</c:v>
                </c:pt>
                <c:pt idx="3244">
                  <c:v>44964</c:v>
                </c:pt>
                <c:pt idx="3245">
                  <c:v>44964</c:v>
                </c:pt>
                <c:pt idx="3246">
                  <c:v>44980</c:v>
                </c:pt>
                <c:pt idx="3247">
                  <c:v>44977</c:v>
                </c:pt>
                <c:pt idx="3248">
                  <c:v>44974</c:v>
                </c:pt>
                <c:pt idx="3249">
                  <c:v>44965</c:v>
                </c:pt>
                <c:pt idx="3250">
                  <c:v>44972</c:v>
                </c:pt>
                <c:pt idx="3251">
                  <c:v>44964</c:v>
                </c:pt>
                <c:pt idx="3252">
                  <c:v>44978</c:v>
                </c:pt>
                <c:pt idx="3253">
                  <c:v>44964</c:v>
                </c:pt>
                <c:pt idx="3254">
                  <c:v>44964</c:v>
                </c:pt>
                <c:pt idx="3255">
                  <c:v>44965</c:v>
                </c:pt>
                <c:pt idx="3256">
                  <c:v>44973</c:v>
                </c:pt>
                <c:pt idx="3257">
                  <c:v>44984</c:v>
                </c:pt>
                <c:pt idx="3258">
                  <c:v>44964</c:v>
                </c:pt>
                <c:pt idx="3259">
                  <c:v>45048</c:v>
                </c:pt>
                <c:pt idx="3260">
                  <c:v>44963</c:v>
                </c:pt>
                <c:pt idx="3261">
                  <c:v>44964</c:v>
                </c:pt>
                <c:pt idx="3262">
                  <c:v>44963</c:v>
                </c:pt>
                <c:pt idx="3263">
                  <c:v>44964</c:v>
                </c:pt>
                <c:pt idx="3264">
                  <c:v>44964</c:v>
                </c:pt>
                <c:pt idx="3265">
                  <c:v>44967</c:v>
                </c:pt>
                <c:pt idx="3266">
                  <c:v>44966</c:v>
                </c:pt>
                <c:pt idx="3267">
                  <c:v>44964</c:v>
                </c:pt>
                <c:pt idx="3268">
                  <c:v>44963</c:v>
                </c:pt>
                <c:pt idx="3269">
                  <c:v>44972</c:v>
                </c:pt>
                <c:pt idx="3270">
                  <c:v>44979</c:v>
                </c:pt>
                <c:pt idx="3271">
                  <c:v>44966</c:v>
                </c:pt>
                <c:pt idx="3272">
                  <c:v>44965</c:v>
                </c:pt>
                <c:pt idx="3273">
                  <c:v>44965</c:v>
                </c:pt>
                <c:pt idx="3274">
                  <c:v>44970</c:v>
                </c:pt>
                <c:pt idx="3275">
                  <c:v>44964</c:v>
                </c:pt>
                <c:pt idx="3276">
                  <c:v>44966</c:v>
                </c:pt>
                <c:pt idx="3277">
                  <c:v>44964</c:v>
                </c:pt>
                <c:pt idx="3278">
                  <c:v>45009</c:v>
                </c:pt>
                <c:pt idx="3279">
                  <c:v>45159</c:v>
                </c:pt>
                <c:pt idx="3280">
                  <c:v>45009</c:v>
                </c:pt>
                <c:pt idx="3281">
                  <c:v>44963</c:v>
                </c:pt>
                <c:pt idx="3282">
                  <c:v>44964</c:v>
                </c:pt>
                <c:pt idx="3283">
                  <c:v>44960</c:v>
                </c:pt>
                <c:pt idx="3284">
                  <c:v>44960</c:v>
                </c:pt>
                <c:pt idx="3285">
                  <c:v>44966</c:v>
                </c:pt>
                <c:pt idx="3286">
                  <c:v>44963</c:v>
                </c:pt>
                <c:pt idx="3287">
                  <c:v>44971</c:v>
                </c:pt>
                <c:pt idx="3288">
                  <c:v>44967</c:v>
                </c:pt>
                <c:pt idx="3289">
                  <c:v>44964</c:v>
                </c:pt>
                <c:pt idx="3290">
                  <c:v>45002</c:v>
                </c:pt>
                <c:pt idx="3291">
                  <c:v>44967</c:v>
                </c:pt>
                <c:pt idx="3292">
                  <c:v>44964</c:v>
                </c:pt>
                <c:pt idx="3293">
                  <c:v>44971</c:v>
                </c:pt>
                <c:pt idx="3294">
                  <c:v>44963</c:v>
                </c:pt>
                <c:pt idx="3295">
                  <c:v>44973</c:v>
                </c:pt>
                <c:pt idx="3296">
                  <c:v>44966</c:v>
                </c:pt>
                <c:pt idx="3297">
                  <c:v>44964</c:v>
                </c:pt>
                <c:pt idx="3298">
                  <c:v>44970</c:v>
                </c:pt>
                <c:pt idx="3299">
                  <c:v>45062</c:v>
                </c:pt>
                <c:pt idx="3300">
                  <c:v>44964</c:v>
                </c:pt>
                <c:pt idx="3301">
                  <c:v>44966</c:v>
                </c:pt>
                <c:pt idx="3302">
                  <c:v>44988</c:v>
                </c:pt>
                <c:pt idx="3303">
                  <c:v>44963</c:v>
                </c:pt>
                <c:pt idx="3304">
                  <c:v>44963</c:v>
                </c:pt>
                <c:pt idx="3305">
                  <c:v>44964</c:v>
                </c:pt>
                <c:pt idx="3306">
                  <c:v>44960</c:v>
                </c:pt>
                <c:pt idx="3307">
                  <c:v>44959</c:v>
                </c:pt>
                <c:pt idx="3308">
                  <c:v>44960</c:v>
                </c:pt>
                <c:pt idx="3309">
                  <c:v>44960</c:v>
                </c:pt>
                <c:pt idx="3310">
                  <c:v>45058</c:v>
                </c:pt>
                <c:pt idx="3311">
                  <c:v>44960</c:v>
                </c:pt>
                <c:pt idx="3312">
                  <c:v>44960</c:v>
                </c:pt>
                <c:pt idx="3313">
                  <c:v>44959</c:v>
                </c:pt>
                <c:pt idx="3314">
                  <c:v>44964</c:v>
                </c:pt>
                <c:pt idx="3315">
                  <c:v>44981</c:v>
                </c:pt>
                <c:pt idx="3316">
                  <c:v>44960</c:v>
                </c:pt>
                <c:pt idx="3317">
                  <c:v>44964</c:v>
                </c:pt>
                <c:pt idx="3318">
                  <c:v>44960</c:v>
                </c:pt>
                <c:pt idx="3319">
                  <c:v>44972</c:v>
                </c:pt>
                <c:pt idx="3320">
                  <c:v>44972</c:v>
                </c:pt>
                <c:pt idx="3321">
                  <c:v>44972</c:v>
                </c:pt>
                <c:pt idx="3322">
                  <c:v>44960</c:v>
                </c:pt>
                <c:pt idx="3323">
                  <c:v>44960</c:v>
                </c:pt>
                <c:pt idx="3324">
                  <c:v>44963</c:v>
                </c:pt>
                <c:pt idx="3325">
                  <c:v>44964</c:v>
                </c:pt>
                <c:pt idx="3326">
                  <c:v>44963</c:v>
                </c:pt>
                <c:pt idx="3327">
                  <c:v>44959</c:v>
                </c:pt>
                <c:pt idx="3328">
                  <c:v>44972</c:v>
                </c:pt>
                <c:pt idx="3329">
                  <c:v>44958</c:v>
                </c:pt>
                <c:pt idx="3330">
                  <c:v>45098</c:v>
                </c:pt>
                <c:pt idx="3331">
                  <c:v>45064</c:v>
                </c:pt>
                <c:pt idx="3332">
                  <c:v>44967</c:v>
                </c:pt>
                <c:pt idx="3333">
                  <c:v>44958</c:v>
                </c:pt>
                <c:pt idx="3334">
                  <c:v>44959</c:v>
                </c:pt>
                <c:pt idx="3335">
                  <c:v>44963</c:v>
                </c:pt>
                <c:pt idx="3336">
                  <c:v>44963</c:v>
                </c:pt>
                <c:pt idx="3337">
                  <c:v>44959</c:v>
                </c:pt>
                <c:pt idx="3338">
                  <c:v>44977</c:v>
                </c:pt>
                <c:pt idx="3339">
                  <c:v>44960</c:v>
                </c:pt>
                <c:pt idx="3340">
                  <c:v>44966</c:v>
                </c:pt>
                <c:pt idx="3341">
                  <c:v>44959</c:v>
                </c:pt>
                <c:pt idx="3342">
                  <c:v>44959</c:v>
                </c:pt>
                <c:pt idx="3343">
                  <c:v>44972</c:v>
                </c:pt>
                <c:pt idx="3344">
                  <c:v>45040</c:v>
                </c:pt>
                <c:pt idx="3345">
                  <c:v>44959</c:v>
                </c:pt>
                <c:pt idx="3346">
                  <c:v>45113</c:v>
                </c:pt>
                <c:pt idx="3347">
                  <c:v>44966</c:v>
                </c:pt>
                <c:pt idx="3348">
                  <c:v>44960</c:v>
                </c:pt>
                <c:pt idx="3349">
                  <c:v>44960</c:v>
                </c:pt>
                <c:pt idx="3350">
                  <c:v>44965</c:v>
                </c:pt>
                <c:pt idx="3351">
                  <c:v>44960</c:v>
                </c:pt>
                <c:pt idx="3352">
                  <c:v>44958</c:v>
                </c:pt>
                <c:pt idx="3353">
                  <c:v>44957</c:v>
                </c:pt>
                <c:pt idx="3354">
                  <c:v>44984</c:v>
                </c:pt>
                <c:pt idx="3355">
                  <c:v>44958</c:v>
                </c:pt>
                <c:pt idx="3356">
                  <c:v>44959</c:v>
                </c:pt>
                <c:pt idx="3357">
                  <c:v>44959</c:v>
                </c:pt>
                <c:pt idx="3358">
                  <c:v>44964</c:v>
                </c:pt>
                <c:pt idx="3359">
                  <c:v>44959</c:v>
                </c:pt>
                <c:pt idx="3360">
                  <c:v>44959</c:v>
                </c:pt>
                <c:pt idx="3361">
                  <c:v>44958</c:v>
                </c:pt>
                <c:pt idx="3362">
                  <c:v>44967</c:v>
                </c:pt>
                <c:pt idx="3363">
                  <c:v>44960</c:v>
                </c:pt>
                <c:pt idx="3364">
                  <c:v>44972</c:v>
                </c:pt>
                <c:pt idx="3365">
                  <c:v>44972</c:v>
                </c:pt>
                <c:pt idx="3366">
                  <c:v>44972</c:v>
                </c:pt>
                <c:pt idx="3367">
                  <c:v>44958</c:v>
                </c:pt>
                <c:pt idx="3368">
                  <c:v>44963</c:v>
                </c:pt>
                <c:pt idx="3369">
                  <c:v>44963</c:v>
                </c:pt>
                <c:pt idx="3370">
                  <c:v>44957</c:v>
                </c:pt>
                <c:pt idx="3371">
                  <c:v>44957</c:v>
                </c:pt>
                <c:pt idx="3372">
                  <c:v>44965</c:v>
                </c:pt>
                <c:pt idx="3373">
                  <c:v>44958</c:v>
                </c:pt>
                <c:pt idx="3374">
                  <c:v>44957</c:v>
                </c:pt>
                <c:pt idx="3375">
                  <c:v>44959</c:v>
                </c:pt>
                <c:pt idx="3376">
                  <c:v>44957</c:v>
                </c:pt>
                <c:pt idx="3377">
                  <c:v>45012</c:v>
                </c:pt>
                <c:pt idx="3378">
                  <c:v>45100</c:v>
                </c:pt>
                <c:pt idx="3379">
                  <c:v>44966</c:v>
                </c:pt>
                <c:pt idx="3380">
                  <c:v>44957</c:v>
                </c:pt>
                <c:pt idx="3381">
                  <c:v>44957</c:v>
                </c:pt>
                <c:pt idx="3382">
                  <c:v>44977</c:v>
                </c:pt>
                <c:pt idx="3383">
                  <c:v>44957</c:v>
                </c:pt>
                <c:pt idx="3384">
                  <c:v>44957</c:v>
                </c:pt>
                <c:pt idx="3385">
                  <c:v>44963</c:v>
                </c:pt>
                <c:pt idx="3386">
                  <c:v>44957</c:v>
                </c:pt>
                <c:pt idx="3387">
                  <c:v>44959</c:v>
                </c:pt>
                <c:pt idx="3388">
                  <c:v>44957</c:v>
                </c:pt>
                <c:pt idx="3389">
                  <c:v>44959</c:v>
                </c:pt>
                <c:pt idx="3390">
                  <c:v>44957</c:v>
                </c:pt>
                <c:pt idx="3391">
                  <c:v>44958</c:v>
                </c:pt>
                <c:pt idx="3392">
                  <c:v>44958</c:v>
                </c:pt>
                <c:pt idx="3393">
                  <c:v>44957</c:v>
                </c:pt>
                <c:pt idx="3394">
                  <c:v>44972</c:v>
                </c:pt>
                <c:pt idx="3395">
                  <c:v>44957</c:v>
                </c:pt>
                <c:pt idx="3396">
                  <c:v>44957</c:v>
                </c:pt>
                <c:pt idx="3397">
                  <c:v>44964</c:v>
                </c:pt>
                <c:pt idx="3398">
                  <c:v>44958</c:v>
                </c:pt>
                <c:pt idx="3399">
                  <c:v>44958</c:v>
                </c:pt>
                <c:pt idx="3400">
                  <c:v>44957</c:v>
                </c:pt>
                <c:pt idx="3401">
                  <c:v>44958</c:v>
                </c:pt>
                <c:pt idx="3402">
                  <c:v>44995</c:v>
                </c:pt>
                <c:pt idx="3403">
                  <c:v>44957</c:v>
                </c:pt>
                <c:pt idx="3404">
                  <c:v>44958</c:v>
                </c:pt>
                <c:pt idx="3405">
                  <c:v>45002</c:v>
                </c:pt>
                <c:pt idx="3406">
                  <c:v>44956</c:v>
                </c:pt>
                <c:pt idx="3407">
                  <c:v>45012</c:v>
                </c:pt>
                <c:pt idx="3408">
                  <c:v>44957</c:v>
                </c:pt>
                <c:pt idx="3409">
                  <c:v>44957</c:v>
                </c:pt>
                <c:pt idx="3410">
                  <c:v>44966</c:v>
                </c:pt>
                <c:pt idx="3411">
                  <c:v>44957</c:v>
                </c:pt>
                <c:pt idx="3412">
                  <c:v>44959</c:v>
                </c:pt>
                <c:pt idx="3413">
                  <c:v>44964</c:v>
                </c:pt>
                <c:pt idx="3414">
                  <c:v>44957</c:v>
                </c:pt>
                <c:pt idx="3415">
                  <c:v>44956</c:v>
                </c:pt>
                <c:pt idx="3416">
                  <c:v>44957</c:v>
                </c:pt>
                <c:pt idx="3417">
                  <c:v>44965</c:v>
                </c:pt>
                <c:pt idx="3418">
                  <c:v>44958</c:v>
                </c:pt>
                <c:pt idx="3419">
                  <c:v>44960</c:v>
                </c:pt>
                <c:pt idx="3420">
                  <c:v>44960</c:v>
                </c:pt>
                <c:pt idx="3421">
                  <c:v>44960</c:v>
                </c:pt>
                <c:pt idx="3422">
                  <c:v>44994</c:v>
                </c:pt>
                <c:pt idx="3423">
                  <c:v>44957</c:v>
                </c:pt>
                <c:pt idx="3424">
                  <c:v>44964</c:v>
                </c:pt>
                <c:pt idx="3425">
                  <c:v>44957</c:v>
                </c:pt>
                <c:pt idx="3426">
                  <c:v>44959</c:v>
                </c:pt>
                <c:pt idx="3427">
                  <c:v>44972</c:v>
                </c:pt>
                <c:pt idx="3428">
                  <c:v>44972</c:v>
                </c:pt>
                <c:pt idx="3429">
                  <c:v>44972</c:v>
                </c:pt>
                <c:pt idx="3430">
                  <c:v>44957</c:v>
                </c:pt>
                <c:pt idx="3431">
                  <c:v>44958</c:v>
                </c:pt>
                <c:pt idx="3432">
                  <c:v>44956</c:v>
                </c:pt>
                <c:pt idx="3433">
                  <c:v>44971</c:v>
                </c:pt>
                <c:pt idx="3434">
                  <c:v>44977</c:v>
                </c:pt>
                <c:pt idx="3435">
                  <c:v>44959</c:v>
                </c:pt>
                <c:pt idx="3436">
                  <c:v>44960</c:v>
                </c:pt>
                <c:pt idx="3437">
                  <c:v>44965</c:v>
                </c:pt>
                <c:pt idx="3438">
                  <c:v>44967</c:v>
                </c:pt>
                <c:pt idx="3439">
                  <c:v>44957</c:v>
                </c:pt>
                <c:pt idx="3440">
                  <c:v>44956</c:v>
                </c:pt>
                <c:pt idx="3441">
                  <c:v>44957</c:v>
                </c:pt>
                <c:pt idx="3442">
                  <c:v>44956</c:v>
                </c:pt>
                <c:pt idx="3443">
                  <c:v>44953</c:v>
                </c:pt>
                <c:pt idx="3444">
                  <c:v>44970</c:v>
                </c:pt>
                <c:pt idx="3445">
                  <c:v>44953</c:v>
                </c:pt>
                <c:pt idx="3446">
                  <c:v>44956</c:v>
                </c:pt>
                <c:pt idx="3447">
                  <c:v>44953</c:v>
                </c:pt>
                <c:pt idx="3448">
                  <c:v>44956</c:v>
                </c:pt>
                <c:pt idx="3449">
                  <c:v>44956</c:v>
                </c:pt>
                <c:pt idx="3450">
                  <c:v>44958</c:v>
                </c:pt>
                <c:pt idx="3451">
                  <c:v>44967</c:v>
                </c:pt>
                <c:pt idx="3452">
                  <c:v>44956</c:v>
                </c:pt>
                <c:pt idx="3453">
                  <c:v>44957</c:v>
                </c:pt>
                <c:pt idx="3454">
                  <c:v>45020</c:v>
                </c:pt>
                <c:pt idx="3455">
                  <c:v>44957</c:v>
                </c:pt>
                <c:pt idx="3456">
                  <c:v>44953</c:v>
                </c:pt>
                <c:pt idx="3457">
                  <c:v>44991</c:v>
                </c:pt>
                <c:pt idx="3458">
                  <c:v>44965</c:v>
                </c:pt>
                <c:pt idx="3459">
                  <c:v>44992</c:v>
                </c:pt>
                <c:pt idx="3460">
                  <c:v>44952</c:v>
                </c:pt>
                <c:pt idx="3461">
                  <c:v>44958</c:v>
                </c:pt>
                <c:pt idx="3462">
                  <c:v>44958</c:v>
                </c:pt>
                <c:pt idx="3463">
                  <c:v>44953</c:v>
                </c:pt>
                <c:pt idx="3464">
                  <c:v>44953</c:v>
                </c:pt>
                <c:pt idx="3465">
                  <c:v>44952</c:v>
                </c:pt>
                <c:pt idx="3466">
                  <c:v>44957</c:v>
                </c:pt>
                <c:pt idx="3467">
                  <c:v>44967</c:v>
                </c:pt>
                <c:pt idx="3468">
                  <c:v>44993</c:v>
                </c:pt>
                <c:pt idx="3469">
                  <c:v>44952</c:v>
                </c:pt>
                <c:pt idx="3470">
                  <c:v>44971</c:v>
                </c:pt>
                <c:pt idx="3471">
                  <c:v>45000</c:v>
                </c:pt>
                <c:pt idx="3472">
                  <c:v>44957</c:v>
                </c:pt>
                <c:pt idx="3473">
                  <c:v>44952</c:v>
                </c:pt>
                <c:pt idx="3474">
                  <c:v>44953</c:v>
                </c:pt>
                <c:pt idx="3475">
                  <c:v>44953</c:v>
                </c:pt>
                <c:pt idx="3476">
                  <c:v>44952</c:v>
                </c:pt>
                <c:pt idx="3477">
                  <c:v>44951</c:v>
                </c:pt>
                <c:pt idx="3478">
                  <c:v>44958</c:v>
                </c:pt>
                <c:pt idx="3479">
                  <c:v>44958</c:v>
                </c:pt>
                <c:pt idx="3480">
                  <c:v>44959</c:v>
                </c:pt>
                <c:pt idx="3481">
                  <c:v>44953</c:v>
                </c:pt>
                <c:pt idx="3482">
                  <c:v>45034</c:v>
                </c:pt>
                <c:pt idx="3483">
                  <c:v>44967</c:v>
                </c:pt>
                <c:pt idx="3484">
                  <c:v>44951</c:v>
                </c:pt>
                <c:pt idx="3485">
                  <c:v>44953</c:v>
                </c:pt>
                <c:pt idx="3486">
                  <c:v>44957</c:v>
                </c:pt>
                <c:pt idx="3487">
                  <c:v>44952</c:v>
                </c:pt>
                <c:pt idx="3488">
                  <c:v>44958</c:v>
                </c:pt>
                <c:pt idx="3489">
                  <c:v>44951</c:v>
                </c:pt>
                <c:pt idx="3490">
                  <c:v>44958</c:v>
                </c:pt>
                <c:pt idx="3491">
                  <c:v>44958</c:v>
                </c:pt>
                <c:pt idx="3492">
                  <c:v>44964</c:v>
                </c:pt>
                <c:pt idx="3493">
                  <c:v>44952</c:v>
                </c:pt>
                <c:pt idx="3494">
                  <c:v>44953</c:v>
                </c:pt>
                <c:pt idx="3495">
                  <c:v>44956</c:v>
                </c:pt>
                <c:pt idx="3496">
                  <c:v>44951</c:v>
                </c:pt>
                <c:pt idx="3497">
                  <c:v>44953</c:v>
                </c:pt>
                <c:pt idx="3498">
                  <c:v>44972</c:v>
                </c:pt>
                <c:pt idx="3499">
                  <c:v>44956</c:v>
                </c:pt>
                <c:pt idx="3500">
                  <c:v>44956</c:v>
                </c:pt>
                <c:pt idx="3501">
                  <c:v>44957</c:v>
                </c:pt>
                <c:pt idx="3502">
                  <c:v>44957</c:v>
                </c:pt>
                <c:pt idx="3503">
                  <c:v>44951</c:v>
                </c:pt>
                <c:pt idx="3504">
                  <c:v>44951</c:v>
                </c:pt>
                <c:pt idx="3505">
                  <c:v>44951</c:v>
                </c:pt>
                <c:pt idx="3506">
                  <c:v>44965</c:v>
                </c:pt>
                <c:pt idx="3507">
                  <c:v>44952</c:v>
                </c:pt>
                <c:pt idx="3508">
                  <c:v>44952</c:v>
                </c:pt>
                <c:pt idx="3509">
                  <c:v>44952</c:v>
                </c:pt>
                <c:pt idx="3510">
                  <c:v>44958</c:v>
                </c:pt>
                <c:pt idx="3511">
                  <c:v>44951</c:v>
                </c:pt>
                <c:pt idx="3512">
                  <c:v>44951</c:v>
                </c:pt>
                <c:pt idx="3513">
                  <c:v>44952</c:v>
                </c:pt>
                <c:pt idx="3514">
                  <c:v>44958</c:v>
                </c:pt>
                <c:pt idx="3515">
                  <c:v>44951</c:v>
                </c:pt>
                <c:pt idx="3516">
                  <c:v>44951</c:v>
                </c:pt>
                <c:pt idx="3517">
                  <c:v>44958</c:v>
                </c:pt>
                <c:pt idx="3518">
                  <c:v>44953</c:v>
                </c:pt>
                <c:pt idx="3519">
                  <c:v>44967</c:v>
                </c:pt>
                <c:pt idx="3520">
                  <c:v>44951</c:v>
                </c:pt>
                <c:pt idx="3521">
                  <c:v>44958</c:v>
                </c:pt>
                <c:pt idx="3522">
                  <c:v>44956</c:v>
                </c:pt>
                <c:pt idx="3523">
                  <c:v>44984</c:v>
                </c:pt>
                <c:pt idx="3524">
                  <c:v>44951</c:v>
                </c:pt>
                <c:pt idx="3525">
                  <c:v>44957</c:v>
                </c:pt>
                <c:pt idx="3526">
                  <c:v>44953</c:v>
                </c:pt>
                <c:pt idx="3527">
                  <c:v>44950</c:v>
                </c:pt>
                <c:pt idx="3528">
                  <c:v>44950</c:v>
                </c:pt>
                <c:pt idx="3529">
                  <c:v>44950</c:v>
                </c:pt>
                <c:pt idx="3530">
                  <c:v>44950</c:v>
                </c:pt>
                <c:pt idx="3531">
                  <c:v>44971</c:v>
                </c:pt>
                <c:pt idx="3532">
                  <c:v>44960</c:v>
                </c:pt>
                <c:pt idx="3533">
                  <c:v>44957</c:v>
                </c:pt>
                <c:pt idx="3534">
                  <c:v>44953</c:v>
                </c:pt>
                <c:pt idx="3535">
                  <c:v>44977</c:v>
                </c:pt>
                <c:pt idx="3536">
                  <c:v>44951</c:v>
                </c:pt>
                <c:pt idx="3537">
                  <c:v>44964</c:v>
                </c:pt>
                <c:pt idx="3538">
                  <c:v>44967</c:v>
                </c:pt>
                <c:pt idx="3539">
                  <c:v>44950</c:v>
                </c:pt>
                <c:pt idx="3540">
                  <c:v>44953</c:v>
                </c:pt>
                <c:pt idx="3541">
                  <c:v>44952</c:v>
                </c:pt>
                <c:pt idx="3542">
                  <c:v>44953</c:v>
                </c:pt>
                <c:pt idx="3543">
                  <c:v>44950</c:v>
                </c:pt>
                <c:pt idx="3544">
                  <c:v>44960</c:v>
                </c:pt>
                <c:pt idx="3545">
                  <c:v>44956</c:v>
                </c:pt>
                <c:pt idx="3546">
                  <c:v>44950</c:v>
                </c:pt>
                <c:pt idx="3547">
                  <c:v>44951</c:v>
                </c:pt>
                <c:pt idx="3548">
                  <c:v>44950</c:v>
                </c:pt>
                <c:pt idx="3549">
                  <c:v>44952</c:v>
                </c:pt>
                <c:pt idx="3550">
                  <c:v>44956</c:v>
                </c:pt>
                <c:pt idx="3551">
                  <c:v>44950</c:v>
                </c:pt>
                <c:pt idx="3552">
                  <c:v>44957</c:v>
                </c:pt>
                <c:pt idx="3553">
                  <c:v>44950</c:v>
                </c:pt>
                <c:pt idx="3554">
                  <c:v>44950</c:v>
                </c:pt>
                <c:pt idx="3555">
                  <c:v>44951</c:v>
                </c:pt>
                <c:pt idx="3556">
                  <c:v>44972</c:v>
                </c:pt>
                <c:pt idx="3557">
                  <c:v>44950</c:v>
                </c:pt>
                <c:pt idx="3558">
                  <c:v>44951</c:v>
                </c:pt>
                <c:pt idx="3559">
                  <c:v>44949</c:v>
                </c:pt>
                <c:pt idx="3560">
                  <c:v>44950</c:v>
                </c:pt>
                <c:pt idx="3561">
                  <c:v>44956</c:v>
                </c:pt>
                <c:pt idx="3562">
                  <c:v>44951</c:v>
                </c:pt>
                <c:pt idx="3563">
                  <c:v>44951</c:v>
                </c:pt>
                <c:pt idx="3564">
                  <c:v>44949</c:v>
                </c:pt>
                <c:pt idx="3565">
                  <c:v>44950</c:v>
                </c:pt>
                <c:pt idx="3566">
                  <c:v>44949</c:v>
                </c:pt>
                <c:pt idx="3567">
                  <c:v>44952</c:v>
                </c:pt>
                <c:pt idx="3568">
                  <c:v>44956</c:v>
                </c:pt>
                <c:pt idx="3569">
                  <c:v>44953</c:v>
                </c:pt>
                <c:pt idx="3570">
                  <c:v>44951</c:v>
                </c:pt>
                <c:pt idx="3571">
                  <c:v>44951</c:v>
                </c:pt>
                <c:pt idx="3572">
                  <c:v>44951</c:v>
                </c:pt>
                <c:pt idx="3573">
                  <c:v>44950</c:v>
                </c:pt>
                <c:pt idx="3574">
                  <c:v>44952</c:v>
                </c:pt>
                <c:pt idx="3575">
                  <c:v>44950</c:v>
                </c:pt>
                <c:pt idx="3576">
                  <c:v>44949</c:v>
                </c:pt>
                <c:pt idx="3577">
                  <c:v>44949</c:v>
                </c:pt>
                <c:pt idx="3578">
                  <c:v>44949</c:v>
                </c:pt>
                <c:pt idx="3579">
                  <c:v>44946</c:v>
                </c:pt>
                <c:pt idx="3580">
                  <c:v>44949</c:v>
                </c:pt>
                <c:pt idx="3581">
                  <c:v>44946</c:v>
                </c:pt>
                <c:pt idx="3582">
                  <c:v>44949</c:v>
                </c:pt>
                <c:pt idx="3583">
                  <c:v>44950</c:v>
                </c:pt>
                <c:pt idx="3584">
                  <c:v>44949</c:v>
                </c:pt>
                <c:pt idx="3585">
                  <c:v>44953</c:v>
                </c:pt>
                <c:pt idx="3586">
                  <c:v>44950</c:v>
                </c:pt>
                <c:pt idx="3587">
                  <c:v>44949</c:v>
                </c:pt>
                <c:pt idx="3588">
                  <c:v>44950</c:v>
                </c:pt>
                <c:pt idx="3589">
                  <c:v>44950</c:v>
                </c:pt>
                <c:pt idx="3590">
                  <c:v>44949</c:v>
                </c:pt>
                <c:pt idx="3591">
                  <c:v>44957</c:v>
                </c:pt>
                <c:pt idx="3592">
                  <c:v>44946</c:v>
                </c:pt>
                <c:pt idx="3593">
                  <c:v>44945</c:v>
                </c:pt>
                <c:pt idx="3594">
                  <c:v>44945</c:v>
                </c:pt>
                <c:pt idx="3595">
                  <c:v>44949</c:v>
                </c:pt>
                <c:pt idx="3596">
                  <c:v>44951</c:v>
                </c:pt>
                <c:pt idx="3597">
                  <c:v>44967</c:v>
                </c:pt>
                <c:pt idx="3598">
                  <c:v>44950</c:v>
                </c:pt>
                <c:pt idx="3599">
                  <c:v>44946</c:v>
                </c:pt>
                <c:pt idx="3600">
                  <c:v>44953</c:v>
                </c:pt>
                <c:pt idx="3601">
                  <c:v>44952</c:v>
                </c:pt>
                <c:pt idx="3602">
                  <c:v>44949</c:v>
                </c:pt>
                <c:pt idx="3603">
                  <c:v>44945</c:v>
                </c:pt>
                <c:pt idx="3604">
                  <c:v>44946</c:v>
                </c:pt>
                <c:pt idx="3605">
                  <c:v>44949</c:v>
                </c:pt>
                <c:pt idx="3606">
                  <c:v>44950</c:v>
                </c:pt>
                <c:pt idx="3607">
                  <c:v>44949</c:v>
                </c:pt>
                <c:pt idx="3608">
                  <c:v>44946</c:v>
                </c:pt>
                <c:pt idx="3609">
                  <c:v>44946</c:v>
                </c:pt>
                <c:pt idx="3610">
                  <c:v>44946</c:v>
                </c:pt>
                <c:pt idx="3611">
                  <c:v>44949</c:v>
                </c:pt>
                <c:pt idx="3612">
                  <c:v>44946</c:v>
                </c:pt>
                <c:pt idx="3613">
                  <c:v>44949</c:v>
                </c:pt>
                <c:pt idx="3614">
                  <c:v>44951</c:v>
                </c:pt>
                <c:pt idx="3615">
                  <c:v>44951</c:v>
                </c:pt>
                <c:pt idx="3616">
                  <c:v>44993</c:v>
                </c:pt>
                <c:pt idx="3617">
                  <c:v>44946</c:v>
                </c:pt>
                <c:pt idx="3618">
                  <c:v>44945</c:v>
                </c:pt>
                <c:pt idx="3619">
                  <c:v>44949</c:v>
                </c:pt>
                <c:pt idx="3620">
                  <c:v>44946</c:v>
                </c:pt>
                <c:pt idx="3621">
                  <c:v>44946</c:v>
                </c:pt>
                <c:pt idx="3622">
                  <c:v>44950</c:v>
                </c:pt>
                <c:pt idx="3623">
                  <c:v>44946</c:v>
                </c:pt>
                <c:pt idx="3624">
                  <c:v>44952</c:v>
                </c:pt>
                <c:pt idx="3625">
                  <c:v>44950</c:v>
                </c:pt>
                <c:pt idx="3626">
                  <c:v>44950</c:v>
                </c:pt>
                <c:pt idx="3627">
                  <c:v>44946</c:v>
                </c:pt>
                <c:pt idx="3628">
                  <c:v>44944</c:v>
                </c:pt>
                <c:pt idx="3629">
                  <c:v>44956</c:v>
                </c:pt>
                <c:pt idx="3630">
                  <c:v>44945</c:v>
                </c:pt>
                <c:pt idx="3631">
                  <c:v>44946</c:v>
                </c:pt>
                <c:pt idx="3632">
                  <c:v>44944</c:v>
                </c:pt>
                <c:pt idx="3633">
                  <c:v>44946</c:v>
                </c:pt>
                <c:pt idx="3634">
                  <c:v>44945</c:v>
                </c:pt>
                <c:pt idx="3635">
                  <c:v>44956</c:v>
                </c:pt>
                <c:pt idx="3636">
                  <c:v>44971</c:v>
                </c:pt>
                <c:pt idx="3637">
                  <c:v>44945</c:v>
                </c:pt>
                <c:pt idx="3638">
                  <c:v>44970</c:v>
                </c:pt>
                <c:pt idx="3639">
                  <c:v>44945</c:v>
                </c:pt>
                <c:pt idx="3640">
                  <c:v>44946</c:v>
                </c:pt>
                <c:pt idx="3641">
                  <c:v>44945</c:v>
                </c:pt>
                <c:pt idx="3642">
                  <c:v>44950</c:v>
                </c:pt>
                <c:pt idx="3643">
                  <c:v>44977</c:v>
                </c:pt>
                <c:pt idx="3644">
                  <c:v>44950</c:v>
                </c:pt>
                <c:pt idx="3645">
                  <c:v>44994</c:v>
                </c:pt>
                <c:pt idx="3646">
                  <c:v>44944</c:v>
                </c:pt>
                <c:pt idx="3647">
                  <c:v>44944</c:v>
                </c:pt>
                <c:pt idx="3648">
                  <c:v>44957</c:v>
                </c:pt>
                <c:pt idx="3649">
                  <c:v>44945</c:v>
                </c:pt>
                <c:pt idx="3650">
                  <c:v>44944</c:v>
                </c:pt>
                <c:pt idx="3651">
                  <c:v>44956</c:v>
                </c:pt>
                <c:pt idx="3652">
                  <c:v>44956</c:v>
                </c:pt>
                <c:pt idx="3653">
                  <c:v>44984</c:v>
                </c:pt>
                <c:pt idx="3654">
                  <c:v>44956</c:v>
                </c:pt>
                <c:pt idx="3655">
                  <c:v>44951</c:v>
                </c:pt>
                <c:pt idx="3656">
                  <c:v>44946</c:v>
                </c:pt>
                <c:pt idx="3657">
                  <c:v>44945</c:v>
                </c:pt>
                <c:pt idx="3658">
                  <c:v>44945</c:v>
                </c:pt>
                <c:pt idx="3659">
                  <c:v>44945</c:v>
                </c:pt>
                <c:pt idx="3660">
                  <c:v>44949</c:v>
                </c:pt>
                <c:pt idx="3661">
                  <c:v>44943</c:v>
                </c:pt>
                <c:pt idx="3662">
                  <c:v>44944</c:v>
                </c:pt>
                <c:pt idx="3663">
                  <c:v>44942</c:v>
                </c:pt>
                <c:pt idx="3664">
                  <c:v>44943</c:v>
                </c:pt>
                <c:pt idx="3665">
                  <c:v>44946</c:v>
                </c:pt>
                <c:pt idx="3666">
                  <c:v>44960</c:v>
                </c:pt>
                <c:pt idx="3667">
                  <c:v>44943</c:v>
                </c:pt>
                <c:pt idx="3668">
                  <c:v>44943</c:v>
                </c:pt>
                <c:pt idx="3669">
                  <c:v>44944</c:v>
                </c:pt>
                <c:pt idx="3670">
                  <c:v>44943</c:v>
                </c:pt>
                <c:pt idx="3671">
                  <c:v>44943</c:v>
                </c:pt>
                <c:pt idx="3672">
                  <c:v>44943</c:v>
                </c:pt>
                <c:pt idx="3673">
                  <c:v>44944</c:v>
                </c:pt>
                <c:pt idx="3674">
                  <c:v>44944</c:v>
                </c:pt>
                <c:pt idx="3675">
                  <c:v>44943</c:v>
                </c:pt>
                <c:pt idx="3676">
                  <c:v>44942</c:v>
                </c:pt>
                <c:pt idx="3677">
                  <c:v>44977</c:v>
                </c:pt>
                <c:pt idx="3678">
                  <c:v>44945</c:v>
                </c:pt>
                <c:pt idx="3679">
                  <c:v>45041</c:v>
                </c:pt>
                <c:pt idx="3680">
                  <c:v>44946</c:v>
                </c:pt>
                <c:pt idx="3681">
                  <c:v>44946</c:v>
                </c:pt>
                <c:pt idx="3682">
                  <c:v>44953</c:v>
                </c:pt>
                <c:pt idx="3683">
                  <c:v>44952</c:v>
                </c:pt>
                <c:pt idx="3684">
                  <c:v>45020</c:v>
                </c:pt>
                <c:pt idx="3685">
                  <c:v>44942</c:v>
                </c:pt>
                <c:pt idx="3686">
                  <c:v>44946</c:v>
                </c:pt>
                <c:pt idx="3687">
                  <c:v>45000</c:v>
                </c:pt>
                <c:pt idx="3688">
                  <c:v>44943</c:v>
                </c:pt>
                <c:pt idx="3689">
                  <c:v>44943</c:v>
                </c:pt>
                <c:pt idx="3690">
                  <c:v>44943</c:v>
                </c:pt>
                <c:pt idx="3691">
                  <c:v>44944</c:v>
                </c:pt>
                <c:pt idx="3692">
                  <c:v>44944</c:v>
                </c:pt>
                <c:pt idx="3693">
                  <c:v>44943</c:v>
                </c:pt>
                <c:pt idx="3694">
                  <c:v>45135</c:v>
                </c:pt>
                <c:pt idx="3695">
                  <c:v>44950</c:v>
                </c:pt>
                <c:pt idx="3696">
                  <c:v>44943</c:v>
                </c:pt>
                <c:pt idx="3697">
                  <c:v>44943</c:v>
                </c:pt>
                <c:pt idx="3698">
                  <c:v>44943</c:v>
                </c:pt>
                <c:pt idx="3699">
                  <c:v>44942</c:v>
                </c:pt>
                <c:pt idx="3700">
                  <c:v>44952</c:v>
                </c:pt>
                <c:pt idx="3701">
                  <c:v>44945</c:v>
                </c:pt>
                <c:pt idx="3702">
                  <c:v>44943</c:v>
                </c:pt>
                <c:pt idx="3703">
                  <c:v>44944</c:v>
                </c:pt>
                <c:pt idx="3704">
                  <c:v>44943</c:v>
                </c:pt>
                <c:pt idx="3705">
                  <c:v>44943</c:v>
                </c:pt>
                <c:pt idx="3706">
                  <c:v>44943</c:v>
                </c:pt>
                <c:pt idx="3707">
                  <c:v>44943</c:v>
                </c:pt>
                <c:pt idx="3708">
                  <c:v>44939</c:v>
                </c:pt>
                <c:pt idx="3709">
                  <c:v>44939</c:v>
                </c:pt>
                <c:pt idx="3710">
                  <c:v>44939</c:v>
                </c:pt>
                <c:pt idx="3711">
                  <c:v>44942</c:v>
                </c:pt>
                <c:pt idx="3712">
                  <c:v>44942</c:v>
                </c:pt>
                <c:pt idx="3713">
                  <c:v>44943</c:v>
                </c:pt>
                <c:pt idx="3714">
                  <c:v>44944</c:v>
                </c:pt>
                <c:pt idx="3715">
                  <c:v>44944</c:v>
                </c:pt>
                <c:pt idx="3716">
                  <c:v>44942</c:v>
                </c:pt>
                <c:pt idx="3717">
                  <c:v>44939</c:v>
                </c:pt>
                <c:pt idx="3718">
                  <c:v>44942</c:v>
                </c:pt>
                <c:pt idx="3719">
                  <c:v>44942</c:v>
                </c:pt>
                <c:pt idx="3720">
                  <c:v>44942</c:v>
                </c:pt>
                <c:pt idx="3721">
                  <c:v>44967</c:v>
                </c:pt>
                <c:pt idx="3722">
                  <c:v>44972</c:v>
                </c:pt>
                <c:pt idx="3723">
                  <c:v>44950</c:v>
                </c:pt>
                <c:pt idx="3724">
                  <c:v>44943</c:v>
                </c:pt>
                <c:pt idx="3725">
                  <c:v>44944</c:v>
                </c:pt>
                <c:pt idx="3726">
                  <c:v>44942</c:v>
                </c:pt>
                <c:pt idx="3727">
                  <c:v>44942</c:v>
                </c:pt>
                <c:pt idx="3728">
                  <c:v>44938</c:v>
                </c:pt>
                <c:pt idx="3729">
                  <c:v>44939</c:v>
                </c:pt>
                <c:pt idx="3730">
                  <c:v>45034</c:v>
                </c:pt>
                <c:pt idx="3731">
                  <c:v>45029</c:v>
                </c:pt>
                <c:pt idx="3732">
                  <c:v>44938</c:v>
                </c:pt>
                <c:pt idx="3733">
                  <c:v>44938</c:v>
                </c:pt>
                <c:pt idx="3734">
                  <c:v>44938</c:v>
                </c:pt>
                <c:pt idx="3735">
                  <c:v>44939</c:v>
                </c:pt>
                <c:pt idx="3736">
                  <c:v>44951</c:v>
                </c:pt>
                <c:pt idx="3737">
                  <c:v>44938</c:v>
                </c:pt>
                <c:pt idx="3738">
                  <c:v>44939</c:v>
                </c:pt>
                <c:pt idx="3739">
                  <c:v>45117</c:v>
                </c:pt>
                <c:pt idx="3740">
                  <c:v>44942</c:v>
                </c:pt>
                <c:pt idx="3741">
                  <c:v>44943</c:v>
                </c:pt>
                <c:pt idx="3742">
                  <c:v>44939</c:v>
                </c:pt>
                <c:pt idx="3743">
                  <c:v>44939</c:v>
                </c:pt>
                <c:pt idx="3744">
                  <c:v>44945</c:v>
                </c:pt>
                <c:pt idx="3745">
                  <c:v>44938</c:v>
                </c:pt>
                <c:pt idx="3746">
                  <c:v>44942</c:v>
                </c:pt>
                <c:pt idx="3747">
                  <c:v>44946</c:v>
                </c:pt>
                <c:pt idx="3748">
                  <c:v>44946</c:v>
                </c:pt>
                <c:pt idx="3749">
                  <c:v>44949</c:v>
                </c:pt>
                <c:pt idx="3750">
                  <c:v>44942</c:v>
                </c:pt>
                <c:pt idx="3751">
                  <c:v>44945</c:v>
                </c:pt>
                <c:pt idx="3752">
                  <c:v>44943</c:v>
                </c:pt>
                <c:pt idx="3753">
                  <c:v>44938</c:v>
                </c:pt>
                <c:pt idx="3754">
                  <c:v>44943</c:v>
                </c:pt>
                <c:pt idx="3755">
                  <c:v>44944</c:v>
                </c:pt>
                <c:pt idx="3756">
                  <c:v>44937</c:v>
                </c:pt>
                <c:pt idx="3757">
                  <c:v>44942</c:v>
                </c:pt>
                <c:pt idx="3758">
                  <c:v>44946</c:v>
                </c:pt>
                <c:pt idx="3759">
                  <c:v>44938</c:v>
                </c:pt>
                <c:pt idx="3760">
                  <c:v>44937</c:v>
                </c:pt>
                <c:pt idx="3761">
                  <c:v>44939</c:v>
                </c:pt>
                <c:pt idx="3762">
                  <c:v>44938</c:v>
                </c:pt>
                <c:pt idx="3763">
                  <c:v>44938</c:v>
                </c:pt>
                <c:pt idx="3764">
                  <c:v>44938</c:v>
                </c:pt>
                <c:pt idx="3765">
                  <c:v>44938</c:v>
                </c:pt>
                <c:pt idx="3766">
                  <c:v>44944</c:v>
                </c:pt>
                <c:pt idx="3767">
                  <c:v>44942</c:v>
                </c:pt>
                <c:pt idx="3768">
                  <c:v>44943</c:v>
                </c:pt>
                <c:pt idx="3769">
                  <c:v>44938</c:v>
                </c:pt>
                <c:pt idx="3770">
                  <c:v>44949</c:v>
                </c:pt>
                <c:pt idx="3771">
                  <c:v>44945</c:v>
                </c:pt>
                <c:pt idx="3772">
                  <c:v>44942</c:v>
                </c:pt>
                <c:pt idx="3773">
                  <c:v>44938</c:v>
                </c:pt>
                <c:pt idx="3774">
                  <c:v>44938</c:v>
                </c:pt>
                <c:pt idx="3775">
                  <c:v>44938</c:v>
                </c:pt>
                <c:pt idx="3776">
                  <c:v>44950</c:v>
                </c:pt>
                <c:pt idx="3777">
                  <c:v>44938</c:v>
                </c:pt>
                <c:pt idx="3778">
                  <c:v>44938</c:v>
                </c:pt>
                <c:pt idx="3779">
                  <c:v>44949</c:v>
                </c:pt>
                <c:pt idx="3780">
                  <c:v>44938</c:v>
                </c:pt>
                <c:pt idx="3781">
                  <c:v>44942</c:v>
                </c:pt>
                <c:pt idx="3782">
                  <c:v>44939</c:v>
                </c:pt>
                <c:pt idx="3783">
                  <c:v>44938</c:v>
                </c:pt>
                <c:pt idx="3784">
                  <c:v>44937</c:v>
                </c:pt>
                <c:pt idx="3785">
                  <c:v>44949</c:v>
                </c:pt>
                <c:pt idx="3786">
                  <c:v>44938</c:v>
                </c:pt>
                <c:pt idx="3787">
                  <c:v>44938</c:v>
                </c:pt>
                <c:pt idx="3788">
                  <c:v>44951</c:v>
                </c:pt>
                <c:pt idx="3789">
                  <c:v>44938</c:v>
                </c:pt>
                <c:pt idx="3790">
                  <c:v>44946</c:v>
                </c:pt>
                <c:pt idx="3791">
                  <c:v>44937</c:v>
                </c:pt>
                <c:pt idx="3792">
                  <c:v>44944</c:v>
                </c:pt>
                <c:pt idx="3793">
                  <c:v>44937</c:v>
                </c:pt>
                <c:pt idx="3794">
                  <c:v>44945</c:v>
                </c:pt>
                <c:pt idx="3795">
                  <c:v>44937</c:v>
                </c:pt>
                <c:pt idx="3796">
                  <c:v>44938</c:v>
                </c:pt>
                <c:pt idx="3797">
                  <c:v>44943</c:v>
                </c:pt>
                <c:pt idx="3798">
                  <c:v>44945</c:v>
                </c:pt>
                <c:pt idx="3799">
                  <c:v>44939</c:v>
                </c:pt>
                <c:pt idx="3800">
                  <c:v>44936</c:v>
                </c:pt>
                <c:pt idx="3801">
                  <c:v>44936</c:v>
                </c:pt>
                <c:pt idx="3802">
                  <c:v>44938</c:v>
                </c:pt>
                <c:pt idx="3803">
                  <c:v>44938</c:v>
                </c:pt>
                <c:pt idx="3804">
                  <c:v>44937</c:v>
                </c:pt>
                <c:pt idx="3805">
                  <c:v>45104</c:v>
                </c:pt>
                <c:pt idx="3806">
                  <c:v>44938</c:v>
                </c:pt>
                <c:pt idx="3807">
                  <c:v>44936</c:v>
                </c:pt>
                <c:pt idx="3808">
                  <c:v>44991</c:v>
                </c:pt>
                <c:pt idx="3809">
                  <c:v>44937</c:v>
                </c:pt>
                <c:pt idx="3810">
                  <c:v>44936</c:v>
                </c:pt>
                <c:pt idx="3811">
                  <c:v>44939</c:v>
                </c:pt>
                <c:pt idx="3812">
                  <c:v>44939</c:v>
                </c:pt>
                <c:pt idx="3813">
                  <c:v>44938</c:v>
                </c:pt>
                <c:pt idx="3814">
                  <c:v>44936</c:v>
                </c:pt>
                <c:pt idx="3815">
                  <c:v>44936</c:v>
                </c:pt>
                <c:pt idx="3816">
                  <c:v>44938</c:v>
                </c:pt>
                <c:pt idx="3817">
                  <c:v>44936</c:v>
                </c:pt>
                <c:pt idx="3818">
                  <c:v>44938</c:v>
                </c:pt>
                <c:pt idx="3819">
                  <c:v>44936</c:v>
                </c:pt>
                <c:pt idx="3820">
                  <c:v>44937</c:v>
                </c:pt>
                <c:pt idx="3821">
                  <c:v>44936</c:v>
                </c:pt>
                <c:pt idx="3822">
                  <c:v>44937</c:v>
                </c:pt>
                <c:pt idx="3823">
                  <c:v>44938</c:v>
                </c:pt>
                <c:pt idx="3824">
                  <c:v>44949</c:v>
                </c:pt>
                <c:pt idx="3825">
                  <c:v>44936</c:v>
                </c:pt>
                <c:pt idx="3826">
                  <c:v>44936</c:v>
                </c:pt>
                <c:pt idx="3827">
                  <c:v>44936</c:v>
                </c:pt>
                <c:pt idx="3828">
                  <c:v>44973</c:v>
                </c:pt>
                <c:pt idx="3829">
                  <c:v>44936</c:v>
                </c:pt>
                <c:pt idx="3830">
                  <c:v>44938</c:v>
                </c:pt>
                <c:pt idx="3831">
                  <c:v>44938</c:v>
                </c:pt>
                <c:pt idx="3832">
                  <c:v>44935</c:v>
                </c:pt>
                <c:pt idx="3833">
                  <c:v>44946</c:v>
                </c:pt>
                <c:pt idx="3834">
                  <c:v>44936</c:v>
                </c:pt>
                <c:pt idx="3835">
                  <c:v>44942</c:v>
                </c:pt>
                <c:pt idx="3836">
                  <c:v>44943</c:v>
                </c:pt>
                <c:pt idx="3837">
                  <c:v>44936</c:v>
                </c:pt>
                <c:pt idx="3838">
                  <c:v>44937</c:v>
                </c:pt>
                <c:pt idx="3839">
                  <c:v>44937</c:v>
                </c:pt>
                <c:pt idx="3840">
                  <c:v>44938</c:v>
                </c:pt>
                <c:pt idx="3841">
                  <c:v>44938</c:v>
                </c:pt>
                <c:pt idx="3842">
                  <c:v>44936</c:v>
                </c:pt>
                <c:pt idx="3843">
                  <c:v>44936</c:v>
                </c:pt>
                <c:pt idx="3844">
                  <c:v>44936</c:v>
                </c:pt>
                <c:pt idx="3845">
                  <c:v>44965</c:v>
                </c:pt>
                <c:pt idx="3846">
                  <c:v>44938</c:v>
                </c:pt>
                <c:pt idx="3847">
                  <c:v>44938</c:v>
                </c:pt>
                <c:pt idx="3848">
                  <c:v>44935</c:v>
                </c:pt>
                <c:pt idx="3849">
                  <c:v>44935</c:v>
                </c:pt>
                <c:pt idx="3850">
                  <c:v>44935</c:v>
                </c:pt>
                <c:pt idx="3851">
                  <c:v>44932</c:v>
                </c:pt>
                <c:pt idx="3852">
                  <c:v>44960</c:v>
                </c:pt>
                <c:pt idx="3853">
                  <c:v>44949</c:v>
                </c:pt>
                <c:pt idx="3854">
                  <c:v>44935</c:v>
                </c:pt>
                <c:pt idx="3855">
                  <c:v>44932</c:v>
                </c:pt>
                <c:pt idx="3856">
                  <c:v>44937</c:v>
                </c:pt>
                <c:pt idx="3857">
                  <c:v>44938</c:v>
                </c:pt>
                <c:pt idx="3858">
                  <c:v>44936</c:v>
                </c:pt>
                <c:pt idx="3859">
                  <c:v>44932</c:v>
                </c:pt>
                <c:pt idx="3860">
                  <c:v>44943</c:v>
                </c:pt>
                <c:pt idx="3861">
                  <c:v>44936</c:v>
                </c:pt>
                <c:pt idx="3862">
                  <c:v>44936</c:v>
                </c:pt>
                <c:pt idx="3863">
                  <c:v>44935</c:v>
                </c:pt>
                <c:pt idx="3864">
                  <c:v>44936</c:v>
                </c:pt>
                <c:pt idx="3865">
                  <c:v>44935</c:v>
                </c:pt>
                <c:pt idx="3866">
                  <c:v>44937</c:v>
                </c:pt>
                <c:pt idx="3867">
                  <c:v>44936</c:v>
                </c:pt>
                <c:pt idx="3868">
                  <c:v>44935</c:v>
                </c:pt>
                <c:pt idx="3869">
                  <c:v>44936</c:v>
                </c:pt>
                <c:pt idx="3870">
                  <c:v>44943</c:v>
                </c:pt>
                <c:pt idx="3871">
                  <c:v>44935</c:v>
                </c:pt>
                <c:pt idx="3872">
                  <c:v>44932</c:v>
                </c:pt>
                <c:pt idx="3873">
                  <c:v>44936</c:v>
                </c:pt>
                <c:pt idx="3874">
                  <c:v>44935</c:v>
                </c:pt>
                <c:pt idx="3875">
                  <c:v>44944</c:v>
                </c:pt>
                <c:pt idx="3876">
                  <c:v>44932</c:v>
                </c:pt>
                <c:pt idx="3877">
                  <c:v>44931</c:v>
                </c:pt>
                <c:pt idx="3878">
                  <c:v>44935</c:v>
                </c:pt>
                <c:pt idx="3879">
                  <c:v>44936</c:v>
                </c:pt>
                <c:pt idx="3880">
                  <c:v>44932</c:v>
                </c:pt>
                <c:pt idx="3881">
                  <c:v>44932</c:v>
                </c:pt>
                <c:pt idx="3882">
                  <c:v>44936</c:v>
                </c:pt>
                <c:pt idx="3883">
                  <c:v>44935</c:v>
                </c:pt>
                <c:pt idx="3884">
                  <c:v>44946</c:v>
                </c:pt>
                <c:pt idx="3885">
                  <c:v>44931</c:v>
                </c:pt>
                <c:pt idx="3886">
                  <c:v>44932</c:v>
                </c:pt>
                <c:pt idx="3887">
                  <c:v>44935</c:v>
                </c:pt>
                <c:pt idx="3888">
                  <c:v>44936</c:v>
                </c:pt>
                <c:pt idx="3889">
                  <c:v>44931</c:v>
                </c:pt>
                <c:pt idx="3890">
                  <c:v>44930</c:v>
                </c:pt>
                <c:pt idx="3891">
                  <c:v>44930</c:v>
                </c:pt>
                <c:pt idx="3892">
                  <c:v>44930</c:v>
                </c:pt>
                <c:pt idx="3893">
                  <c:v>44931</c:v>
                </c:pt>
                <c:pt idx="3894">
                  <c:v>44931</c:v>
                </c:pt>
                <c:pt idx="3895">
                  <c:v>44936</c:v>
                </c:pt>
                <c:pt idx="3896">
                  <c:v>44930</c:v>
                </c:pt>
                <c:pt idx="3897">
                  <c:v>44932</c:v>
                </c:pt>
                <c:pt idx="3898">
                  <c:v>44930</c:v>
                </c:pt>
                <c:pt idx="3899">
                  <c:v>44931</c:v>
                </c:pt>
                <c:pt idx="3900">
                  <c:v>44936</c:v>
                </c:pt>
                <c:pt idx="3901">
                  <c:v>44944</c:v>
                </c:pt>
                <c:pt idx="3902">
                  <c:v>44931</c:v>
                </c:pt>
                <c:pt idx="3903">
                  <c:v>44935</c:v>
                </c:pt>
                <c:pt idx="3904">
                  <c:v>44930</c:v>
                </c:pt>
                <c:pt idx="3905">
                  <c:v>44931</c:v>
                </c:pt>
                <c:pt idx="3906">
                  <c:v>44930</c:v>
                </c:pt>
                <c:pt idx="3907">
                  <c:v>44932</c:v>
                </c:pt>
                <c:pt idx="3908">
                  <c:v>44930</c:v>
                </c:pt>
                <c:pt idx="3909">
                  <c:v>44931</c:v>
                </c:pt>
                <c:pt idx="3910">
                  <c:v>44942</c:v>
                </c:pt>
                <c:pt idx="3911">
                  <c:v>44931</c:v>
                </c:pt>
                <c:pt idx="3912">
                  <c:v>44930</c:v>
                </c:pt>
                <c:pt idx="3913">
                  <c:v>44932</c:v>
                </c:pt>
                <c:pt idx="3914">
                  <c:v>44932</c:v>
                </c:pt>
                <c:pt idx="3915">
                  <c:v>44932</c:v>
                </c:pt>
                <c:pt idx="3916">
                  <c:v>44935</c:v>
                </c:pt>
                <c:pt idx="3917">
                  <c:v>44930</c:v>
                </c:pt>
                <c:pt idx="3918">
                  <c:v>44935</c:v>
                </c:pt>
                <c:pt idx="3919">
                  <c:v>44930</c:v>
                </c:pt>
                <c:pt idx="3920">
                  <c:v>44930</c:v>
                </c:pt>
                <c:pt idx="3921">
                  <c:v>44930</c:v>
                </c:pt>
                <c:pt idx="3922">
                  <c:v>44931</c:v>
                </c:pt>
                <c:pt idx="3923">
                  <c:v>44949</c:v>
                </c:pt>
                <c:pt idx="3924">
                  <c:v>45019</c:v>
                </c:pt>
                <c:pt idx="3925">
                  <c:v>44932</c:v>
                </c:pt>
                <c:pt idx="3926">
                  <c:v>44932</c:v>
                </c:pt>
                <c:pt idx="3927">
                  <c:v>44932</c:v>
                </c:pt>
                <c:pt idx="3928">
                  <c:v>44930</c:v>
                </c:pt>
                <c:pt idx="3929">
                  <c:v>44930</c:v>
                </c:pt>
                <c:pt idx="3930">
                  <c:v>44938</c:v>
                </c:pt>
                <c:pt idx="3931">
                  <c:v>44935</c:v>
                </c:pt>
                <c:pt idx="3932">
                  <c:v>44930</c:v>
                </c:pt>
                <c:pt idx="3933">
                  <c:v>44935</c:v>
                </c:pt>
                <c:pt idx="3934">
                  <c:v>44931</c:v>
                </c:pt>
                <c:pt idx="3935">
                  <c:v>44932</c:v>
                </c:pt>
                <c:pt idx="3936">
                  <c:v>44932</c:v>
                </c:pt>
                <c:pt idx="3937">
                  <c:v>44942</c:v>
                </c:pt>
                <c:pt idx="3938">
                  <c:v>44930</c:v>
                </c:pt>
                <c:pt idx="3939">
                  <c:v>44930</c:v>
                </c:pt>
                <c:pt idx="3940">
                  <c:v>44925</c:v>
                </c:pt>
                <c:pt idx="3941">
                  <c:v>44931</c:v>
                </c:pt>
                <c:pt idx="3942">
                  <c:v>44935</c:v>
                </c:pt>
                <c:pt idx="3943">
                  <c:v>44931</c:v>
                </c:pt>
                <c:pt idx="3944">
                  <c:v>44936</c:v>
                </c:pt>
                <c:pt idx="3945">
                  <c:v>44930</c:v>
                </c:pt>
                <c:pt idx="3946">
                  <c:v>44930</c:v>
                </c:pt>
                <c:pt idx="3947">
                  <c:v>44946</c:v>
                </c:pt>
                <c:pt idx="3948">
                  <c:v>44930</c:v>
                </c:pt>
                <c:pt idx="3949">
                  <c:v>45072</c:v>
                </c:pt>
                <c:pt idx="3950">
                  <c:v>44930</c:v>
                </c:pt>
                <c:pt idx="3951">
                  <c:v>44937</c:v>
                </c:pt>
                <c:pt idx="3952">
                  <c:v>44924</c:v>
                </c:pt>
                <c:pt idx="3953">
                  <c:v>44930</c:v>
                </c:pt>
                <c:pt idx="3954">
                  <c:v>44937</c:v>
                </c:pt>
                <c:pt idx="3955">
                  <c:v>44925</c:v>
                </c:pt>
                <c:pt idx="3956">
                  <c:v>44925</c:v>
                </c:pt>
                <c:pt idx="3957">
                  <c:v>44930</c:v>
                </c:pt>
                <c:pt idx="3958">
                  <c:v>44930</c:v>
                </c:pt>
                <c:pt idx="3959">
                  <c:v>44930</c:v>
                </c:pt>
                <c:pt idx="3960">
                  <c:v>44932</c:v>
                </c:pt>
                <c:pt idx="3961">
                  <c:v>44925</c:v>
                </c:pt>
                <c:pt idx="3962">
                  <c:v>44930</c:v>
                </c:pt>
                <c:pt idx="3963">
                  <c:v>44931</c:v>
                </c:pt>
                <c:pt idx="3964">
                  <c:v>44930</c:v>
                </c:pt>
                <c:pt idx="3965">
                  <c:v>44930</c:v>
                </c:pt>
                <c:pt idx="3966">
                  <c:v>44924</c:v>
                </c:pt>
                <c:pt idx="3967">
                  <c:v>44935</c:v>
                </c:pt>
                <c:pt idx="3968">
                  <c:v>44932</c:v>
                </c:pt>
                <c:pt idx="3969">
                  <c:v>44930</c:v>
                </c:pt>
                <c:pt idx="3970">
                  <c:v>44925</c:v>
                </c:pt>
                <c:pt idx="3971">
                  <c:v>44935</c:v>
                </c:pt>
                <c:pt idx="3972">
                  <c:v>44923</c:v>
                </c:pt>
                <c:pt idx="3973">
                  <c:v>44924</c:v>
                </c:pt>
                <c:pt idx="3974">
                  <c:v>44931</c:v>
                </c:pt>
                <c:pt idx="3975">
                  <c:v>44924</c:v>
                </c:pt>
                <c:pt idx="3976">
                  <c:v>44923</c:v>
                </c:pt>
                <c:pt idx="3977">
                  <c:v>44932</c:v>
                </c:pt>
                <c:pt idx="3978">
                  <c:v>44930</c:v>
                </c:pt>
                <c:pt idx="3979">
                  <c:v>44924</c:v>
                </c:pt>
                <c:pt idx="3980">
                  <c:v>44923</c:v>
                </c:pt>
                <c:pt idx="3981">
                  <c:v>44930</c:v>
                </c:pt>
                <c:pt idx="3982">
                  <c:v>44924</c:v>
                </c:pt>
                <c:pt idx="3983">
                  <c:v>44932</c:v>
                </c:pt>
                <c:pt idx="3984">
                  <c:v>44971</c:v>
                </c:pt>
                <c:pt idx="3985">
                  <c:v>44932</c:v>
                </c:pt>
                <c:pt idx="3986">
                  <c:v>44938</c:v>
                </c:pt>
                <c:pt idx="3987">
                  <c:v>44924</c:v>
                </c:pt>
                <c:pt idx="3988">
                  <c:v>44924</c:v>
                </c:pt>
                <c:pt idx="3989">
                  <c:v>44935</c:v>
                </c:pt>
                <c:pt idx="3990">
                  <c:v>44943</c:v>
                </c:pt>
                <c:pt idx="3991">
                  <c:v>44924</c:v>
                </c:pt>
                <c:pt idx="3992">
                  <c:v>44930</c:v>
                </c:pt>
                <c:pt idx="3993">
                  <c:v>44924</c:v>
                </c:pt>
                <c:pt idx="3994">
                  <c:v>44924</c:v>
                </c:pt>
                <c:pt idx="3995">
                  <c:v>44930</c:v>
                </c:pt>
                <c:pt idx="3996">
                  <c:v>44924</c:v>
                </c:pt>
                <c:pt idx="3997">
                  <c:v>44925</c:v>
                </c:pt>
                <c:pt idx="3998">
                  <c:v>44924</c:v>
                </c:pt>
                <c:pt idx="3999">
                  <c:v>44924</c:v>
                </c:pt>
                <c:pt idx="4000">
                  <c:v>44939</c:v>
                </c:pt>
                <c:pt idx="4001">
                  <c:v>44924</c:v>
                </c:pt>
                <c:pt idx="4002">
                  <c:v>44958</c:v>
                </c:pt>
                <c:pt idx="4003">
                  <c:v>44925</c:v>
                </c:pt>
                <c:pt idx="4004">
                  <c:v>44932</c:v>
                </c:pt>
                <c:pt idx="4005">
                  <c:v>44930</c:v>
                </c:pt>
                <c:pt idx="4006">
                  <c:v>44943</c:v>
                </c:pt>
                <c:pt idx="4007">
                  <c:v>44935</c:v>
                </c:pt>
                <c:pt idx="4008">
                  <c:v>44924</c:v>
                </c:pt>
                <c:pt idx="4009">
                  <c:v>44925</c:v>
                </c:pt>
                <c:pt idx="4010">
                  <c:v>44923</c:v>
                </c:pt>
                <c:pt idx="4011">
                  <c:v>45029</c:v>
                </c:pt>
                <c:pt idx="4012">
                  <c:v>44930</c:v>
                </c:pt>
                <c:pt idx="4013">
                  <c:v>44923</c:v>
                </c:pt>
                <c:pt idx="4014">
                  <c:v>44931</c:v>
                </c:pt>
                <c:pt idx="4015">
                  <c:v>44935</c:v>
                </c:pt>
                <c:pt idx="4016">
                  <c:v>44938</c:v>
                </c:pt>
                <c:pt idx="4017">
                  <c:v>44924</c:v>
                </c:pt>
                <c:pt idx="4018">
                  <c:v>44924</c:v>
                </c:pt>
                <c:pt idx="4019">
                  <c:v>44936</c:v>
                </c:pt>
                <c:pt idx="4020">
                  <c:v>44925</c:v>
                </c:pt>
                <c:pt idx="4021">
                  <c:v>44924</c:v>
                </c:pt>
                <c:pt idx="4022">
                  <c:v>44918</c:v>
                </c:pt>
                <c:pt idx="4023">
                  <c:v>44923</c:v>
                </c:pt>
                <c:pt idx="4024">
                  <c:v>44917</c:v>
                </c:pt>
                <c:pt idx="4025">
                  <c:v>44935</c:v>
                </c:pt>
                <c:pt idx="4026">
                  <c:v>44924</c:v>
                </c:pt>
                <c:pt idx="4027">
                  <c:v>44923</c:v>
                </c:pt>
                <c:pt idx="4028">
                  <c:v>44923</c:v>
                </c:pt>
                <c:pt idx="4029">
                  <c:v>44924</c:v>
                </c:pt>
                <c:pt idx="4030">
                  <c:v>44946</c:v>
                </c:pt>
                <c:pt idx="4031">
                  <c:v>44935</c:v>
                </c:pt>
                <c:pt idx="4032">
                  <c:v>44924</c:v>
                </c:pt>
                <c:pt idx="4033">
                  <c:v>44923</c:v>
                </c:pt>
                <c:pt idx="4034">
                  <c:v>44938</c:v>
                </c:pt>
                <c:pt idx="4035">
                  <c:v>44930</c:v>
                </c:pt>
                <c:pt idx="4036">
                  <c:v>44930</c:v>
                </c:pt>
                <c:pt idx="4037">
                  <c:v>44930</c:v>
                </c:pt>
                <c:pt idx="4038">
                  <c:v>44956</c:v>
                </c:pt>
                <c:pt idx="4039">
                  <c:v>44924</c:v>
                </c:pt>
                <c:pt idx="4040">
                  <c:v>44923</c:v>
                </c:pt>
                <c:pt idx="4041">
                  <c:v>44923</c:v>
                </c:pt>
                <c:pt idx="4042">
                  <c:v>44935</c:v>
                </c:pt>
                <c:pt idx="4043">
                  <c:v>44923</c:v>
                </c:pt>
                <c:pt idx="4044">
                  <c:v>44925</c:v>
                </c:pt>
                <c:pt idx="4045">
                  <c:v>44935</c:v>
                </c:pt>
                <c:pt idx="4046">
                  <c:v>44930</c:v>
                </c:pt>
                <c:pt idx="4047">
                  <c:v>44923</c:v>
                </c:pt>
                <c:pt idx="4048">
                  <c:v>44918</c:v>
                </c:pt>
                <c:pt idx="4049">
                  <c:v>44925</c:v>
                </c:pt>
                <c:pt idx="4050">
                  <c:v>44923</c:v>
                </c:pt>
                <c:pt idx="4051">
                  <c:v>44930</c:v>
                </c:pt>
                <c:pt idx="4052">
                  <c:v>44918</c:v>
                </c:pt>
                <c:pt idx="4053">
                  <c:v>44917</c:v>
                </c:pt>
                <c:pt idx="4054">
                  <c:v>44918</c:v>
                </c:pt>
                <c:pt idx="4055">
                  <c:v>44923</c:v>
                </c:pt>
                <c:pt idx="4056">
                  <c:v>44918</c:v>
                </c:pt>
                <c:pt idx="4057">
                  <c:v>44917</c:v>
                </c:pt>
                <c:pt idx="4058">
                  <c:v>44944</c:v>
                </c:pt>
                <c:pt idx="4059">
                  <c:v>44930</c:v>
                </c:pt>
                <c:pt idx="4060">
                  <c:v>44937</c:v>
                </c:pt>
                <c:pt idx="4061">
                  <c:v>44923</c:v>
                </c:pt>
                <c:pt idx="4062">
                  <c:v>44923</c:v>
                </c:pt>
                <c:pt idx="4063">
                  <c:v>44923</c:v>
                </c:pt>
                <c:pt idx="4064">
                  <c:v>44916</c:v>
                </c:pt>
                <c:pt idx="4065">
                  <c:v>44917</c:v>
                </c:pt>
                <c:pt idx="4066">
                  <c:v>44917</c:v>
                </c:pt>
                <c:pt idx="4067">
                  <c:v>44917</c:v>
                </c:pt>
                <c:pt idx="4068">
                  <c:v>44923</c:v>
                </c:pt>
                <c:pt idx="4069">
                  <c:v>44917</c:v>
                </c:pt>
                <c:pt idx="4070">
                  <c:v>44918</c:v>
                </c:pt>
                <c:pt idx="4071">
                  <c:v>44925</c:v>
                </c:pt>
                <c:pt idx="4072">
                  <c:v>44917</c:v>
                </c:pt>
                <c:pt idx="4073">
                  <c:v>44917</c:v>
                </c:pt>
                <c:pt idx="4074">
                  <c:v>44917</c:v>
                </c:pt>
                <c:pt idx="4075">
                  <c:v>44917</c:v>
                </c:pt>
                <c:pt idx="4076">
                  <c:v>44917</c:v>
                </c:pt>
                <c:pt idx="4077">
                  <c:v>44917</c:v>
                </c:pt>
                <c:pt idx="4078">
                  <c:v>44917</c:v>
                </c:pt>
                <c:pt idx="4079">
                  <c:v>44917</c:v>
                </c:pt>
                <c:pt idx="4080">
                  <c:v>44924</c:v>
                </c:pt>
                <c:pt idx="4081">
                  <c:v>44935</c:v>
                </c:pt>
                <c:pt idx="4082">
                  <c:v>45044</c:v>
                </c:pt>
                <c:pt idx="4083">
                  <c:v>44917</c:v>
                </c:pt>
                <c:pt idx="4084">
                  <c:v>44917</c:v>
                </c:pt>
                <c:pt idx="4085">
                  <c:v>44980</c:v>
                </c:pt>
                <c:pt idx="4086">
                  <c:v>44918</c:v>
                </c:pt>
                <c:pt idx="4087">
                  <c:v>44923</c:v>
                </c:pt>
                <c:pt idx="4088">
                  <c:v>44932</c:v>
                </c:pt>
                <c:pt idx="4089">
                  <c:v>44916</c:v>
                </c:pt>
                <c:pt idx="4090">
                  <c:v>44953</c:v>
                </c:pt>
                <c:pt idx="4091">
                  <c:v>44916</c:v>
                </c:pt>
                <c:pt idx="4092">
                  <c:v>44916</c:v>
                </c:pt>
                <c:pt idx="4093">
                  <c:v>44918</c:v>
                </c:pt>
                <c:pt idx="4094">
                  <c:v>44950</c:v>
                </c:pt>
                <c:pt idx="4095">
                  <c:v>44925</c:v>
                </c:pt>
                <c:pt idx="4096">
                  <c:v>44916</c:v>
                </c:pt>
                <c:pt idx="4097">
                  <c:v>44924</c:v>
                </c:pt>
                <c:pt idx="4098">
                  <c:v>44917</c:v>
                </c:pt>
                <c:pt idx="4099">
                  <c:v>44916</c:v>
                </c:pt>
                <c:pt idx="4100">
                  <c:v>44936</c:v>
                </c:pt>
                <c:pt idx="4101">
                  <c:v>44916</c:v>
                </c:pt>
                <c:pt idx="4102">
                  <c:v>44916</c:v>
                </c:pt>
                <c:pt idx="4103">
                  <c:v>44918</c:v>
                </c:pt>
                <c:pt idx="4104">
                  <c:v>44923</c:v>
                </c:pt>
                <c:pt idx="4105">
                  <c:v>44923</c:v>
                </c:pt>
                <c:pt idx="4106">
                  <c:v>44924</c:v>
                </c:pt>
                <c:pt idx="4107">
                  <c:v>44925</c:v>
                </c:pt>
                <c:pt idx="4108">
                  <c:v>44916</c:v>
                </c:pt>
                <c:pt idx="4109">
                  <c:v>44916</c:v>
                </c:pt>
                <c:pt idx="4110">
                  <c:v>44974</c:v>
                </c:pt>
                <c:pt idx="4111">
                  <c:v>44917</c:v>
                </c:pt>
                <c:pt idx="4112">
                  <c:v>44916</c:v>
                </c:pt>
                <c:pt idx="4113">
                  <c:v>44916</c:v>
                </c:pt>
                <c:pt idx="4114">
                  <c:v>44915</c:v>
                </c:pt>
                <c:pt idx="4115">
                  <c:v>44944</c:v>
                </c:pt>
                <c:pt idx="4116">
                  <c:v>44915</c:v>
                </c:pt>
                <c:pt idx="4117">
                  <c:v>44914</c:v>
                </c:pt>
                <c:pt idx="4118">
                  <c:v>44924</c:v>
                </c:pt>
                <c:pt idx="4119">
                  <c:v>44964</c:v>
                </c:pt>
                <c:pt idx="4120">
                  <c:v>44916</c:v>
                </c:pt>
                <c:pt idx="4121">
                  <c:v>45000</c:v>
                </c:pt>
                <c:pt idx="4122">
                  <c:v>44944</c:v>
                </c:pt>
                <c:pt idx="4123">
                  <c:v>44915</c:v>
                </c:pt>
                <c:pt idx="4124">
                  <c:v>44925</c:v>
                </c:pt>
                <c:pt idx="4125">
                  <c:v>44930</c:v>
                </c:pt>
                <c:pt idx="4126">
                  <c:v>44943</c:v>
                </c:pt>
                <c:pt idx="4127">
                  <c:v>44915</c:v>
                </c:pt>
                <c:pt idx="4128">
                  <c:v>44917</c:v>
                </c:pt>
                <c:pt idx="4129">
                  <c:v>44915</c:v>
                </c:pt>
                <c:pt idx="4130">
                  <c:v>44916</c:v>
                </c:pt>
                <c:pt idx="4131">
                  <c:v>44916</c:v>
                </c:pt>
                <c:pt idx="4132">
                  <c:v>44915</c:v>
                </c:pt>
                <c:pt idx="4133">
                  <c:v>44917</c:v>
                </c:pt>
                <c:pt idx="4134">
                  <c:v>44993</c:v>
                </c:pt>
                <c:pt idx="4135">
                  <c:v>45083</c:v>
                </c:pt>
                <c:pt idx="4136">
                  <c:v>44916</c:v>
                </c:pt>
                <c:pt idx="4137">
                  <c:v>44916</c:v>
                </c:pt>
                <c:pt idx="4138">
                  <c:v>44917</c:v>
                </c:pt>
                <c:pt idx="4139">
                  <c:v>44918</c:v>
                </c:pt>
                <c:pt idx="4140">
                  <c:v>44917</c:v>
                </c:pt>
                <c:pt idx="4141">
                  <c:v>44916</c:v>
                </c:pt>
                <c:pt idx="4142">
                  <c:v>44915</c:v>
                </c:pt>
                <c:pt idx="4143">
                  <c:v>44916</c:v>
                </c:pt>
                <c:pt idx="4144">
                  <c:v>44915</c:v>
                </c:pt>
                <c:pt idx="4145">
                  <c:v>44916</c:v>
                </c:pt>
                <c:pt idx="4146">
                  <c:v>44915</c:v>
                </c:pt>
                <c:pt idx="4147">
                  <c:v>44937</c:v>
                </c:pt>
                <c:pt idx="4148">
                  <c:v>44914</c:v>
                </c:pt>
                <c:pt idx="4149">
                  <c:v>44914</c:v>
                </c:pt>
                <c:pt idx="4150">
                  <c:v>44914</c:v>
                </c:pt>
                <c:pt idx="4151">
                  <c:v>44914</c:v>
                </c:pt>
                <c:pt idx="4152">
                  <c:v>44915</c:v>
                </c:pt>
                <c:pt idx="4153">
                  <c:v>44918</c:v>
                </c:pt>
                <c:pt idx="4154">
                  <c:v>44915</c:v>
                </c:pt>
                <c:pt idx="4155">
                  <c:v>44959</c:v>
                </c:pt>
                <c:pt idx="4156">
                  <c:v>44923</c:v>
                </c:pt>
                <c:pt idx="4157">
                  <c:v>44915</c:v>
                </c:pt>
                <c:pt idx="4158">
                  <c:v>44915</c:v>
                </c:pt>
                <c:pt idx="4159">
                  <c:v>44930</c:v>
                </c:pt>
                <c:pt idx="4160">
                  <c:v>44915</c:v>
                </c:pt>
                <c:pt idx="4161">
                  <c:v>45055</c:v>
                </c:pt>
                <c:pt idx="4162">
                  <c:v>44917</c:v>
                </c:pt>
                <c:pt idx="4163">
                  <c:v>44915</c:v>
                </c:pt>
                <c:pt idx="4164">
                  <c:v>44915</c:v>
                </c:pt>
                <c:pt idx="4165">
                  <c:v>44915</c:v>
                </c:pt>
                <c:pt idx="4166">
                  <c:v>44914</c:v>
                </c:pt>
                <c:pt idx="4167">
                  <c:v>44914</c:v>
                </c:pt>
                <c:pt idx="4168">
                  <c:v>44930</c:v>
                </c:pt>
                <c:pt idx="4169">
                  <c:v>44916</c:v>
                </c:pt>
                <c:pt idx="4170">
                  <c:v>44923</c:v>
                </c:pt>
                <c:pt idx="4171">
                  <c:v>44931</c:v>
                </c:pt>
                <c:pt idx="4172">
                  <c:v>44925</c:v>
                </c:pt>
                <c:pt idx="4173">
                  <c:v>44914</c:v>
                </c:pt>
                <c:pt idx="4174">
                  <c:v>44911</c:v>
                </c:pt>
                <c:pt idx="4175">
                  <c:v>44915</c:v>
                </c:pt>
                <c:pt idx="4176">
                  <c:v>44911</c:v>
                </c:pt>
                <c:pt idx="4177">
                  <c:v>44917</c:v>
                </c:pt>
                <c:pt idx="4178">
                  <c:v>44914</c:v>
                </c:pt>
                <c:pt idx="4179">
                  <c:v>44915</c:v>
                </c:pt>
                <c:pt idx="4180">
                  <c:v>44918</c:v>
                </c:pt>
                <c:pt idx="4181">
                  <c:v>44935</c:v>
                </c:pt>
                <c:pt idx="4182">
                  <c:v>44914</c:v>
                </c:pt>
                <c:pt idx="4183">
                  <c:v>44917</c:v>
                </c:pt>
                <c:pt idx="4184">
                  <c:v>44911</c:v>
                </c:pt>
                <c:pt idx="4185">
                  <c:v>44923</c:v>
                </c:pt>
                <c:pt idx="4186">
                  <c:v>44917</c:v>
                </c:pt>
                <c:pt idx="4187">
                  <c:v>44917</c:v>
                </c:pt>
                <c:pt idx="4188">
                  <c:v>44914</c:v>
                </c:pt>
                <c:pt idx="4189">
                  <c:v>44914</c:v>
                </c:pt>
                <c:pt idx="4190">
                  <c:v>44931</c:v>
                </c:pt>
                <c:pt idx="4191">
                  <c:v>44916</c:v>
                </c:pt>
                <c:pt idx="4192">
                  <c:v>44914</c:v>
                </c:pt>
                <c:pt idx="4193">
                  <c:v>44959</c:v>
                </c:pt>
                <c:pt idx="4194">
                  <c:v>44914</c:v>
                </c:pt>
                <c:pt idx="4195">
                  <c:v>44914</c:v>
                </c:pt>
                <c:pt idx="4196">
                  <c:v>44917</c:v>
                </c:pt>
                <c:pt idx="4197">
                  <c:v>44932</c:v>
                </c:pt>
                <c:pt idx="4198">
                  <c:v>44917</c:v>
                </c:pt>
                <c:pt idx="4199">
                  <c:v>44915</c:v>
                </c:pt>
                <c:pt idx="4200">
                  <c:v>44918</c:v>
                </c:pt>
                <c:pt idx="4201">
                  <c:v>44916</c:v>
                </c:pt>
                <c:pt idx="4202">
                  <c:v>44914</c:v>
                </c:pt>
                <c:pt idx="4203">
                  <c:v>44914</c:v>
                </c:pt>
                <c:pt idx="4204">
                  <c:v>44915</c:v>
                </c:pt>
                <c:pt idx="4205">
                  <c:v>44932</c:v>
                </c:pt>
                <c:pt idx="4206">
                  <c:v>44937</c:v>
                </c:pt>
                <c:pt idx="4207">
                  <c:v>44910</c:v>
                </c:pt>
                <c:pt idx="4208">
                  <c:v>44916</c:v>
                </c:pt>
                <c:pt idx="4209">
                  <c:v>44925</c:v>
                </c:pt>
                <c:pt idx="4210">
                  <c:v>44930</c:v>
                </c:pt>
                <c:pt idx="4211">
                  <c:v>44911</c:v>
                </c:pt>
                <c:pt idx="4212">
                  <c:v>44910</c:v>
                </c:pt>
                <c:pt idx="4213">
                  <c:v>44914</c:v>
                </c:pt>
                <c:pt idx="4214">
                  <c:v>44915</c:v>
                </c:pt>
                <c:pt idx="4215">
                  <c:v>44915</c:v>
                </c:pt>
                <c:pt idx="4216">
                  <c:v>44916</c:v>
                </c:pt>
                <c:pt idx="4217">
                  <c:v>44911</c:v>
                </c:pt>
                <c:pt idx="4218">
                  <c:v>44911</c:v>
                </c:pt>
                <c:pt idx="4219">
                  <c:v>44914</c:v>
                </c:pt>
                <c:pt idx="4220">
                  <c:v>44932</c:v>
                </c:pt>
                <c:pt idx="4221">
                  <c:v>44911</c:v>
                </c:pt>
                <c:pt idx="4222">
                  <c:v>44915</c:v>
                </c:pt>
                <c:pt idx="4223">
                  <c:v>44911</c:v>
                </c:pt>
                <c:pt idx="4224">
                  <c:v>44917</c:v>
                </c:pt>
                <c:pt idx="4225">
                  <c:v>44930</c:v>
                </c:pt>
                <c:pt idx="4226">
                  <c:v>44916</c:v>
                </c:pt>
                <c:pt idx="4227">
                  <c:v>44915</c:v>
                </c:pt>
                <c:pt idx="4228">
                  <c:v>44951</c:v>
                </c:pt>
                <c:pt idx="4229">
                  <c:v>44914</c:v>
                </c:pt>
                <c:pt idx="4230">
                  <c:v>44916</c:v>
                </c:pt>
                <c:pt idx="4231">
                  <c:v>44911</c:v>
                </c:pt>
                <c:pt idx="4232">
                  <c:v>44916</c:v>
                </c:pt>
                <c:pt idx="4233">
                  <c:v>44909</c:v>
                </c:pt>
                <c:pt idx="4234">
                  <c:v>44909</c:v>
                </c:pt>
                <c:pt idx="4235">
                  <c:v>44914</c:v>
                </c:pt>
                <c:pt idx="4236">
                  <c:v>44916</c:v>
                </c:pt>
                <c:pt idx="4237">
                  <c:v>44915</c:v>
                </c:pt>
                <c:pt idx="4238">
                  <c:v>44911</c:v>
                </c:pt>
                <c:pt idx="4239">
                  <c:v>44910</c:v>
                </c:pt>
                <c:pt idx="4240">
                  <c:v>44911</c:v>
                </c:pt>
                <c:pt idx="4241">
                  <c:v>44911</c:v>
                </c:pt>
                <c:pt idx="4242">
                  <c:v>44935</c:v>
                </c:pt>
                <c:pt idx="4243">
                  <c:v>44910</c:v>
                </c:pt>
                <c:pt idx="4244">
                  <c:v>44911</c:v>
                </c:pt>
                <c:pt idx="4245">
                  <c:v>44914</c:v>
                </c:pt>
                <c:pt idx="4246">
                  <c:v>44909</c:v>
                </c:pt>
                <c:pt idx="4247">
                  <c:v>44909</c:v>
                </c:pt>
                <c:pt idx="4248">
                  <c:v>44914</c:v>
                </c:pt>
                <c:pt idx="4249">
                  <c:v>44911</c:v>
                </c:pt>
                <c:pt idx="4250">
                  <c:v>44911</c:v>
                </c:pt>
                <c:pt idx="4251">
                  <c:v>44956</c:v>
                </c:pt>
                <c:pt idx="4252">
                  <c:v>44910</c:v>
                </c:pt>
                <c:pt idx="4253">
                  <c:v>44914</c:v>
                </c:pt>
                <c:pt idx="4254">
                  <c:v>44910</c:v>
                </c:pt>
                <c:pt idx="4255">
                  <c:v>44910</c:v>
                </c:pt>
                <c:pt idx="4256">
                  <c:v>44914</c:v>
                </c:pt>
                <c:pt idx="4257">
                  <c:v>44915</c:v>
                </c:pt>
                <c:pt idx="4258">
                  <c:v>44918</c:v>
                </c:pt>
                <c:pt idx="4259">
                  <c:v>44925</c:v>
                </c:pt>
                <c:pt idx="4260">
                  <c:v>44914</c:v>
                </c:pt>
                <c:pt idx="4261">
                  <c:v>44930</c:v>
                </c:pt>
                <c:pt idx="4262">
                  <c:v>44914</c:v>
                </c:pt>
                <c:pt idx="4263">
                  <c:v>44911</c:v>
                </c:pt>
                <c:pt idx="4264">
                  <c:v>44909</c:v>
                </c:pt>
                <c:pt idx="4265">
                  <c:v>44915</c:v>
                </c:pt>
                <c:pt idx="4266">
                  <c:v>44911</c:v>
                </c:pt>
                <c:pt idx="4267">
                  <c:v>44910</c:v>
                </c:pt>
                <c:pt idx="4268">
                  <c:v>44907</c:v>
                </c:pt>
                <c:pt idx="4269">
                  <c:v>44960</c:v>
                </c:pt>
                <c:pt idx="4270">
                  <c:v>44917</c:v>
                </c:pt>
                <c:pt idx="4271">
                  <c:v>44910</c:v>
                </c:pt>
                <c:pt idx="4272">
                  <c:v>44916</c:v>
                </c:pt>
                <c:pt idx="4273">
                  <c:v>44908</c:v>
                </c:pt>
                <c:pt idx="4274">
                  <c:v>44909</c:v>
                </c:pt>
                <c:pt idx="4275">
                  <c:v>44909</c:v>
                </c:pt>
                <c:pt idx="4276">
                  <c:v>44909</c:v>
                </c:pt>
                <c:pt idx="4277">
                  <c:v>44914</c:v>
                </c:pt>
                <c:pt idx="4278">
                  <c:v>44917</c:v>
                </c:pt>
                <c:pt idx="4279">
                  <c:v>44908</c:v>
                </c:pt>
                <c:pt idx="4280">
                  <c:v>44909</c:v>
                </c:pt>
                <c:pt idx="4281">
                  <c:v>44949</c:v>
                </c:pt>
                <c:pt idx="4282">
                  <c:v>44909</c:v>
                </c:pt>
                <c:pt idx="4283">
                  <c:v>44908</c:v>
                </c:pt>
                <c:pt idx="4284">
                  <c:v>44909</c:v>
                </c:pt>
                <c:pt idx="4285">
                  <c:v>44909</c:v>
                </c:pt>
                <c:pt idx="4286">
                  <c:v>44956</c:v>
                </c:pt>
                <c:pt idx="4287">
                  <c:v>44909</c:v>
                </c:pt>
                <c:pt idx="4288">
                  <c:v>44909</c:v>
                </c:pt>
                <c:pt idx="4289">
                  <c:v>44908</c:v>
                </c:pt>
                <c:pt idx="4290">
                  <c:v>44914</c:v>
                </c:pt>
                <c:pt idx="4291">
                  <c:v>44909</c:v>
                </c:pt>
                <c:pt idx="4292">
                  <c:v>44909</c:v>
                </c:pt>
                <c:pt idx="4293">
                  <c:v>44908</c:v>
                </c:pt>
                <c:pt idx="4294">
                  <c:v>44909</c:v>
                </c:pt>
                <c:pt idx="4295">
                  <c:v>44908</c:v>
                </c:pt>
                <c:pt idx="4296">
                  <c:v>44909</c:v>
                </c:pt>
                <c:pt idx="4297">
                  <c:v>44925</c:v>
                </c:pt>
                <c:pt idx="4298">
                  <c:v>44908</c:v>
                </c:pt>
                <c:pt idx="4299">
                  <c:v>44908</c:v>
                </c:pt>
                <c:pt idx="4300">
                  <c:v>44909</c:v>
                </c:pt>
                <c:pt idx="4301">
                  <c:v>44908</c:v>
                </c:pt>
                <c:pt idx="4302">
                  <c:v>44932</c:v>
                </c:pt>
                <c:pt idx="4303">
                  <c:v>44908</c:v>
                </c:pt>
                <c:pt idx="4304">
                  <c:v>44907</c:v>
                </c:pt>
                <c:pt idx="4305">
                  <c:v>44909</c:v>
                </c:pt>
                <c:pt idx="4306">
                  <c:v>44909</c:v>
                </c:pt>
                <c:pt idx="4307">
                  <c:v>44909</c:v>
                </c:pt>
                <c:pt idx="4308">
                  <c:v>44914</c:v>
                </c:pt>
                <c:pt idx="4309">
                  <c:v>44910</c:v>
                </c:pt>
                <c:pt idx="4310">
                  <c:v>44908</c:v>
                </c:pt>
                <c:pt idx="4311">
                  <c:v>45077</c:v>
                </c:pt>
                <c:pt idx="4312">
                  <c:v>44911</c:v>
                </c:pt>
                <c:pt idx="4313">
                  <c:v>44972</c:v>
                </c:pt>
                <c:pt idx="4314">
                  <c:v>44909</c:v>
                </c:pt>
                <c:pt idx="4315">
                  <c:v>44907</c:v>
                </c:pt>
                <c:pt idx="4316">
                  <c:v>44908</c:v>
                </c:pt>
                <c:pt idx="4317">
                  <c:v>44917</c:v>
                </c:pt>
                <c:pt idx="4318">
                  <c:v>44908</c:v>
                </c:pt>
                <c:pt idx="4319">
                  <c:v>44908</c:v>
                </c:pt>
                <c:pt idx="4320">
                  <c:v>44915</c:v>
                </c:pt>
                <c:pt idx="4321">
                  <c:v>44908</c:v>
                </c:pt>
                <c:pt idx="4322">
                  <c:v>44908</c:v>
                </c:pt>
                <c:pt idx="4323">
                  <c:v>44917</c:v>
                </c:pt>
                <c:pt idx="4324">
                  <c:v>45014</c:v>
                </c:pt>
                <c:pt idx="4325">
                  <c:v>44908</c:v>
                </c:pt>
                <c:pt idx="4326">
                  <c:v>44909</c:v>
                </c:pt>
                <c:pt idx="4327">
                  <c:v>44910</c:v>
                </c:pt>
                <c:pt idx="4328">
                  <c:v>44910</c:v>
                </c:pt>
                <c:pt idx="4329">
                  <c:v>44935</c:v>
                </c:pt>
                <c:pt idx="4330">
                  <c:v>44911</c:v>
                </c:pt>
                <c:pt idx="4331">
                  <c:v>44943</c:v>
                </c:pt>
                <c:pt idx="4332">
                  <c:v>44907</c:v>
                </c:pt>
                <c:pt idx="4333">
                  <c:v>44908</c:v>
                </c:pt>
                <c:pt idx="4334">
                  <c:v>44909</c:v>
                </c:pt>
                <c:pt idx="4335">
                  <c:v>44908</c:v>
                </c:pt>
                <c:pt idx="4336">
                  <c:v>44907</c:v>
                </c:pt>
                <c:pt idx="4337">
                  <c:v>44916</c:v>
                </c:pt>
                <c:pt idx="4338">
                  <c:v>44907</c:v>
                </c:pt>
                <c:pt idx="4339">
                  <c:v>44965</c:v>
                </c:pt>
                <c:pt idx="4340">
                  <c:v>44907</c:v>
                </c:pt>
                <c:pt idx="4341">
                  <c:v>44908</c:v>
                </c:pt>
                <c:pt idx="4342">
                  <c:v>44907</c:v>
                </c:pt>
                <c:pt idx="4343">
                  <c:v>44915</c:v>
                </c:pt>
                <c:pt idx="4344">
                  <c:v>44904</c:v>
                </c:pt>
                <c:pt idx="4345">
                  <c:v>44904</c:v>
                </c:pt>
                <c:pt idx="4346">
                  <c:v>44909</c:v>
                </c:pt>
                <c:pt idx="4347">
                  <c:v>44937</c:v>
                </c:pt>
                <c:pt idx="4348">
                  <c:v>44909</c:v>
                </c:pt>
                <c:pt idx="4349">
                  <c:v>44909</c:v>
                </c:pt>
                <c:pt idx="4350">
                  <c:v>44909</c:v>
                </c:pt>
                <c:pt idx="4351">
                  <c:v>44938</c:v>
                </c:pt>
                <c:pt idx="4352">
                  <c:v>44907</c:v>
                </c:pt>
                <c:pt idx="4353">
                  <c:v>44908</c:v>
                </c:pt>
                <c:pt idx="4354">
                  <c:v>44907</c:v>
                </c:pt>
                <c:pt idx="4355">
                  <c:v>44914</c:v>
                </c:pt>
                <c:pt idx="4356">
                  <c:v>44907</c:v>
                </c:pt>
                <c:pt idx="4357">
                  <c:v>44945</c:v>
                </c:pt>
                <c:pt idx="4358">
                  <c:v>44909</c:v>
                </c:pt>
                <c:pt idx="4359">
                  <c:v>44914</c:v>
                </c:pt>
                <c:pt idx="4360">
                  <c:v>44904</c:v>
                </c:pt>
                <c:pt idx="4361">
                  <c:v>45006</c:v>
                </c:pt>
                <c:pt idx="4362">
                  <c:v>45033</c:v>
                </c:pt>
                <c:pt idx="4363">
                  <c:v>44904</c:v>
                </c:pt>
                <c:pt idx="4364">
                  <c:v>44907</c:v>
                </c:pt>
                <c:pt idx="4365">
                  <c:v>44909</c:v>
                </c:pt>
                <c:pt idx="4366">
                  <c:v>44923</c:v>
                </c:pt>
                <c:pt idx="4367">
                  <c:v>44904</c:v>
                </c:pt>
                <c:pt idx="4368">
                  <c:v>44904</c:v>
                </c:pt>
                <c:pt idx="4369">
                  <c:v>44904</c:v>
                </c:pt>
                <c:pt idx="4370">
                  <c:v>45051</c:v>
                </c:pt>
                <c:pt idx="4371">
                  <c:v>44907</c:v>
                </c:pt>
                <c:pt idx="4372">
                  <c:v>44907</c:v>
                </c:pt>
                <c:pt idx="4373">
                  <c:v>44911</c:v>
                </c:pt>
                <c:pt idx="4374">
                  <c:v>44903</c:v>
                </c:pt>
                <c:pt idx="4375">
                  <c:v>44907</c:v>
                </c:pt>
                <c:pt idx="4376">
                  <c:v>44907</c:v>
                </c:pt>
                <c:pt idx="4377">
                  <c:v>44907</c:v>
                </c:pt>
                <c:pt idx="4378">
                  <c:v>44903</c:v>
                </c:pt>
                <c:pt idx="4379">
                  <c:v>44904</c:v>
                </c:pt>
                <c:pt idx="4380">
                  <c:v>44903</c:v>
                </c:pt>
                <c:pt idx="4381">
                  <c:v>44910</c:v>
                </c:pt>
                <c:pt idx="4382">
                  <c:v>44910</c:v>
                </c:pt>
                <c:pt idx="4383">
                  <c:v>44910</c:v>
                </c:pt>
                <c:pt idx="4384">
                  <c:v>44910</c:v>
                </c:pt>
                <c:pt idx="4385">
                  <c:v>44907</c:v>
                </c:pt>
                <c:pt idx="4386">
                  <c:v>44911</c:v>
                </c:pt>
                <c:pt idx="4387">
                  <c:v>44903</c:v>
                </c:pt>
                <c:pt idx="4388">
                  <c:v>44909</c:v>
                </c:pt>
                <c:pt idx="4389">
                  <c:v>44904</c:v>
                </c:pt>
                <c:pt idx="4390">
                  <c:v>44958</c:v>
                </c:pt>
                <c:pt idx="4391">
                  <c:v>44907</c:v>
                </c:pt>
                <c:pt idx="4392">
                  <c:v>44908</c:v>
                </c:pt>
                <c:pt idx="4393">
                  <c:v>44910</c:v>
                </c:pt>
                <c:pt idx="4394">
                  <c:v>44916</c:v>
                </c:pt>
                <c:pt idx="4395">
                  <c:v>44904</c:v>
                </c:pt>
                <c:pt idx="4396">
                  <c:v>44936</c:v>
                </c:pt>
                <c:pt idx="4397">
                  <c:v>44908</c:v>
                </c:pt>
                <c:pt idx="4398">
                  <c:v>44907</c:v>
                </c:pt>
                <c:pt idx="4399">
                  <c:v>44904</c:v>
                </c:pt>
                <c:pt idx="4400">
                  <c:v>44902</c:v>
                </c:pt>
                <c:pt idx="4401">
                  <c:v>44903</c:v>
                </c:pt>
                <c:pt idx="4402">
                  <c:v>44981</c:v>
                </c:pt>
                <c:pt idx="4403">
                  <c:v>44917</c:v>
                </c:pt>
                <c:pt idx="4404">
                  <c:v>44902</c:v>
                </c:pt>
                <c:pt idx="4405">
                  <c:v>44910</c:v>
                </c:pt>
                <c:pt idx="4406">
                  <c:v>44914</c:v>
                </c:pt>
                <c:pt idx="4407">
                  <c:v>44907</c:v>
                </c:pt>
                <c:pt idx="4408">
                  <c:v>44939</c:v>
                </c:pt>
                <c:pt idx="4409">
                  <c:v>44902</c:v>
                </c:pt>
                <c:pt idx="4410">
                  <c:v>44902</c:v>
                </c:pt>
                <c:pt idx="4411">
                  <c:v>44902</c:v>
                </c:pt>
                <c:pt idx="4412">
                  <c:v>44903</c:v>
                </c:pt>
                <c:pt idx="4413">
                  <c:v>44907</c:v>
                </c:pt>
                <c:pt idx="4414">
                  <c:v>44910</c:v>
                </c:pt>
                <c:pt idx="4415">
                  <c:v>44907</c:v>
                </c:pt>
                <c:pt idx="4416">
                  <c:v>44904</c:v>
                </c:pt>
                <c:pt idx="4417">
                  <c:v>44910</c:v>
                </c:pt>
                <c:pt idx="4418">
                  <c:v>44903</c:v>
                </c:pt>
                <c:pt idx="4419">
                  <c:v>44903</c:v>
                </c:pt>
                <c:pt idx="4420">
                  <c:v>44903</c:v>
                </c:pt>
                <c:pt idx="4421">
                  <c:v>44903</c:v>
                </c:pt>
                <c:pt idx="4422">
                  <c:v>44904</c:v>
                </c:pt>
                <c:pt idx="4423">
                  <c:v>44911</c:v>
                </c:pt>
                <c:pt idx="4424">
                  <c:v>44908</c:v>
                </c:pt>
                <c:pt idx="4425">
                  <c:v>44903</c:v>
                </c:pt>
                <c:pt idx="4426">
                  <c:v>44903</c:v>
                </c:pt>
                <c:pt idx="4427">
                  <c:v>44903</c:v>
                </c:pt>
                <c:pt idx="4428">
                  <c:v>44910</c:v>
                </c:pt>
                <c:pt idx="4429">
                  <c:v>44904</c:v>
                </c:pt>
                <c:pt idx="4430">
                  <c:v>44911</c:v>
                </c:pt>
                <c:pt idx="4431">
                  <c:v>44903</c:v>
                </c:pt>
                <c:pt idx="4432">
                  <c:v>44903</c:v>
                </c:pt>
                <c:pt idx="4433">
                  <c:v>44904</c:v>
                </c:pt>
                <c:pt idx="4434">
                  <c:v>44930</c:v>
                </c:pt>
                <c:pt idx="4435">
                  <c:v>44935</c:v>
                </c:pt>
                <c:pt idx="4436">
                  <c:v>44904</c:v>
                </c:pt>
                <c:pt idx="4437">
                  <c:v>44903</c:v>
                </c:pt>
                <c:pt idx="4438">
                  <c:v>45062</c:v>
                </c:pt>
                <c:pt idx="4439">
                  <c:v>44907</c:v>
                </c:pt>
                <c:pt idx="4440">
                  <c:v>44904</c:v>
                </c:pt>
                <c:pt idx="4441">
                  <c:v>44901</c:v>
                </c:pt>
                <c:pt idx="4442">
                  <c:v>44901</c:v>
                </c:pt>
                <c:pt idx="4443">
                  <c:v>44911</c:v>
                </c:pt>
                <c:pt idx="4444">
                  <c:v>44902</c:v>
                </c:pt>
                <c:pt idx="4445">
                  <c:v>44956</c:v>
                </c:pt>
                <c:pt idx="4446">
                  <c:v>44902</c:v>
                </c:pt>
                <c:pt idx="4447">
                  <c:v>44908</c:v>
                </c:pt>
                <c:pt idx="4448">
                  <c:v>44916</c:v>
                </c:pt>
                <c:pt idx="4449">
                  <c:v>44907</c:v>
                </c:pt>
                <c:pt idx="4450">
                  <c:v>44902</c:v>
                </c:pt>
                <c:pt idx="4451">
                  <c:v>44907</c:v>
                </c:pt>
                <c:pt idx="4452">
                  <c:v>44902</c:v>
                </c:pt>
                <c:pt idx="4453">
                  <c:v>44903</c:v>
                </c:pt>
                <c:pt idx="4454">
                  <c:v>44903</c:v>
                </c:pt>
                <c:pt idx="4455">
                  <c:v>44903</c:v>
                </c:pt>
                <c:pt idx="4456">
                  <c:v>44904</c:v>
                </c:pt>
                <c:pt idx="4457">
                  <c:v>44902</c:v>
                </c:pt>
                <c:pt idx="4458">
                  <c:v>44901</c:v>
                </c:pt>
                <c:pt idx="4459">
                  <c:v>44902</c:v>
                </c:pt>
                <c:pt idx="4460">
                  <c:v>44903</c:v>
                </c:pt>
                <c:pt idx="4461">
                  <c:v>44903</c:v>
                </c:pt>
                <c:pt idx="4462">
                  <c:v>44901</c:v>
                </c:pt>
                <c:pt idx="4463">
                  <c:v>44901</c:v>
                </c:pt>
                <c:pt idx="4464">
                  <c:v>44918</c:v>
                </c:pt>
                <c:pt idx="4465">
                  <c:v>44901</c:v>
                </c:pt>
                <c:pt idx="4466">
                  <c:v>44903</c:v>
                </c:pt>
                <c:pt idx="4467">
                  <c:v>44902</c:v>
                </c:pt>
                <c:pt idx="4468">
                  <c:v>44903</c:v>
                </c:pt>
                <c:pt idx="4469">
                  <c:v>44902</c:v>
                </c:pt>
                <c:pt idx="4470">
                  <c:v>44909</c:v>
                </c:pt>
                <c:pt idx="4471">
                  <c:v>44915</c:v>
                </c:pt>
                <c:pt idx="4472">
                  <c:v>44901</c:v>
                </c:pt>
                <c:pt idx="4473">
                  <c:v>44901</c:v>
                </c:pt>
                <c:pt idx="4474">
                  <c:v>44904</c:v>
                </c:pt>
                <c:pt idx="4475">
                  <c:v>44909</c:v>
                </c:pt>
                <c:pt idx="4476">
                  <c:v>44902</c:v>
                </c:pt>
                <c:pt idx="4477">
                  <c:v>44917</c:v>
                </c:pt>
                <c:pt idx="4478">
                  <c:v>44915</c:v>
                </c:pt>
                <c:pt idx="4479">
                  <c:v>44901</c:v>
                </c:pt>
                <c:pt idx="4480">
                  <c:v>44904</c:v>
                </c:pt>
                <c:pt idx="4481">
                  <c:v>45043</c:v>
                </c:pt>
                <c:pt idx="4482">
                  <c:v>44901</c:v>
                </c:pt>
                <c:pt idx="4483">
                  <c:v>44910</c:v>
                </c:pt>
                <c:pt idx="4484">
                  <c:v>44903</c:v>
                </c:pt>
                <c:pt idx="4485">
                  <c:v>44902</c:v>
                </c:pt>
                <c:pt idx="4486">
                  <c:v>45078</c:v>
                </c:pt>
                <c:pt idx="4487">
                  <c:v>44914</c:v>
                </c:pt>
                <c:pt idx="4488">
                  <c:v>44904</c:v>
                </c:pt>
                <c:pt idx="4489">
                  <c:v>44901</c:v>
                </c:pt>
                <c:pt idx="4490">
                  <c:v>44901</c:v>
                </c:pt>
                <c:pt idx="4491">
                  <c:v>44901</c:v>
                </c:pt>
                <c:pt idx="4492">
                  <c:v>44914</c:v>
                </c:pt>
                <c:pt idx="4493">
                  <c:v>44901</c:v>
                </c:pt>
                <c:pt idx="4494">
                  <c:v>44904</c:v>
                </c:pt>
                <c:pt idx="4495">
                  <c:v>44908</c:v>
                </c:pt>
                <c:pt idx="4496">
                  <c:v>44901</c:v>
                </c:pt>
                <c:pt idx="4497">
                  <c:v>44949</c:v>
                </c:pt>
                <c:pt idx="4498">
                  <c:v>44907</c:v>
                </c:pt>
                <c:pt idx="4499">
                  <c:v>44901</c:v>
                </c:pt>
                <c:pt idx="4500">
                  <c:v>44901</c:v>
                </c:pt>
                <c:pt idx="4501">
                  <c:v>44915</c:v>
                </c:pt>
                <c:pt idx="4502">
                  <c:v>44901</c:v>
                </c:pt>
                <c:pt idx="4503">
                  <c:v>44901</c:v>
                </c:pt>
                <c:pt idx="4504">
                  <c:v>44910</c:v>
                </c:pt>
                <c:pt idx="4505">
                  <c:v>44902</c:v>
                </c:pt>
                <c:pt idx="4506">
                  <c:v>44904</c:v>
                </c:pt>
                <c:pt idx="4507">
                  <c:v>44902</c:v>
                </c:pt>
                <c:pt idx="4508">
                  <c:v>44902</c:v>
                </c:pt>
                <c:pt idx="4509">
                  <c:v>44904</c:v>
                </c:pt>
                <c:pt idx="4510">
                  <c:v>44908</c:v>
                </c:pt>
                <c:pt idx="4511">
                  <c:v>44901</c:v>
                </c:pt>
                <c:pt idx="4512">
                  <c:v>44901</c:v>
                </c:pt>
                <c:pt idx="4513">
                  <c:v>44901</c:v>
                </c:pt>
                <c:pt idx="4514">
                  <c:v>44917</c:v>
                </c:pt>
                <c:pt idx="4515">
                  <c:v>44904</c:v>
                </c:pt>
                <c:pt idx="4516">
                  <c:v>44902</c:v>
                </c:pt>
                <c:pt idx="4517">
                  <c:v>44904</c:v>
                </c:pt>
                <c:pt idx="4518">
                  <c:v>44903</c:v>
                </c:pt>
                <c:pt idx="4519">
                  <c:v>44902</c:v>
                </c:pt>
                <c:pt idx="4520">
                  <c:v>44900</c:v>
                </c:pt>
                <c:pt idx="4521">
                  <c:v>44901</c:v>
                </c:pt>
                <c:pt idx="4522">
                  <c:v>44900</c:v>
                </c:pt>
                <c:pt idx="4523">
                  <c:v>44902</c:v>
                </c:pt>
                <c:pt idx="4524">
                  <c:v>44900</c:v>
                </c:pt>
                <c:pt idx="4525">
                  <c:v>44915</c:v>
                </c:pt>
                <c:pt idx="4526">
                  <c:v>44953</c:v>
                </c:pt>
                <c:pt idx="4527">
                  <c:v>44900</c:v>
                </c:pt>
                <c:pt idx="4528">
                  <c:v>44938</c:v>
                </c:pt>
                <c:pt idx="4529">
                  <c:v>44897</c:v>
                </c:pt>
                <c:pt idx="4530">
                  <c:v>44900</c:v>
                </c:pt>
                <c:pt idx="4531">
                  <c:v>44897</c:v>
                </c:pt>
                <c:pt idx="4532">
                  <c:v>44900</c:v>
                </c:pt>
                <c:pt idx="4533">
                  <c:v>44900</c:v>
                </c:pt>
                <c:pt idx="4534">
                  <c:v>44901</c:v>
                </c:pt>
                <c:pt idx="4535">
                  <c:v>44902</c:v>
                </c:pt>
                <c:pt idx="4536">
                  <c:v>44902</c:v>
                </c:pt>
                <c:pt idx="4537">
                  <c:v>44907</c:v>
                </c:pt>
                <c:pt idx="4538">
                  <c:v>44903</c:v>
                </c:pt>
                <c:pt idx="4539">
                  <c:v>44904</c:v>
                </c:pt>
                <c:pt idx="4540">
                  <c:v>44902</c:v>
                </c:pt>
                <c:pt idx="4541">
                  <c:v>44900</c:v>
                </c:pt>
                <c:pt idx="4542">
                  <c:v>44901</c:v>
                </c:pt>
                <c:pt idx="4543">
                  <c:v>44956</c:v>
                </c:pt>
                <c:pt idx="4544">
                  <c:v>44897</c:v>
                </c:pt>
                <c:pt idx="4545">
                  <c:v>44897</c:v>
                </c:pt>
                <c:pt idx="4546">
                  <c:v>44910</c:v>
                </c:pt>
                <c:pt idx="4547">
                  <c:v>44909</c:v>
                </c:pt>
                <c:pt idx="4548">
                  <c:v>44901</c:v>
                </c:pt>
                <c:pt idx="4549">
                  <c:v>44897</c:v>
                </c:pt>
                <c:pt idx="4550">
                  <c:v>44902</c:v>
                </c:pt>
                <c:pt idx="4551">
                  <c:v>44910</c:v>
                </c:pt>
                <c:pt idx="4552">
                  <c:v>44901</c:v>
                </c:pt>
                <c:pt idx="4553">
                  <c:v>44911</c:v>
                </c:pt>
                <c:pt idx="4554">
                  <c:v>44900</c:v>
                </c:pt>
                <c:pt idx="4555">
                  <c:v>44900</c:v>
                </c:pt>
                <c:pt idx="4556">
                  <c:v>44938</c:v>
                </c:pt>
                <c:pt idx="4557">
                  <c:v>44901</c:v>
                </c:pt>
                <c:pt idx="4558">
                  <c:v>44896</c:v>
                </c:pt>
                <c:pt idx="4559">
                  <c:v>44897</c:v>
                </c:pt>
                <c:pt idx="4560">
                  <c:v>44901</c:v>
                </c:pt>
                <c:pt idx="4561">
                  <c:v>44896</c:v>
                </c:pt>
                <c:pt idx="4562">
                  <c:v>44900</c:v>
                </c:pt>
                <c:pt idx="4563">
                  <c:v>44903</c:v>
                </c:pt>
                <c:pt idx="4564">
                  <c:v>44903</c:v>
                </c:pt>
                <c:pt idx="4565">
                  <c:v>44903</c:v>
                </c:pt>
                <c:pt idx="4566">
                  <c:v>44904</c:v>
                </c:pt>
                <c:pt idx="4567">
                  <c:v>44895</c:v>
                </c:pt>
                <c:pt idx="4568">
                  <c:v>44896</c:v>
                </c:pt>
                <c:pt idx="4569">
                  <c:v>44900</c:v>
                </c:pt>
                <c:pt idx="4570">
                  <c:v>44896</c:v>
                </c:pt>
                <c:pt idx="4571">
                  <c:v>44902</c:v>
                </c:pt>
                <c:pt idx="4572">
                  <c:v>44900</c:v>
                </c:pt>
                <c:pt idx="4573">
                  <c:v>44895</c:v>
                </c:pt>
                <c:pt idx="4574">
                  <c:v>44901</c:v>
                </c:pt>
                <c:pt idx="4575">
                  <c:v>44900</c:v>
                </c:pt>
                <c:pt idx="4576">
                  <c:v>45000</c:v>
                </c:pt>
                <c:pt idx="4577">
                  <c:v>44897</c:v>
                </c:pt>
                <c:pt idx="4578">
                  <c:v>44897</c:v>
                </c:pt>
                <c:pt idx="4579">
                  <c:v>45141</c:v>
                </c:pt>
                <c:pt idx="4580">
                  <c:v>44897</c:v>
                </c:pt>
                <c:pt idx="4581">
                  <c:v>44895</c:v>
                </c:pt>
                <c:pt idx="4582">
                  <c:v>44901</c:v>
                </c:pt>
                <c:pt idx="4583">
                  <c:v>44901</c:v>
                </c:pt>
                <c:pt idx="4584">
                  <c:v>44896</c:v>
                </c:pt>
                <c:pt idx="4585">
                  <c:v>44902</c:v>
                </c:pt>
                <c:pt idx="4586">
                  <c:v>44895</c:v>
                </c:pt>
                <c:pt idx="4587">
                  <c:v>44901</c:v>
                </c:pt>
                <c:pt idx="4588">
                  <c:v>44896</c:v>
                </c:pt>
                <c:pt idx="4589">
                  <c:v>44900</c:v>
                </c:pt>
                <c:pt idx="4590">
                  <c:v>44897</c:v>
                </c:pt>
                <c:pt idx="4591">
                  <c:v>44894</c:v>
                </c:pt>
                <c:pt idx="4592">
                  <c:v>44895</c:v>
                </c:pt>
                <c:pt idx="4593">
                  <c:v>44918</c:v>
                </c:pt>
                <c:pt idx="4594">
                  <c:v>44897</c:v>
                </c:pt>
                <c:pt idx="4595">
                  <c:v>44895</c:v>
                </c:pt>
                <c:pt idx="4596">
                  <c:v>44917</c:v>
                </c:pt>
                <c:pt idx="4597">
                  <c:v>44895</c:v>
                </c:pt>
                <c:pt idx="4598">
                  <c:v>44902</c:v>
                </c:pt>
                <c:pt idx="4599">
                  <c:v>44895</c:v>
                </c:pt>
                <c:pt idx="4600">
                  <c:v>44897</c:v>
                </c:pt>
                <c:pt idx="4601">
                  <c:v>44901</c:v>
                </c:pt>
                <c:pt idx="4602">
                  <c:v>44895</c:v>
                </c:pt>
                <c:pt idx="4603">
                  <c:v>44900</c:v>
                </c:pt>
                <c:pt idx="4604">
                  <c:v>44900</c:v>
                </c:pt>
                <c:pt idx="4605">
                  <c:v>44901</c:v>
                </c:pt>
                <c:pt idx="4606">
                  <c:v>44938</c:v>
                </c:pt>
                <c:pt idx="4607">
                  <c:v>44901</c:v>
                </c:pt>
                <c:pt idx="4608">
                  <c:v>44895</c:v>
                </c:pt>
                <c:pt idx="4609">
                  <c:v>44900</c:v>
                </c:pt>
                <c:pt idx="4610">
                  <c:v>44930</c:v>
                </c:pt>
                <c:pt idx="4611">
                  <c:v>44903</c:v>
                </c:pt>
                <c:pt idx="4612">
                  <c:v>44901</c:v>
                </c:pt>
                <c:pt idx="4613">
                  <c:v>44897</c:v>
                </c:pt>
                <c:pt idx="4614">
                  <c:v>44895</c:v>
                </c:pt>
                <c:pt idx="4615">
                  <c:v>44911</c:v>
                </c:pt>
                <c:pt idx="4616">
                  <c:v>44900</c:v>
                </c:pt>
                <c:pt idx="4617">
                  <c:v>44900</c:v>
                </c:pt>
                <c:pt idx="4618">
                  <c:v>44896</c:v>
                </c:pt>
                <c:pt idx="4619">
                  <c:v>44902</c:v>
                </c:pt>
                <c:pt idx="4620">
                  <c:v>44910</c:v>
                </c:pt>
                <c:pt idx="4621">
                  <c:v>44895</c:v>
                </c:pt>
                <c:pt idx="4622">
                  <c:v>44896</c:v>
                </c:pt>
                <c:pt idx="4623">
                  <c:v>44949</c:v>
                </c:pt>
                <c:pt idx="4624">
                  <c:v>44896</c:v>
                </c:pt>
                <c:pt idx="4625">
                  <c:v>44894</c:v>
                </c:pt>
                <c:pt idx="4626">
                  <c:v>44902</c:v>
                </c:pt>
                <c:pt idx="4627">
                  <c:v>44894</c:v>
                </c:pt>
                <c:pt idx="4628">
                  <c:v>44894</c:v>
                </c:pt>
                <c:pt idx="4629">
                  <c:v>44894</c:v>
                </c:pt>
                <c:pt idx="4630">
                  <c:v>44901</c:v>
                </c:pt>
                <c:pt idx="4631">
                  <c:v>44901</c:v>
                </c:pt>
                <c:pt idx="4632">
                  <c:v>44900</c:v>
                </c:pt>
                <c:pt idx="4633">
                  <c:v>44900</c:v>
                </c:pt>
                <c:pt idx="4634">
                  <c:v>44895</c:v>
                </c:pt>
                <c:pt idx="4635">
                  <c:v>44895</c:v>
                </c:pt>
                <c:pt idx="4636">
                  <c:v>44894</c:v>
                </c:pt>
                <c:pt idx="4637">
                  <c:v>44894</c:v>
                </c:pt>
                <c:pt idx="4638">
                  <c:v>44896</c:v>
                </c:pt>
                <c:pt idx="4639">
                  <c:v>44895</c:v>
                </c:pt>
                <c:pt idx="4640">
                  <c:v>44895</c:v>
                </c:pt>
                <c:pt idx="4641">
                  <c:v>44901</c:v>
                </c:pt>
                <c:pt idx="4642">
                  <c:v>44900</c:v>
                </c:pt>
                <c:pt idx="4643">
                  <c:v>44895</c:v>
                </c:pt>
                <c:pt idx="4644">
                  <c:v>44894</c:v>
                </c:pt>
                <c:pt idx="4645">
                  <c:v>44894</c:v>
                </c:pt>
                <c:pt idx="4646">
                  <c:v>44907</c:v>
                </c:pt>
                <c:pt idx="4647">
                  <c:v>44900</c:v>
                </c:pt>
                <c:pt idx="4648">
                  <c:v>44901</c:v>
                </c:pt>
                <c:pt idx="4649">
                  <c:v>44897</c:v>
                </c:pt>
                <c:pt idx="4650">
                  <c:v>44895</c:v>
                </c:pt>
                <c:pt idx="4651">
                  <c:v>44894</c:v>
                </c:pt>
                <c:pt idx="4652">
                  <c:v>44895</c:v>
                </c:pt>
                <c:pt idx="4653">
                  <c:v>44895</c:v>
                </c:pt>
                <c:pt idx="4654">
                  <c:v>44895</c:v>
                </c:pt>
                <c:pt idx="4655">
                  <c:v>44895</c:v>
                </c:pt>
                <c:pt idx="4656">
                  <c:v>44901</c:v>
                </c:pt>
                <c:pt idx="4657">
                  <c:v>44900</c:v>
                </c:pt>
                <c:pt idx="4658">
                  <c:v>44894</c:v>
                </c:pt>
                <c:pt idx="4659">
                  <c:v>44900</c:v>
                </c:pt>
                <c:pt idx="4660">
                  <c:v>44901</c:v>
                </c:pt>
                <c:pt idx="4661">
                  <c:v>44900</c:v>
                </c:pt>
                <c:pt idx="4662">
                  <c:v>44896</c:v>
                </c:pt>
                <c:pt idx="4663">
                  <c:v>44895</c:v>
                </c:pt>
                <c:pt idx="4664">
                  <c:v>44950</c:v>
                </c:pt>
                <c:pt idx="4665">
                  <c:v>44911</c:v>
                </c:pt>
                <c:pt idx="4666">
                  <c:v>45041</c:v>
                </c:pt>
                <c:pt idx="4667">
                  <c:v>44896</c:v>
                </c:pt>
                <c:pt idx="4668">
                  <c:v>44896</c:v>
                </c:pt>
                <c:pt idx="4669">
                  <c:v>44894</c:v>
                </c:pt>
                <c:pt idx="4670">
                  <c:v>44894</c:v>
                </c:pt>
                <c:pt idx="4671">
                  <c:v>44894</c:v>
                </c:pt>
                <c:pt idx="4672">
                  <c:v>44895</c:v>
                </c:pt>
                <c:pt idx="4673">
                  <c:v>44894</c:v>
                </c:pt>
                <c:pt idx="4674">
                  <c:v>44894</c:v>
                </c:pt>
                <c:pt idx="4675">
                  <c:v>44895</c:v>
                </c:pt>
                <c:pt idx="4676">
                  <c:v>45037</c:v>
                </c:pt>
                <c:pt idx="4677">
                  <c:v>44894</c:v>
                </c:pt>
                <c:pt idx="4678">
                  <c:v>44896</c:v>
                </c:pt>
                <c:pt idx="4679">
                  <c:v>44895</c:v>
                </c:pt>
                <c:pt idx="4680">
                  <c:v>44894</c:v>
                </c:pt>
                <c:pt idx="4681">
                  <c:v>44902</c:v>
                </c:pt>
                <c:pt idx="4682">
                  <c:v>44894</c:v>
                </c:pt>
                <c:pt idx="4683">
                  <c:v>44914</c:v>
                </c:pt>
                <c:pt idx="4684">
                  <c:v>44907</c:v>
                </c:pt>
                <c:pt idx="4685">
                  <c:v>44900</c:v>
                </c:pt>
                <c:pt idx="4686">
                  <c:v>44903</c:v>
                </c:pt>
                <c:pt idx="4687">
                  <c:v>44895</c:v>
                </c:pt>
                <c:pt idx="4688">
                  <c:v>44895</c:v>
                </c:pt>
                <c:pt idx="4689">
                  <c:v>44901</c:v>
                </c:pt>
                <c:pt idx="4690">
                  <c:v>44894</c:v>
                </c:pt>
                <c:pt idx="4691">
                  <c:v>44893</c:v>
                </c:pt>
                <c:pt idx="4692">
                  <c:v>44894</c:v>
                </c:pt>
                <c:pt idx="4693">
                  <c:v>44895</c:v>
                </c:pt>
                <c:pt idx="4694">
                  <c:v>44900</c:v>
                </c:pt>
                <c:pt idx="4695">
                  <c:v>44936</c:v>
                </c:pt>
                <c:pt idx="4696">
                  <c:v>44901</c:v>
                </c:pt>
                <c:pt idx="4697">
                  <c:v>44896</c:v>
                </c:pt>
                <c:pt idx="4698">
                  <c:v>44908</c:v>
                </c:pt>
                <c:pt idx="4699">
                  <c:v>44895</c:v>
                </c:pt>
                <c:pt idx="4700">
                  <c:v>44895</c:v>
                </c:pt>
                <c:pt idx="4701">
                  <c:v>44893</c:v>
                </c:pt>
                <c:pt idx="4702">
                  <c:v>44890</c:v>
                </c:pt>
                <c:pt idx="4703">
                  <c:v>44893</c:v>
                </c:pt>
                <c:pt idx="4704">
                  <c:v>44893</c:v>
                </c:pt>
                <c:pt idx="4705">
                  <c:v>44894</c:v>
                </c:pt>
                <c:pt idx="4706">
                  <c:v>44936</c:v>
                </c:pt>
                <c:pt idx="4707">
                  <c:v>44890</c:v>
                </c:pt>
                <c:pt idx="4708">
                  <c:v>44893</c:v>
                </c:pt>
                <c:pt idx="4709">
                  <c:v>44945</c:v>
                </c:pt>
                <c:pt idx="4710">
                  <c:v>44893</c:v>
                </c:pt>
                <c:pt idx="4711">
                  <c:v>44944</c:v>
                </c:pt>
                <c:pt idx="4712">
                  <c:v>44895</c:v>
                </c:pt>
                <c:pt idx="4713">
                  <c:v>44902</c:v>
                </c:pt>
                <c:pt idx="4714">
                  <c:v>44923</c:v>
                </c:pt>
                <c:pt idx="4715">
                  <c:v>44895</c:v>
                </c:pt>
                <c:pt idx="4716">
                  <c:v>44895</c:v>
                </c:pt>
                <c:pt idx="4717">
                  <c:v>44893</c:v>
                </c:pt>
                <c:pt idx="4718">
                  <c:v>44894</c:v>
                </c:pt>
                <c:pt idx="4719">
                  <c:v>44895</c:v>
                </c:pt>
                <c:pt idx="4720">
                  <c:v>44895</c:v>
                </c:pt>
                <c:pt idx="4721">
                  <c:v>44894</c:v>
                </c:pt>
                <c:pt idx="4722">
                  <c:v>44890</c:v>
                </c:pt>
                <c:pt idx="4723">
                  <c:v>44895</c:v>
                </c:pt>
                <c:pt idx="4724">
                  <c:v>44900</c:v>
                </c:pt>
                <c:pt idx="4725">
                  <c:v>45072</c:v>
                </c:pt>
                <c:pt idx="4726">
                  <c:v>44915</c:v>
                </c:pt>
                <c:pt idx="4727">
                  <c:v>44893</c:v>
                </c:pt>
                <c:pt idx="4728">
                  <c:v>44889</c:v>
                </c:pt>
                <c:pt idx="4729">
                  <c:v>44893</c:v>
                </c:pt>
                <c:pt idx="4730">
                  <c:v>44901</c:v>
                </c:pt>
                <c:pt idx="4731">
                  <c:v>44894</c:v>
                </c:pt>
                <c:pt idx="4732">
                  <c:v>44895</c:v>
                </c:pt>
                <c:pt idx="4733">
                  <c:v>44890</c:v>
                </c:pt>
                <c:pt idx="4734">
                  <c:v>44890</c:v>
                </c:pt>
                <c:pt idx="4735">
                  <c:v>44936</c:v>
                </c:pt>
                <c:pt idx="4736">
                  <c:v>44893</c:v>
                </c:pt>
                <c:pt idx="4737">
                  <c:v>44889</c:v>
                </c:pt>
                <c:pt idx="4738">
                  <c:v>44890</c:v>
                </c:pt>
                <c:pt idx="4739">
                  <c:v>44895</c:v>
                </c:pt>
                <c:pt idx="4740">
                  <c:v>44889</c:v>
                </c:pt>
                <c:pt idx="4741">
                  <c:v>44893</c:v>
                </c:pt>
                <c:pt idx="4742">
                  <c:v>44894</c:v>
                </c:pt>
                <c:pt idx="4743">
                  <c:v>44890</c:v>
                </c:pt>
                <c:pt idx="4744">
                  <c:v>44894</c:v>
                </c:pt>
                <c:pt idx="4745">
                  <c:v>44895</c:v>
                </c:pt>
                <c:pt idx="4746">
                  <c:v>44896</c:v>
                </c:pt>
                <c:pt idx="4747">
                  <c:v>44893</c:v>
                </c:pt>
                <c:pt idx="4748">
                  <c:v>44889</c:v>
                </c:pt>
                <c:pt idx="4749">
                  <c:v>44889</c:v>
                </c:pt>
                <c:pt idx="4750">
                  <c:v>44890</c:v>
                </c:pt>
                <c:pt idx="4751">
                  <c:v>44895</c:v>
                </c:pt>
                <c:pt idx="4752">
                  <c:v>44897</c:v>
                </c:pt>
                <c:pt idx="4753">
                  <c:v>44931</c:v>
                </c:pt>
                <c:pt idx="4754">
                  <c:v>44903</c:v>
                </c:pt>
                <c:pt idx="4755">
                  <c:v>44896</c:v>
                </c:pt>
                <c:pt idx="4756">
                  <c:v>44959</c:v>
                </c:pt>
                <c:pt idx="4757">
                  <c:v>44900</c:v>
                </c:pt>
                <c:pt idx="4758">
                  <c:v>44910</c:v>
                </c:pt>
                <c:pt idx="4759">
                  <c:v>44888</c:v>
                </c:pt>
                <c:pt idx="4760">
                  <c:v>44914</c:v>
                </c:pt>
                <c:pt idx="4761">
                  <c:v>44889</c:v>
                </c:pt>
                <c:pt idx="4762">
                  <c:v>44904</c:v>
                </c:pt>
                <c:pt idx="4763">
                  <c:v>44890</c:v>
                </c:pt>
                <c:pt idx="4764">
                  <c:v>44890</c:v>
                </c:pt>
                <c:pt idx="4765">
                  <c:v>44889</c:v>
                </c:pt>
                <c:pt idx="4766">
                  <c:v>44893</c:v>
                </c:pt>
                <c:pt idx="4767">
                  <c:v>44895</c:v>
                </c:pt>
                <c:pt idx="4768">
                  <c:v>44897</c:v>
                </c:pt>
                <c:pt idx="4769">
                  <c:v>44908</c:v>
                </c:pt>
                <c:pt idx="4770">
                  <c:v>44889</c:v>
                </c:pt>
                <c:pt idx="4771">
                  <c:v>44890</c:v>
                </c:pt>
                <c:pt idx="4772">
                  <c:v>44890</c:v>
                </c:pt>
                <c:pt idx="4773">
                  <c:v>44890</c:v>
                </c:pt>
                <c:pt idx="4774">
                  <c:v>44889</c:v>
                </c:pt>
                <c:pt idx="4775">
                  <c:v>44894</c:v>
                </c:pt>
                <c:pt idx="4776">
                  <c:v>44895</c:v>
                </c:pt>
                <c:pt idx="4777">
                  <c:v>44889</c:v>
                </c:pt>
                <c:pt idx="4778">
                  <c:v>44889</c:v>
                </c:pt>
                <c:pt idx="4779">
                  <c:v>45027</c:v>
                </c:pt>
                <c:pt idx="4780">
                  <c:v>45086</c:v>
                </c:pt>
                <c:pt idx="4781">
                  <c:v>44889</c:v>
                </c:pt>
                <c:pt idx="4782">
                  <c:v>45133</c:v>
                </c:pt>
                <c:pt idx="4783">
                  <c:v>44895</c:v>
                </c:pt>
                <c:pt idx="4784">
                  <c:v>44900</c:v>
                </c:pt>
                <c:pt idx="4785">
                  <c:v>44895</c:v>
                </c:pt>
                <c:pt idx="4786">
                  <c:v>44889</c:v>
                </c:pt>
                <c:pt idx="4787">
                  <c:v>44897</c:v>
                </c:pt>
                <c:pt idx="4788">
                  <c:v>44888</c:v>
                </c:pt>
                <c:pt idx="4789">
                  <c:v>44888</c:v>
                </c:pt>
                <c:pt idx="4790">
                  <c:v>44887</c:v>
                </c:pt>
                <c:pt idx="4791">
                  <c:v>44895</c:v>
                </c:pt>
                <c:pt idx="4792">
                  <c:v>44894</c:v>
                </c:pt>
                <c:pt idx="4793">
                  <c:v>44888</c:v>
                </c:pt>
                <c:pt idx="4794">
                  <c:v>44888</c:v>
                </c:pt>
                <c:pt idx="4795">
                  <c:v>44908</c:v>
                </c:pt>
                <c:pt idx="4796">
                  <c:v>44888</c:v>
                </c:pt>
                <c:pt idx="4797">
                  <c:v>44888</c:v>
                </c:pt>
                <c:pt idx="4798">
                  <c:v>44938</c:v>
                </c:pt>
                <c:pt idx="4799">
                  <c:v>44896</c:v>
                </c:pt>
                <c:pt idx="4800">
                  <c:v>44897</c:v>
                </c:pt>
                <c:pt idx="4801">
                  <c:v>44889</c:v>
                </c:pt>
                <c:pt idx="4802">
                  <c:v>44893</c:v>
                </c:pt>
                <c:pt idx="4803">
                  <c:v>44888</c:v>
                </c:pt>
                <c:pt idx="4804">
                  <c:v>44888</c:v>
                </c:pt>
                <c:pt idx="4805">
                  <c:v>44890</c:v>
                </c:pt>
                <c:pt idx="4806">
                  <c:v>44895</c:v>
                </c:pt>
                <c:pt idx="4807">
                  <c:v>44888</c:v>
                </c:pt>
                <c:pt idx="4808">
                  <c:v>44897</c:v>
                </c:pt>
                <c:pt idx="4809">
                  <c:v>44890</c:v>
                </c:pt>
                <c:pt idx="4810">
                  <c:v>44890</c:v>
                </c:pt>
                <c:pt idx="4811">
                  <c:v>44901</c:v>
                </c:pt>
                <c:pt idx="4812">
                  <c:v>44889</c:v>
                </c:pt>
                <c:pt idx="4813">
                  <c:v>44889</c:v>
                </c:pt>
                <c:pt idx="4814">
                  <c:v>44889</c:v>
                </c:pt>
                <c:pt idx="4815">
                  <c:v>44889</c:v>
                </c:pt>
                <c:pt idx="4816">
                  <c:v>44889</c:v>
                </c:pt>
                <c:pt idx="4817">
                  <c:v>44887</c:v>
                </c:pt>
                <c:pt idx="4818">
                  <c:v>44888</c:v>
                </c:pt>
                <c:pt idx="4819">
                  <c:v>44900</c:v>
                </c:pt>
                <c:pt idx="4820">
                  <c:v>44887</c:v>
                </c:pt>
                <c:pt idx="4821">
                  <c:v>44895</c:v>
                </c:pt>
                <c:pt idx="4822">
                  <c:v>44888</c:v>
                </c:pt>
                <c:pt idx="4823">
                  <c:v>44890</c:v>
                </c:pt>
                <c:pt idx="4824">
                  <c:v>44887</c:v>
                </c:pt>
                <c:pt idx="4825">
                  <c:v>44896</c:v>
                </c:pt>
                <c:pt idx="4826">
                  <c:v>44887</c:v>
                </c:pt>
                <c:pt idx="4827">
                  <c:v>44888</c:v>
                </c:pt>
                <c:pt idx="4828">
                  <c:v>44887</c:v>
                </c:pt>
                <c:pt idx="4829">
                  <c:v>44887</c:v>
                </c:pt>
                <c:pt idx="4830">
                  <c:v>44889</c:v>
                </c:pt>
                <c:pt idx="4831">
                  <c:v>44889</c:v>
                </c:pt>
                <c:pt idx="4832">
                  <c:v>44893</c:v>
                </c:pt>
                <c:pt idx="4833">
                  <c:v>44887</c:v>
                </c:pt>
                <c:pt idx="4834">
                  <c:v>44903</c:v>
                </c:pt>
                <c:pt idx="4835">
                  <c:v>44887</c:v>
                </c:pt>
                <c:pt idx="4836">
                  <c:v>44903</c:v>
                </c:pt>
                <c:pt idx="4837">
                  <c:v>44887</c:v>
                </c:pt>
                <c:pt idx="4838">
                  <c:v>44897</c:v>
                </c:pt>
                <c:pt idx="4839">
                  <c:v>44887</c:v>
                </c:pt>
                <c:pt idx="4840">
                  <c:v>44918</c:v>
                </c:pt>
                <c:pt idx="4841">
                  <c:v>44889</c:v>
                </c:pt>
                <c:pt idx="4842">
                  <c:v>44894</c:v>
                </c:pt>
                <c:pt idx="4843">
                  <c:v>44894</c:v>
                </c:pt>
                <c:pt idx="4844">
                  <c:v>44888</c:v>
                </c:pt>
                <c:pt idx="4845">
                  <c:v>44887</c:v>
                </c:pt>
                <c:pt idx="4846">
                  <c:v>44888</c:v>
                </c:pt>
                <c:pt idx="4847">
                  <c:v>44893</c:v>
                </c:pt>
                <c:pt idx="4848">
                  <c:v>44918</c:v>
                </c:pt>
                <c:pt idx="4849">
                  <c:v>44887</c:v>
                </c:pt>
                <c:pt idx="4850">
                  <c:v>44887</c:v>
                </c:pt>
                <c:pt idx="4851">
                  <c:v>44895</c:v>
                </c:pt>
                <c:pt idx="4852">
                  <c:v>44887</c:v>
                </c:pt>
                <c:pt idx="4853">
                  <c:v>44910</c:v>
                </c:pt>
                <c:pt idx="4854">
                  <c:v>44887</c:v>
                </c:pt>
                <c:pt idx="4855">
                  <c:v>44887</c:v>
                </c:pt>
                <c:pt idx="4856">
                  <c:v>44888</c:v>
                </c:pt>
                <c:pt idx="4857">
                  <c:v>44897</c:v>
                </c:pt>
                <c:pt idx="4858">
                  <c:v>44889</c:v>
                </c:pt>
                <c:pt idx="4859">
                  <c:v>44893</c:v>
                </c:pt>
                <c:pt idx="4860">
                  <c:v>44890</c:v>
                </c:pt>
                <c:pt idx="4861">
                  <c:v>44887</c:v>
                </c:pt>
                <c:pt idx="4862">
                  <c:v>44887</c:v>
                </c:pt>
                <c:pt idx="4863">
                  <c:v>44887</c:v>
                </c:pt>
                <c:pt idx="4864">
                  <c:v>44893</c:v>
                </c:pt>
                <c:pt idx="4865">
                  <c:v>44887</c:v>
                </c:pt>
                <c:pt idx="4866">
                  <c:v>44894</c:v>
                </c:pt>
                <c:pt idx="4867">
                  <c:v>44888</c:v>
                </c:pt>
                <c:pt idx="4868">
                  <c:v>44889</c:v>
                </c:pt>
                <c:pt idx="4869">
                  <c:v>44887</c:v>
                </c:pt>
                <c:pt idx="4870">
                  <c:v>44889</c:v>
                </c:pt>
                <c:pt idx="4871">
                  <c:v>44965</c:v>
                </c:pt>
                <c:pt idx="4872">
                  <c:v>44887</c:v>
                </c:pt>
                <c:pt idx="4873">
                  <c:v>44890</c:v>
                </c:pt>
                <c:pt idx="4874">
                  <c:v>44887</c:v>
                </c:pt>
                <c:pt idx="4875">
                  <c:v>44901</c:v>
                </c:pt>
                <c:pt idx="4876">
                  <c:v>44887</c:v>
                </c:pt>
                <c:pt idx="4877">
                  <c:v>44887</c:v>
                </c:pt>
                <c:pt idx="4878">
                  <c:v>44886</c:v>
                </c:pt>
                <c:pt idx="4879">
                  <c:v>44883</c:v>
                </c:pt>
                <c:pt idx="4880">
                  <c:v>44886</c:v>
                </c:pt>
                <c:pt idx="4881">
                  <c:v>44918</c:v>
                </c:pt>
                <c:pt idx="4882">
                  <c:v>44886</c:v>
                </c:pt>
                <c:pt idx="4883">
                  <c:v>44886</c:v>
                </c:pt>
                <c:pt idx="4884">
                  <c:v>45119</c:v>
                </c:pt>
                <c:pt idx="4885">
                  <c:v>44886</c:v>
                </c:pt>
                <c:pt idx="4886">
                  <c:v>44883</c:v>
                </c:pt>
                <c:pt idx="4887">
                  <c:v>44918</c:v>
                </c:pt>
                <c:pt idx="4888">
                  <c:v>44886</c:v>
                </c:pt>
                <c:pt idx="4889">
                  <c:v>44887</c:v>
                </c:pt>
                <c:pt idx="4890">
                  <c:v>44890</c:v>
                </c:pt>
                <c:pt idx="4891">
                  <c:v>44886</c:v>
                </c:pt>
                <c:pt idx="4892">
                  <c:v>44886</c:v>
                </c:pt>
                <c:pt idx="4893">
                  <c:v>44886</c:v>
                </c:pt>
                <c:pt idx="4894">
                  <c:v>44887</c:v>
                </c:pt>
                <c:pt idx="4895">
                  <c:v>44886</c:v>
                </c:pt>
                <c:pt idx="4896">
                  <c:v>44894</c:v>
                </c:pt>
                <c:pt idx="4897">
                  <c:v>44890</c:v>
                </c:pt>
                <c:pt idx="4898">
                  <c:v>44888</c:v>
                </c:pt>
                <c:pt idx="4899">
                  <c:v>44887</c:v>
                </c:pt>
                <c:pt idx="4900">
                  <c:v>44886</c:v>
                </c:pt>
                <c:pt idx="4901">
                  <c:v>44887</c:v>
                </c:pt>
                <c:pt idx="4902">
                  <c:v>44887</c:v>
                </c:pt>
                <c:pt idx="4903">
                  <c:v>44887</c:v>
                </c:pt>
                <c:pt idx="4904">
                  <c:v>44886</c:v>
                </c:pt>
                <c:pt idx="4905">
                  <c:v>44903</c:v>
                </c:pt>
                <c:pt idx="4906">
                  <c:v>44883</c:v>
                </c:pt>
                <c:pt idx="4907">
                  <c:v>44925</c:v>
                </c:pt>
                <c:pt idx="4908">
                  <c:v>45030</c:v>
                </c:pt>
                <c:pt idx="4909">
                  <c:v>44890</c:v>
                </c:pt>
                <c:pt idx="4910">
                  <c:v>44883</c:v>
                </c:pt>
                <c:pt idx="4911">
                  <c:v>44894</c:v>
                </c:pt>
                <c:pt idx="4912">
                  <c:v>44895</c:v>
                </c:pt>
                <c:pt idx="4913">
                  <c:v>44888</c:v>
                </c:pt>
                <c:pt idx="4914">
                  <c:v>44888</c:v>
                </c:pt>
                <c:pt idx="4915">
                  <c:v>44888</c:v>
                </c:pt>
                <c:pt idx="4916">
                  <c:v>44883</c:v>
                </c:pt>
                <c:pt idx="4917">
                  <c:v>44886</c:v>
                </c:pt>
                <c:pt idx="4918">
                  <c:v>44889</c:v>
                </c:pt>
                <c:pt idx="4919">
                  <c:v>44883</c:v>
                </c:pt>
                <c:pt idx="4920">
                  <c:v>44883</c:v>
                </c:pt>
                <c:pt idx="4921">
                  <c:v>44894</c:v>
                </c:pt>
                <c:pt idx="4922">
                  <c:v>44883</c:v>
                </c:pt>
                <c:pt idx="4923">
                  <c:v>44901</c:v>
                </c:pt>
                <c:pt idx="4924">
                  <c:v>44887</c:v>
                </c:pt>
                <c:pt idx="4925">
                  <c:v>44882</c:v>
                </c:pt>
                <c:pt idx="4926">
                  <c:v>44887</c:v>
                </c:pt>
                <c:pt idx="4927">
                  <c:v>44886</c:v>
                </c:pt>
                <c:pt idx="4928">
                  <c:v>44888</c:v>
                </c:pt>
                <c:pt idx="4929">
                  <c:v>44882</c:v>
                </c:pt>
                <c:pt idx="4930">
                  <c:v>44910</c:v>
                </c:pt>
                <c:pt idx="4931">
                  <c:v>44915</c:v>
                </c:pt>
                <c:pt idx="4932">
                  <c:v>44882</c:v>
                </c:pt>
                <c:pt idx="4933">
                  <c:v>44881</c:v>
                </c:pt>
                <c:pt idx="4934">
                  <c:v>44886</c:v>
                </c:pt>
                <c:pt idx="4935">
                  <c:v>44886</c:v>
                </c:pt>
                <c:pt idx="4936">
                  <c:v>44887</c:v>
                </c:pt>
                <c:pt idx="4937">
                  <c:v>44882</c:v>
                </c:pt>
                <c:pt idx="4938">
                  <c:v>44886</c:v>
                </c:pt>
                <c:pt idx="4939">
                  <c:v>44887</c:v>
                </c:pt>
                <c:pt idx="4940">
                  <c:v>44894</c:v>
                </c:pt>
                <c:pt idx="4941">
                  <c:v>44890</c:v>
                </c:pt>
                <c:pt idx="4942">
                  <c:v>44882</c:v>
                </c:pt>
                <c:pt idx="4943">
                  <c:v>44882</c:v>
                </c:pt>
                <c:pt idx="4944">
                  <c:v>44883</c:v>
                </c:pt>
                <c:pt idx="4945">
                  <c:v>44882</c:v>
                </c:pt>
                <c:pt idx="4946">
                  <c:v>44882</c:v>
                </c:pt>
                <c:pt idx="4947">
                  <c:v>44911</c:v>
                </c:pt>
                <c:pt idx="4948">
                  <c:v>44881</c:v>
                </c:pt>
                <c:pt idx="4949">
                  <c:v>44881</c:v>
                </c:pt>
                <c:pt idx="4950">
                  <c:v>44886</c:v>
                </c:pt>
                <c:pt idx="4951">
                  <c:v>44883</c:v>
                </c:pt>
                <c:pt idx="4952">
                  <c:v>44881</c:v>
                </c:pt>
                <c:pt idx="4953">
                  <c:v>44952</c:v>
                </c:pt>
                <c:pt idx="4954">
                  <c:v>44895</c:v>
                </c:pt>
                <c:pt idx="4955">
                  <c:v>44888</c:v>
                </c:pt>
                <c:pt idx="4956">
                  <c:v>44883</c:v>
                </c:pt>
                <c:pt idx="4957">
                  <c:v>44881</c:v>
                </c:pt>
                <c:pt idx="4958">
                  <c:v>44882</c:v>
                </c:pt>
                <c:pt idx="4959">
                  <c:v>44882</c:v>
                </c:pt>
                <c:pt idx="4960">
                  <c:v>44882</c:v>
                </c:pt>
                <c:pt idx="4961">
                  <c:v>44882</c:v>
                </c:pt>
                <c:pt idx="4962">
                  <c:v>44882</c:v>
                </c:pt>
                <c:pt idx="4963">
                  <c:v>44886</c:v>
                </c:pt>
                <c:pt idx="4964">
                  <c:v>44880</c:v>
                </c:pt>
                <c:pt idx="4965">
                  <c:v>44894</c:v>
                </c:pt>
                <c:pt idx="4966">
                  <c:v>44890</c:v>
                </c:pt>
                <c:pt idx="4967">
                  <c:v>44889</c:v>
                </c:pt>
                <c:pt idx="4968">
                  <c:v>44907</c:v>
                </c:pt>
                <c:pt idx="4969">
                  <c:v>44889</c:v>
                </c:pt>
                <c:pt idx="4970">
                  <c:v>44882</c:v>
                </c:pt>
                <c:pt idx="4971">
                  <c:v>44881</c:v>
                </c:pt>
                <c:pt idx="4972">
                  <c:v>44894</c:v>
                </c:pt>
                <c:pt idx="4973">
                  <c:v>44880</c:v>
                </c:pt>
                <c:pt idx="4974">
                  <c:v>44880</c:v>
                </c:pt>
                <c:pt idx="4975">
                  <c:v>44887</c:v>
                </c:pt>
                <c:pt idx="4976">
                  <c:v>44895</c:v>
                </c:pt>
                <c:pt idx="4977">
                  <c:v>44886</c:v>
                </c:pt>
                <c:pt idx="4978">
                  <c:v>44881</c:v>
                </c:pt>
                <c:pt idx="4979">
                  <c:v>44880</c:v>
                </c:pt>
                <c:pt idx="4980">
                  <c:v>44882</c:v>
                </c:pt>
                <c:pt idx="4981">
                  <c:v>44880</c:v>
                </c:pt>
                <c:pt idx="4982">
                  <c:v>44881</c:v>
                </c:pt>
                <c:pt idx="4983">
                  <c:v>44880</c:v>
                </c:pt>
                <c:pt idx="4984">
                  <c:v>44879</c:v>
                </c:pt>
                <c:pt idx="4985">
                  <c:v>44882</c:v>
                </c:pt>
                <c:pt idx="4986">
                  <c:v>44896</c:v>
                </c:pt>
                <c:pt idx="4987">
                  <c:v>44881</c:v>
                </c:pt>
                <c:pt idx="4988">
                  <c:v>44897</c:v>
                </c:pt>
                <c:pt idx="4989">
                  <c:v>44880</c:v>
                </c:pt>
                <c:pt idx="4990">
                  <c:v>44883</c:v>
                </c:pt>
                <c:pt idx="4991">
                  <c:v>44880</c:v>
                </c:pt>
                <c:pt idx="4992">
                  <c:v>44886</c:v>
                </c:pt>
                <c:pt idx="4993">
                  <c:v>44880</c:v>
                </c:pt>
                <c:pt idx="4994">
                  <c:v>44880</c:v>
                </c:pt>
                <c:pt idx="4995">
                  <c:v>44883</c:v>
                </c:pt>
                <c:pt idx="4996">
                  <c:v>44881</c:v>
                </c:pt>
                <c:pt idx="4997">
                  <c:v>44889</c:v>
                </c:pt>
                <c:pt idx="4998">
                  <c:v>44890</c:v>
                </c:pt>
                <c:pt idx="4999">
                  <c:v>44880</c:v>
                </c:pt>
                <c:pt idx="5000">
                  <c:v>44911</c:v>
                </c:pt>
                <c:pt idx="5001">
                  <c:v>44886</c:v>
                </c:pt>
                <c:pt idx="5002">
                  <c:v>44881</c:v>
                </c:pt>
                <c:pt idx="5003">
                  <c:v>44886</c:v>
                </c:pt>
                <c:pt idx="5004">
                  <c:v>44883</c:v>
                </c:pt>
                <c:pt idx="5005">
                  <c:v>44895</c:v>
                </c:pt>
                <c:pt idx="5006">
                  <c:v>44910</c:v>
                </c:pt>
                <c:pt idx="5007">
                  <c:v>44880</c:v>
                </c:pt>
                <c:pt idx="5008">
                  <c:v>44907</c:v>
                </c:pt>
                <c:pt idx="5009">
                  <c:v>44882</c:v>
                </c:pt>
                <c:pt idx="5010">
                  <c:v>44881</c:v>
                </c:pt>
                <c:pt idx="5011">
                  <c:v>44889</c:v>
                </c:pt>
                <c:pt idx="5012">
                  <c:v>44880</c:v>
                </c:pt>
                <c:pt idx="5013">
                  <c:v>44886</c:v>
                </c:pt>
                <c:pt idx="5014">
                  <c:v>44886</c:v>
                </c:pt>
                <c:pt idx="5015">
                  <c:v>44880</c:v>
                </c:pt>
                <c:pt idx="5016">
                  <c:v>44889</c:v>
                </c:pt>
                <c:pt idx="5017">
                  <c:v>44880</c:v>
                </c:pt>
                <c:pt idx="5018">
                  <c:v>44887</c:v>
                </c:pt>
                <c:pt idx="5019">
                  <c:v>44881</c:v>
                </c:pt>
                <c:pt idx="5020">
                  <c:v>44879</c:v>
                </c:pt>
                <c:pt idx="5021">
                  <c:v>44882</c:v>
                </c:pt>
                <c:pt idx="5022">
                  <c:v>44888</c:v>
                </c:pt>
                <c:pt idx="5023">
                  <c:v>44880</c:v>
                </c:pt>
                <c:pt idx="5024">
                  <c:v>44880</c:v>
                </c:pt>
                <c:pt idx="5025">
                  <c:v>44995</c:v>
                </c:pt>
                <c:pt idx="5026">
                  <c:v>44879</c:v>
                </c:pt>
                <c:pt idx="5027">
                  <c:v>44879</c:v>
                </c:pt>
                <c:pt idx="5028">
                  <c:v>44883</c:v>
                </c:pt>
                <c:pt idx="5029">
                  <c:v>44881</c:v>
                </c:pt>
                <c:pt idx="5030">
                  <c:v>44882</c:v>
                </c:pt>
                <c:pt idx="5031">
                  <c:v>44893</c:v>
                </c:pt>
                <c:pt idx="5032">
                  <c:v>44888</c:v>
                </c:pt>
                <c:pt idx="5033">
                  <c:v>44882</c:v>
                </c:pt>
                <c:pt idx="5034">
                  <c:v>44881</c:v>
                </c:pt>
                <c:pt idx="5035">
                  <c:v>44880</c:v>
                </c:pt>
                <c:pt idx="5036">
                  <c:v>44979</c:v>
                </c:pt>
                <c:pt idx="5037">
                  <c:v>44889</c:v>
                </c:pt>
                <c:pt idx="5038">
                  <c:v>44886</c:v>
                </c:pt>
                <c:pt idx="5039">
                  <c:v>44886</c:v>
                </c:pt>
                <c:pt idx="5040">
                  <c:v>44880</c:v>
                </c:pt>
                <c:pt idx="5041">
                  <c:v>44880</c:v>
                </c:pt>
                <c:pt idx="5042">
                  <c:v>44881</c:v>
                </c:pt>
                <c:pt idx="5043">
                  <c:v>44881</c:v>
                </c:pt>
                <c:pt idx="5044">
                  <c:v>44880</c:v>
                </c:pt>
                <c:pt idx="5045">
                  <c:v>44880</c:v>
                </c:pt>
                <c:pt idx="5046">
                  <c:v>44880</c:v>
                </c:pt>
                <c:pt idx="5047">
                  <c:v>44880</c:v>
                </c:pt>
                <c:pt idx="5048">
                  <c:v>44879</c:v>
                </c:pt>
                <c:pt idx="5049">
                  <c:v>44882</c:v>
                </c:pt>
                <c:pt idx="5050">
                  <c:v>44908</c:v>
                </c:pt>
                <c:pt idx="5051">
                  <c:v>44879</c:v>
                </c:pt>
                <c:pt idx="5052">
                  <c:v>44881</c:v>
                </c:pt>
                <c:pt idx="5053">
                  <c:v>44879</c:v>
                </c:pt>
                <c:pt idx="5054">
                  <c:v>44879</c:v>
                </c:pt>
                <c:pt idx="5055">
                  <c:v>44904</c:v>
                </c:pt>
                <c:pt idx="5056">
                  <c:v>45112</c:v>
                </c:pt>
                <c:pt idx="5057">
                  <c:v>44876</c:v>
                </c:pt>
                <c:pt idx="5058">
                  <c:v>44881</c:v>
                </c:pt>
                <c:pt idx="5059">
                  <c:v>44880</c:v>
                </c:pt>
                <c:pt idx="5060">
                  <c:v>44875</c:v>
                </c:pt>
                <c:pt idx="5061">
                  <c:v>44876</c:v>
                </c:pt>
                <c:pt idx="5062">
                  <c:v>44875</c:v>
                </c:pt>
                <c:pt idx="5063">
                  <c:v>44876</c:v>
                </c:pt>
                <c:pt idx="5064">
                  <c:v>44879</c:v>
                </c:pt>
                <c:pt idx="5065">
                  <c:v>44900</c:v>
                </c:pt>
                <c:pt idx="5066">
                  <c:v>44876</c:v>
                </c:pt>
                <c:pt idx="5067">
                  <c:v>44879</c:v>
                </c:pt>
                <c:pt idx="5068">
                  <c:v>44890</c:v>
                </c:pt>
                <c:pt idx="5069">
                  <c:v>44888</c:v>
                </c:pt>
                <c:pt idx="5070">
                  <c:v>44879</c:v>
                </c:pt>
                <c:pt idx="5071">
                  <c:v>44879</c:v>
                </c:pt>
                <c:pt idx="5072">
                  <c:v>44876</c:v>
                </c:pt>
                <c:pt idx="5073">
                  <c:v>44883</c:v>
                </c:pt>
                <c:pt idx="5074">
                  <c:v>44879</c:v>
                </c:pt>
                <c:pt idx="5075">
                  <c:v>44882</c:v>
                </c:pt>
                <c:pt idx="5076">
                  <c:v>44880</c:v>
                </c:pt>
                <c:pt idx="5077">
                  <c:v>44895</c:v>
                </c:pt>
                <c:pt idx="5078">
                  <c:v>44876</c:v>
                </c:pt>
                <c:pt idx="5079">
                  <c:v>44880</c:v>
                </c:pt>
                <c:pt idx="5080">
                  <c:v>44880</c:v>
                </c:pt>
                <c:pt idx="5081">
                  <c:v>44876</c:v>
                </c:pt>
                <c:pt idx="5082">
                  <c:v>44881</c:v>
                </c:pt>
                <c:pt idx="5083">
                  <c:v>44879</c:v>
                </c:pt>
                <c:pt idx="5084">
                  <c:v>44882</c:v>
                </c:pt>
                <c:pt idx="5085">
                  <c:v>44879</c:v>
                </c:pt>
                <c:pt idx="5086">
                  <c:v>44874</c:v>
                </c:pt>
                <c:pt idx="5087">
                  <c:v>44875</c:v>
                </c:pt>
                <c:pt idx="5088">
                  <c:v>44875</c:v>
                </c:pt>
                <c:pt idx="5089">
                  <c:v>44874</c:v>
                </c:pt>
                <c:pt idx="5090">
                  <c:v>44876</c:v>
                </c:pt>
                <c:pt idx="5091">
                  <c:v>44875</c:v>
                </c:pt>
                <c:pt idx="5092">
                  <c:v>44880</c:v>
                </c:pt>
                <c:pt idx="5093">
                  <c:v>44883</c:v>
                </c:pt>
                <c:pt idx="5094">
                  <c:v>44874</c:v>
                </c:pt>
                <c:pt idx="5095">
                  <c:v>44875</c:v>
                </c:pt>
                <c:pt idx="5096">
                  <c:v>44879</c:v>
                </c:pt>
                <c:pt idx="5097">
                  <c:v>44876</c:v>
                </c:pt>
                <c:pt idx="5098">
                  <c:v>44876</c:v>
                </c:pt>
                <c:pt idx="5099">
                  <c:v>44875</c:v>
                </c:pt>
                <c:pt idx="5100">
                  <c:v>44875</c:v>
                </c:pt>
                <c:pt idx="5101">
                  <c:v>44875</c:v>
                </c:pt>
                <c:pt idx="5102">
                  <c:v>44876</c:v>
                </c:pt>
                <c:pt idx="5103">
                  <c:v>44883</c:v>
                </c:pt>
                <c:pt idx="5104">
                  <c:v>44875</c:v>
                </c:pt>
                <c:pt idx="5105">
                  <c:v>44875</c:v>
                </c:pt>
                <c:pt idx="5106">
                  <c:v>44876</c:v>
                </c:pt>
                <c:pt idx="5107">
                  <c:v>44876</c:v>
                </c:pt>
                <c:pt idx="5108">
                  <c:v>44917</c:v>
                </c:pt>
                <c:pt idx="5109">
                  <c:v>44888</c:v>
                </c:pt>
                <c:pt idx="5110">
                  <c:v>44874</c:v>
                </c:pt>
                <c:pt idx="5111">
                  <c:v>44874</c:v>
                </c:pt>
                <c:pt idx="5112">
                  <c:v>44874</c:v>
                </c:pt>
                <c:pt idx="5113">
                  <c:v>44882</c:v>
                </c:pt>
                <c:pt idx="5114">
                  <c:v>44873</c:v>
                </c:pt>
                <c:pt idx="5115">
                  <c:v>44880</c:v>
                </c:pt>
                <c:pt idx="5116">
                  <c:v>44874</c:v>
                </c:pt>
                <c:pt idx="5117">
                  <c:v>44874</c:v>
                </c:pt>
                <c:pt idx="5118">
                  <c:v>44882</c:v>
                </c:pt>
                <c:pt idx="5119">
                  <c:v>44875</c:v>
                </c:pt>
                <c:pt idx="5120">
                  <c:v>44887</c:v>
                </c:pt>
                <c:pt idx="5121">
                  <c:v>44874</c:v>
                </c:pt>
                <c:pt idx="5122">
                  <c:v>44881</c:v>
                </c:pt>
                <c:pt idx="5123">
                  <c:v>44888</c:v>
                </c:pt>
                <c:pt idx="5124">
                  <c:v>44876</c:v>
                </c:pt>
                <c:pt idx="5125">
                  <c:v>44874</c:v>
                </c:pt>
                <c:pt idx="5126">
                  <c:v>44874</c:v>
                </c:pt>
                <c:pt idx="5127">
                  <c:v>44873</c:v>
                </c:pt>
                <c:pt idx="5128">
                  <c:v>44874</c:v>
                </c:pt>
                <c:pt idx="5129">
                  <c:v>44876</c:v>
                </c:pt>
                <c:pt idx="5130">
                  <c:v>45019</c:v>
                </c:pt>
                <c:pt idx="5131">
                  <c:v>44874</c:v>
                </c:pt>
                <c:pt idx="5132">
                  <c:v>44890</c:v>
                </c:pt>
                <c:pt idx="5133">
                  <c:v>44873</c:v>
                </c:pt>
                <c:pt idx="5134">
                  <c:v>44873</c:v>
                </c:pt>
                <c:pt idx="5135">
                  <c:v>44875</c:v>
                </c:pt>
                <c:pt idx="5136">
                  <c:v>44882</c:v>
                </c:pt>
                <c:pt idx="5137">
                  <c:v>44875</c:v>
                </c:pt>
                <c:pt idx="5138">
                  <c:v>44874</c:v>
                </c:pt>
                <c:pt idx="5139">
                  <c:v>44889</c:v>
                </c:pt>
                <c:pt idx="5140">
                  <c:v>44873</c:v>
                </c:pt>
                <c:pt idx="5141">
                  <c:v>44872</c:v>
                </c:pt>
                <c:pt idx="5142">
                  <c:v>44932</c:v>
                </c:pt>
                <c:pt idx="5143">
                  <c:v>44886</c:v>
                </c:pt>
                <c:pt idx="5144">
                  <c:v>44882</c:v>
                </c:pt>
                <c:pt idx="5145">
                  <c:v>44873</c:v>
                </c:pt>
                <c:pt idx="5146">
                  <c:v>44873</c:v>
                </c:pt>
                <c:pt idx="5147">
                  <c:v>44873</c:v>
                </c:pt>
                <c:pt idx="5148">
                  <c:v>44873</c:v>
                </c:pt>
                <c:pt idx="5149">
                  <c:v>44875</c:v>
                </c:pt>
                <c:pt idx="5150">
                  <c:v>44873</c:v>
                </c:pt>
                <c:pt idx="5151">
                  <c:v>44873</c:v>
                </c:pt>
                <c:pt idx="5152">
                  <c:v>44874</c:v>
                </c:pt>
                <c:pt idx="5153">
                  <c:v>44873</c:v>
                </c:pt>
                <c:pt idx="5154">
                  <c:v>44880</c:v>
                </c:pt>
                <c:pt idx="5155">
                  <c:v>44873</c:v>
                </c:pt>
                <c:pt idx="5156">
                  <c:v>44880</c:v>
                </c:pt>
                <c:pt idx="5157">
                  <c:v>44914</c:v>
                </c:pt>
                <c:pt idx="5158">
                  <c:v>44874</c:v>
                </c:pt>
                <c:pt idx="5159">
                  <c:v>44874</c:v>
                </c:pt>
                <c:pt idx="5160">
                  <c:v>44873</c:v>
                </c:pt>
                <c:pt idx="5161">
                  <c:v>44874</c:v>
                </c:pt>
                <c:pt idx="5162">
                  <c:v>44873</c:v>
                </c:pt>
                <c:pt idx="5163">
                  <c:v>44874</c:v>
                </c:pt>
                <c:pt idx="5164">
                  <c:v>44874</c:v>
                </c:pt>
                <c:pt idx="5165">
                  <c:v>44874</c:v>
                </c:pt>
                <c:pt idx="5166">
                  <c:v>44882</c:v>
                </c:pt>
                <c:pt idx="5167">
                  <c:v>44874</c:v>
                </c:pt>
                <c:pt idx="5168">
                  <c:v>44873</c:v>
                </c:pt>
                <c:pt idx="5169">
                  <c:v>44873</c:v>
                </c:pt>
                <c:pt idx="5170">
                  <c:v>44873</c:v>
                </c:pt>
                <c:pt idx="5171">
                  <c:v>44873</c:v>
                </c:pt>
                <c:pt idx="5172">
                  <c:v>44874</c:v>
                </c:pt>
                <c:pt idx="5173">
                  <c:v>44873</c:v>
                </c:pt>
                <c:pt idx="5174">
                  <c:v>44873</c:v>
                </c:pt>
                <c:pt idx="5175">
                  <c:v>44874</c:v>
                </c:pt>
                <c:pt idx="5176">
                  <c:v>44872</c:v>
                </c:pt>
                <c:pt idx="5177">
                  <c:v>44875</c:v>
                </c:pt>
                <c:pt idx="5178">
                  <c:v>44874</c:v>
                </c:pt>
                <c:pt idx="5179">
                  <c:v>44875</c:v>
                </c:pt>
                <c:pt idx="5180">
                  <c:v>44873</c:v>
                </c:pt>
                <c:pt idx="5181">
                  <c:v>44872</c:v>
                </c:pt>
                <c:pt idx="5182">
                  <c:v>44874</c:v>
                </c:pt>
                <c:pt idx="5183">
                  <c:v>44886</c:v>
                </c:pt>
                <c:pt idx="5184">
                  <c:v>44888</c:v>
                </c:pt>
                <c:pt idx="5185">
                  <c:v>44888</c:v>
                </c:pt>
                <c:pt idx="5186">
                  <c:v>44888</c:v>
                </c:pt>
                <c:pt idx="5187">
                  <c:v>44876</c:v>
                </c:pt>
                <c:pt idx="5188">
                  <c:v>44873</c:v>
                </c:pt>
                <c:pt idx="5189">
                  <c:v>44880</c:v>
                </c:pt>
                <c:pt idx="5190">
                  <c:v>44880</c:v>
                </c:pt>
                <c:pt idx="5191">
                  <c:v>44873</c:v>
                </c:pt>
                <c:pt idx="5192">
                  <c:v>44869</c:v>
                </c:pt>
                <c:pt idx="5193">
                  <c:v>44873</c:v>
                </c:pt>
                <c:pt idx="5194">
                  <c:v>44875</c:v>
                </c:pt>
                <c:pt idx="5195">
                  <c:v>44869</c:v>
                </c:pt>
                <c:pt idx="5196">
                  <c:v>44874</c:v>
                </c:pt>
                <c:pt idx="5197">
                  <c:v>44914</c:v>
                </c:pt>
                <c:pt idx="5198">
                  <c:v>44874</c:v>
                </c:pt>
                <c:pt idx="5199">
                  <c:v>44872</c:v>
                </c:pt>
                <c:pt idx="5200">
                  <c:v>44873</c:v>
                </c:pt>
                <c:pt idx="5201">
                  <c:v>44872</c:v>
                </c:pt>
                <c:pt idx="5202">
                  <c:v>44872</c:v>
                </c:pt>
                <c:pt idx="5203">
                  <c:v>44879</c:v>
                </c:pt>
                <c:pt idx="5204">
                  <c:v>44875</c:v>
                </c:pt>
                <c:pt idx="5205">
                  <c:v>44874</c:v>
                </c:pt>
                <c:pt idx="5206">
                  <c:v>44907</c:v>
                </c:pt>
                <c:pt idx="5207">
                  <c:v>44879</c:v>
                </c:pt>
                <c:pt idx="5208">
                  <c:v>44873</c:v>
                </c:pt>
                <c:pt idx="5209">
                  <c:v>44873</c:v>
                </c:pt>
                <c:pt idx="5210">
                  <c:v>44872</c:v>
                </c:pt>
                <c:pt idx="5211">
                  <c:v>44886</c:v>
                </c:pt>
                <c:pt idx="5212">
                  <c:v>44872</c:v>
                </c:pt>
                <c:pt idx="5213">
                  <c:v>44869</c:v>
                </c:pt>
                <c:pt idx="5214">
                  <c:v>44873</c:v>
                </c:pt>
                <c:pt idx="5215">
                  <c:v>44869</c:v>
                </c:pt>
                <c:pt idx="5216">
                  <c:v>44869</c:v>
                </c:pt>
                <c:pt idx="5217">
                  <c:v>44869</c:v>
                </c:pt>
                <c:pt idx="5218">
                  <c:v>44872</c:v>
                </c:pt>
                <c:pt idx="5219">
                  <c:v>44932</c:v>
                </c:pt>
                <c:pt idx="5220">
                  <c:v>44869</c:v>
                </c:pt>
                <c:pt idx="5221">
                  <c:v>44872</c:v>
                </c:pt>
                <c:pt idx="5222">
                  <c:v>44874</c:v>
                </c:pt>
                <c:pt idx="5223">
                  <c:v>44873</c:v>
                </c:pt>
                <c:pt idx="5224">
                  <c:v>44873</c:v>
                </c:pt>
                <c:pt idx="5225">
                  <c:v>44886</c:v>
                </c:pt>
                <c:pt idx="5226">
                  <c:v>44886</c:v>
                </c:pt>
                <c:pt idx="5227">
                  <c:v>44876</c:v>
                </c:pt>
                <c:pt idx="5228">
                  <c:v>44869</c:v>
                </c:pt>
                <c:pt idx="5229">
                  <c:v>44881</c:v>
                </c:pt>
                <c:pt idx="5230">
                  <c:v>44873</c:v>
                </c:pt>
                <c:pt idx="5231">
                  <c:v>44872</c:v>
                </c:pt>
                <c:pt idx="5232">
                  <c:v>44869</c:v>
                </c:pt>
                <c:pt idx="5233">
                  <c:v>44874</c:v>
                </c:pt>
                <c:pt idx="5234">
                  <c:v>44890</c:v>
                </c:pt>
                <c:pt idx="5235">
                  <c:v>44868</c:v>
                </c:pt>
                <c:pt idx="5236">
                  <c:v>44868</c:v>
                </c:pt>
                <c:pt idx="5237">
                  <c:v>44874</c:v>
                </c:pt>
                <c:pt idx="5238">
                  <c:v>44869</c:v>
                </c:pt>
                <c:pt idx="5239">
                  <c:v>44869</c:v>
                </c:pt>
                <c:pt idx="5240">
                  <c:v>44875</c:v>
                </c:pt>
                <c:pt idx="5241">
                  <c:v>44869</c:v>
                </c:pt>
                <c:pt idx="5242">
                  <c:v>44869</c:v>
                </c:pt>
                <c:pt idx="5243">
                  <c:v>44875</c:v>
                </c:pt>
                <c:pt idx="5244">
                  <c:v>44886</c:v>
                </c:pt>
                <c:pt idx="5245">
                  <c:v>44888</c:v>
                </c:pt>
                <c:pt idx="5246">
                  <c:v>44879</c:v>
                </c:pt>
                <c:pt idx="5247">
                  <c:v>44886</c:v>
                </c:pt>
                <c:pt idx="5248">
                  <c:v>44868</c:v>
                </c:pt>
                <c:pt idx="5249">
                  <c:v>44876</c:v>
                </c:pt>
                <c:pt idx="5250">
                  <c:v>44872</c:v>
                </c:pt>
                <c:pt idx="5251">
                  <c:v>44868</c:v>
                </c:pt>
                <c:pt idx="5252">
                  <c:v>44872</c:v>
                </c:pt>
                <c:pt idx="5253">
                  <c:v>44866</c:v>
                </c:pt>
                <c:pt idx="5254">
                  <c:v>44867</c:v>
                </c:pt>
                <c:pt idx="5255">
                  <c:v>44874</c:v>
                </c:pt>
                <c:pt idx="5256">
                  <c:v>44866</c:v>
                </c:pt>
                <c:pt idx="5257">
                  <c:v>44873</c:v>
                </c:pt>
                <c:pt idx="5258">
                  <c:v>44866</c:v>
                </c:pt>
                <c:pt idx="5259">
                  <c:v>44867</c:v>
                </c:pt>
                <c:pt idx="5260">
                  <c:v>44867</c:v>
                </c:pt>
                <c:pt idx="5261">
                  <c:v>44869</c:v>
                </c:pt>
                <c:pt idx="5262">
                  <c:v>44935</c:v>
                </c:pt>
                <c:pt idx="5263">
                  <c:v>44868</c:v>
                </c:pt>
                <c:pt idx="5264">
                  <c:v>44873</c:v>
                </c:pt>
                <c:pt idx="5265">
                  <c:v>44868</c:v>
                </c:pt>
                <c:pt idx="5266">
                  <c:v>44908</c:v>
                </c:pt>
                <c:pt idx="5267">
                  <c:v>44867</c:v>
                </c:pt>
                <c:pt idx="5268">
                  <c:v>44866</c:v>
                </c:pt>
                <c:pt idx="5269">
                  <c:v>44868</c:v>
                </c:pt>
                <c:pt idx="5270">
                  <c:v>44868</c:v>
                </c:pt>
                <c:pt idx="5271">
                  <c:v>44873</c:v>
                </c:pt>
                <c:pt idx="5272">
                  <c:v>44866</c:v>
                </c:pt>
                <c:pt idx="5273">
                  <c:v>44875</c:v>
                </c:pt>
                <c:pt idx="5274">
                  <c:v>44868</c:v>
                </c:pt>
                <c:pt idx="5275">
                  <c:v>44866</c:v>
                </c:pt>
                <c:pt idx="5276">
                  <c:v>44872</c:v>
                </c:pt>
                <c:pt idx="5277">
                  <c:v>44873</c:v>
                </c:pt>
                <c:pt idx="5278">
                  <c:v>44868</c:v>
                </c:pt>
                <c:pt idx="5279">
                  <c:v>44868</c:v>
                </c:pt>
                <c:pt idx="5280">
                  <c:v>44867</c:v>
                </c:pt>
                <c:pt idx="5281">
                  <c:v>44868</c:v>
                </c:pt>
                <c:pt idx="5282">
                  <c:v>44868</c:v>
                </c:pt>
                <c:pt idx="5283">
                  <c:v>44868</c:v>
                </c:pt>
                <c:pt idx="5284">
                  <c:v>44867</c:v>
                </c:pt>
                <c:pt idx="5285">
                  <c:v>44868</c:v>
                </c:pt>
                <c:pt idx="5286">
                  <c:v>44867</c:v>
                </c:pt>
                <c:pt idx="5287">
                  <c:v>44866</c:v>
                </c:pt>
                <c:pt idx="5288">
                  <c:v>44867</c:v>
                </c:pt>
                <c:pt idx="5289">
                  <c:v>44873</c:v>
                </c:pt>
                <c:pt idx="5290">
                  <c:v>44869</c:v>
                </c:pt>
                <c:pt idx="5291">
                  <c:v>44874</c:v>
                </c:pt>
                <c:pt idx="5292">
                  <c:v>44868</c:v>
                </c:pt>
                <c:pt idx="5293">
                  <c:v>44872</c:v>
                </c:pt>
                <c:pt idx="5294">
                  <c:v>44868</c:v>
                </c:pt>
                <c:pt idx="5295">
                  <c:v>44916</c:v>
                </c:pt>
                <c:pt idx="5296">
                  <c:v>44866</c:v>
                </c:pt>
                <c:pt idx="5297">
                  <c:v>44866</c:v>
                </c:pt>
                <c:pt idx="5298">
                  <c:v>44866</c:v>
                </c:pt>
                <c:pt idx="5299">
                  <c:v>44867</c:v>
                </c:pt>
                <c:pt idx="5300">
                  <c:v>44866</c:v>
                </c:pt>
                <c:pt idx="5301">
                  <c:v>44869</c:v>
                </c:pt>
                <c:pt idx="5302">
                  <c:v>44869</c:v>
                </c:pt>
                <c:pt idx="5303">
                  <c:v>44866</c:v>
                </c:pt>
                <c:pt idx="5304">
                  <c:v>44868</c:v>
                </c:pt>
                <c:pt idx="5305">
                  <c:v>44866</c:v>
                </c:pt>
                <c:pt idx="5306">
                  <c:v>44866</c:v>
                </c:pt>
                <c:pt idx="5307">
                  <c:v>44872</c:v>
                </c:pt>
                <c:pt idx="5308">
                  <c:v>44874</c:v>
                </c:pt>
                <c:pt idx="5309">
                  <c:v>44867</c:v>
                </c:pt>
                <c:pt idx="5310">
                  <c:v>44866</c:v>
                </c:pt>
                <c:pt idx="5311">
                  <c:v>44866</c:v>
                </c:pt>
                <c:pt idx="5312">
                  <c:v>44867</c:v>
                </c:pt>
                <c:pt idx="5313">
                  <c:v>44887</c:v>
                </c:pt>
                <c:pt idx="5314">
                  <c:v>44866</c:v>
                </c:pt>
                <c:pt idx="5315">
                  <c:v>44876</c:v>
                </c:pt>
                <c:pt idx="5316">
                  <c:v>44867</c:v>
                </c:pt>
                <c:pt idx="5317">
                  <c:v>44867</c:v>
                </c:pt>
                <c:pt idx="5318">
                  <c:v>44865</c:v>
                </c:pt>
                <c:pt idx="5319">
                  <c:v>44897</c:v>
                </c:pt>
                <c:pt idx="5320">
                  <c:v>44869</c:v>
                </c:pt>
                <c:pt idx="5321">
                  <c:v>44865</c:v>
                </c:pt>
                <c:pt idx="5322">
                  <c:v>44883</c:v>
                </c:pt>
                <c:pt idx="5323">
                  <c:v>44867</c:v>
                </c:pt>
                <c:pt idx="5324">
                  <c:v>44867</c:v>
                </c:pt>
                <c:pt idx="5325">
                  <c:v>44867</c:v>
                </c:pt>
                <c:pt idx="5326">
                  <c:v>44900</c:v>
                </c:pt>
                <c:pt idx="5327">
                  <c:v>44867</c:v>
                </c:pt>
                <c:pt idx="5328">
                  <c:v>44866</c:v>
                </c:pt>
                <c:pt idx="5329">
                  <c:v>44900</c:v>
                </c:pt>
                <c:pt idx="5330">
                  <c:v>44867</c:v>
                </c:pt>
                <c:pt idx="5331">
                  <c:v>44865</c:v>
                </c:pt>
                <c:pt idx="5332">
                  <c:v>44868</c:v>
                </c:pt>
                <c:pt idx="5333">
                  <c:v>44868</c:v>
                </c:pt>
                <c:pt idx="5334">
                  <c:v>44866</c:v>
                </c:pt>
                <c:pt idx="5335">
                  <c:v>44866</c:v>
                </c:pt>
                <c:pt idx="5336">
                  <c:v>44866</c:v>
                </c:pt>
                <c:pt idx="5337">
                  <c:v>44881</c:v>
                </c:pt>
                <c:pt idx="5338">
                  <c:v>44866</c:v>
                </c:pt>
                <c:pt idx="5339">
                  <c:v>44876</c:v>
                </c:pt>
                <c:pt idx="5340">
                  <c:v>44866</c:v>
                </c:pt>
                <c:pt idx="5341">
                  <c:v>44868</c:v>
                </c:pt>
                <c:pt idx="5342">
                  <c:v>44865</c:v>
                </c:pt>
                <c:pt idx="5343">
                  <c:v>44866</c:v>
                </c:pt>
                <c:pt idx="5344">
                  <c:v>44867</c:v>
                </c:pt>
                <c:pt idx="5345">
                  <c:v>44865</c:v>
                </c:pt>
                <c:pt idx="5346">
                  <c:v>44866</c:v>
                </c:pt>
                <c:pt idx="5347">
                  <c:v>44866</c:v>
                </c:pt>
                <c:pt idx="5348">
                  <c:v>44868</c:v>
                </c:pt>
                <c:pt idx="5349">
                  <c:v>44869</c:v>
                </c:pt>
                <c:pt idx="5350">
                  <c:v>44867</c:v>
                </c:pt>
                <c:pt idx="5351">
                  <c:v>44866</c:v>
                </c:pt>
                <c:pt idx="5352">
                  <c:v>44869</c:v>
                </c:pt>
                <c:pt idx="5353">
                  <c:v>44867</c:v>
                </c:pt>
                <c:pt idx="5354">
                  <c:v>44866</c:v>
                </c:pt>
                <c:pt idx="5355">
                  <c:v>44873</c:v>
                </c:pt>
                <c:pt idx="5356">
                  <c:v>44866</c:v>
                </c:pt>
                <c:pt idx="5357">
                  <c:v>44866</c:v>
                </c:pt>
                <c:pt idx="5358">
                  <c:v>44889</c:v>
                </c:pt>
                <c:pt idx="5359">
                  <c:v>44862</c:v>
                </c:pt>
                <c:pt idx="5360">
                  <c:v>44865</c:v>
                </c:pt>
                <c:pt idx="5361">
                  <c:v>44869</c:v>
                </c:pt>
                <c:pt idx="5362">
                  <c:v>44862</c:v>
                </c:pt>
                <c:pt idx="5363">
                  <c:v>44862</c:v>
                </c:pt>
                <c:pt idx="5364">
                  <c:v>44866</c:v>
                </c:pt>
                <c:pt idx="5365">
                  <c:v>44862</c:v>
                </c:pt>
                <c:pt idx="5366">
                  <c:v>44866</c:v>
                </c:pt>
                <c:pt idx="5367">
                  <c:v>44886</c:v>
                </c:pt>
                <c:pt idx="5368">
                  <c:v>44865</c:v>
                </c:pt>
                <c:pt idx="5369">
                  <c:v>44868</c:v>
                </c:pt>
                <c:pt idx="5370">
                  <c:v>44866</c:v>
                </c:pt>
                <c:pt idx="5371">
                  <c:v>44873</c:v>
                </c:pt>
                <c:pt idx="5372">
                  <c:v>44901</c:v>
                </c:pt>
                <c:pt idx="5373">
                  <c:v>44867</c:v>
                </c:pt>
                <c:pt idx="5374">
                  <c:v>44867</c:v>
                </c:pt>
                <c:pt idx="5375">
                  <c:v>44867</c:v>
                </c:pt>
                <c:pt idx="5376">
                  <c:v>44944</c:v>
                </c:pt>
                <c:pt idx="5377">
                  <c:v>44862</c:v>
                </c:pt>
                <c:pt idx="5378">
                  <c:v>44865</c:v>
                </c:pt>
                <c:pt idx="5379">
                  <c:v>44866</c:v>
                </c:pt>
                <c:pt idx="5380">
                  <c:v>44869</c:v>
                </c:pt>
                <c:pt idx="5381">
                  <c:v>44866</c:v>
                </c:pt>
                <c:pt idx="5382">
                  <c:v>44861</c:v>
                </c:pt>
                <c:pt idx="5383">
                  <c:v>44862</c:v>
                </c:pt>
                <c:pt idx="5384">
                  <c:v>44862</c:v>
                </c:pt>
                <c:pt idx="5385">
                  <c:v>44862</c:v>
                </c:pt>
                <c:pt idx="5386">
                  <c:v>44866</c:v>
                </c:pt>
                <c:pt idx="5387">
                  <c:v>44866</c:v>
                </c:pt>
                <c:pt idx="5388">
                  <c:v>44866</c:v>
                </c:pt>
                <c:pt idx="5389">
                  <c:v>44868</c:v>
                </c:pt>
                <c:pt idx="5390">
                  <c:v>44865</c:v>
                </c:pt>
                <c:pt idx="5391">
                  <c:v>44867</c:v>
                </c:pt>
                <c:pt idx="5392">
                  <c:v>44873</c:v>
                </c:pt>
                <c:pt idx="5393">
                  <c:v>44925</c:v>
                </c:pt>
                <c:pt idx="5394">
                  <c:v>44867</c:v>
                </c:pt>
                <c:pt idx="5395">
                  <c:v>44868</c:v>
                </c:pt>
                <c:pt idx="5396">
                  <c:v>44872</c:v>
                </c:pt>
                <c:pt idx="5397">
                  <c:v>44888</c:v>
                </c:pt>
                <c:pt idx="5398">
                  <c:v>44867</c:v>
                </c:pt>
                <c:pt idx="5399">
                  <c:v>44865</c:v>
                </c:pt>
                <c:pt idx="5400">
                  <c:v>44873</c:v>
                </c:pt>
                <c:pt idx="5401">
                  <c:v>44866</c:v>
                </c:pt>
                <c:pt idx="5402">
                  <c:v>44867</c:v>
                </c:pt>
                <c:pt idx="5403">
                  <c:v>44867</c:v>
                </c:pt>
                <c:pt idx="5404">
                  <c:v>44861</c:v>
                </c:pt>
                <c:pt idx="5405">
                  <c:v>44865</c:v>
                </c:pt>
                <c:pt idx="5406">
                  <c:v>44889</c:v>
                </c:pt>
                <c:pt idx="5407">
                  <c:v>44861</c:v>
                </c:pt>
                <c:pt idx="5408">
                  <c:v>44874</c:v>
                </c:pt>
                <c:pt idx="5409">
                  <c:v>44866</c:v>
                </c:pt>
                <c:pt idx="5410">
                  <c:v>44860</c:v>
                </c:pt>
                <c:pt idx="5411">
                  <c:v>44886</c:v>
                </c:pt>
                <c:pt idx="5412">
                  <c:v>44865</c:v>
                </c:pt>
                <c:pt idx="5413">
                  <c:v>44861</c:v>
                </c:pt>
                <c:pt idx="5414">
                  <c:v>44861</c:v>
                </c:pt>
                <c:pt idx="5415">
                  <c:v>44866</c:v>
                </c:pt>
                <c:pt idx="5416">
                  <c:v>44869</c:v>
                </c:pt>
                <c:pt idx="5417">
                  <c:v>44872</c:v>
                </c:pt>
                <c:pt idx="5418">
                  <c:v>44860</c:v>
                </c:pt>
                <c:pt idx="5419">
                  <c:v>44861</c:v>
                </c:pt>
                <c:pt idx="5420">
                  <c:v>44868</c:v>
                </c:pt>
                <c:pt idx="5421">
                  <c:v>44866</c:v>
                </c:pt>
                <c:pt idx="5422">
                  <c:v>44860</c:v>
                </c:pt>
                <c:pt idx="5423">
                  <c:v>44861</c:v>
                </c:pt>
                <c:pt idx="5424">
                  <c:v>44949</c:v>
                </c:pt>
                <c:pt idx="5425">
                  <c:v>44860</c:v>
                </c:pt>
                <c:pt idx="5426">
                  <c:v>44869</c:v>
                </c:pt>
                <c:pt idx="5427">
                  <c:v>44865</c:v>
                </c:pt>
                <c:pt idx="5428">
                  <c:v>44873</c:v>
                </c:pt>
                <c:pt idx="5429">
                  <c:v>44865</c:v>
                </c:pt>
                <c:pt idx="5430">
                  <c:v>44860</c:v>
                </c:pt>
                <c:pt idx="5431">
                  <c:v>44860</c:v>
                </c:pt>
                <c:pt idx="5432">
                  <c:v>44867</c:v>
                </c:pt>
                <c:pt idx="5433">
                  <c:v>44866</c:v>
                </c:pt>
                <c:pt idx="5434">
                  <c:v>44865</c:v>
                </c:pt>
                <c:pt idx="5435">
                  <c:v>44865</c:v>
                </c:pt>
                <c:pt idx="5436">
                  <c:v>44865</c:v>
                </c:pt>
                <c:pt idx="5437">
                  <c:v>44868</c:v>
                </c:pt>
                <c:pt idx="5438">
                  <c:v>44865</c:v>
                </c:pt>
                <c:pt idx="5439">
                  <c:v>44865</c:v>
                </c:pt>
                <c:pt idx="5440">
                  <c:v>44868</c:v>
                </c:pt>
                <c:pt idx="5441">
                  <c:v>44882</c:v>
                </c:pt>
                <c:pt idx="5442">
                  <c:v>44860</c:v>
                </c:pt>
                <c:pt idx="5443">
                  <c:v>44874</c:v>
                </c:pt>
                <c:pt idx="5444">
                  <c:v>44869</c:v>
                </c:pt>
                <c:pt idx="5445">
                  <c:v>44865</c:v>
                </c:pt>
                <c:pt idx="5446">
                  <c:v>44860</c:v>
                </c:pt>
                <c:pt idx="5447">
                  <c:v>44860</c:v>
                </c:pt>
                <c:pt idx="5448">
                  <c:v>44900</c:v>
                </c:pt>
                <c:pt idx="5449">
                  <c:v>44895</c:v>
                </c:pt>
                <c:pt idx="5450">
                  <c:v>44859</c:v>
                </c:pt>
                <c:pt idx="5451">
                  <c:v>44860</c:v>
                </c:pt>
                <c:pt idx="5452">
                  <c:v>44859</c:v>
                </c:pt>
                <c:pt idx="5453">
                  <c:v>44865</c:v>
                </c:pt>
                <c:pt idx="5454">
                  <c:v>44866</c:v>
                </c:pt>
                <c:pt idx="5455">
                  <c:v>44860</c:v>
                </c:pt>
                <c:pt idx="5456">
                  <c:v>44865</c:v>
                </c:pt>
                <c:pt idx="5457">
                  <c:v>44888</c:v>
                </c:pt>
                <c:pt idx="5458">
                  <c:v>44875</c:v>
                </c:pt>
                <c:pt idx="5459">
                  <c:v>44859</c:v>
                </c:pt>
                <c:pt idx="5460">
                  <c:v>44876</c:v>
                </c:pt>
                <c:pt idx="5461">
                  <c:v>44860</c:v>
                </c:pt>
                <c:pt idx="5462">
                  <c:v>44872</c:v>
                </c:pt>
                <c:pt idx="5463">
                  <c:v>44860</c:v>
                </c:pt>
                <c:pt idx="5464">
                  <c:v>44861</c:v>
                </c:pt>
                <c:pt idx="5465">
                  <c:v>44859</c:v>
                </c:pt>
                <c:pt idx="5466">
                  <c:v>44874</c:v>
                </c:pt>
                <c:pt idx="5467">
                  <c:v>44862</c:v>
                </c:pt>
                <c:pt idx="5468">
                  <c:v>44859</c:v>
                </c:pt>
                <c:pt idx="5469">
                  <c:v>44859</c:v>
                </c:pt>
                <c:pt idx="5470">
                  <c:v>44859</c:v>
                </c:pt>
                <c:pt idx="5471">
                  <c:v>44868</c:v>
                </c:pt>
                <c:pt idx="5472">
                  <c:v>44865</c:v>
                </c:pt>
                <c:pt idx="5473">
                  <c:v>44861</c:v>
                </c:pt>
                <c:pt idx="5474">
                  <c:v>44861</c:v>
                </c:pt>
                <c:pt idx="5475">
                  <c:v>44859</c:v>
                </c:pt>
                <c:pt idx="5476">
                  <c:v>44865</c:v>
                </c:pt>
                <c:pt idx="5477">
                  <c:v>44859</c:v>
                </c:pt>
                <c:pt idx="5478">
                  <c:v>44861</c:v>
                </c:pt>
                <c:pt idx="5479">
                  <c:v>44866</c:v>
                </c:pt>
                <c:pt idx="5480">
                  <c:v>44865</c:v>
                </c:pt>
                <c:pt idx="5481">
                  <c:v>44879</c:v>
                </c:pt>
                <c:pt idx="5482">
                  <c:v>44859</c:v>
                </c:pt>
                <c:pt idx="5483">
                  <c:v>44859</c:v>
                </c:pt>
                <c:pt idx="5484">
                  <c:v>44859</c:v>
                </c:pt>
                <c:pt idx="5485">
                  <c:v>44984</c:v>
                </c:pt>
                <c:pt idx="5486">
                  <c:v>44890</c:v>
                </c:pt>
                <c:pt idx="5487">
                  <c:v>44866</c:v>
                </c:pt>
                <c:pt idx="5488">
                  <c:v>44859</c:v>
                </c:pt>
                <c:pt idx="5489">
                  <c:v>44861</c:v>
                </c:pt>
                <c:pt idx="5490">
                  <c:v>44875</c:v>
                </c:pt>
                <c:pt idx="5491">
                  <c:v>44867</c:v>
                </c:pt>
                <c:pt idx="5492">
                  <c:v>44861</c:v>
                </c:pt>
                <c:pt idx="5493">
                  <c:v>44865</c:v>
                </c:pt>
                <c:pt idx="5494">
                  <c:v>44872</c:v>
                </c:pt>
                <c:pt idx="5495">
                  <c:v>44860</c:v>
                </c:pt>
                <c:pt idx="5496">
                  <c:v>44858</c:v>
                </c:pt>
                <c:pt idx="5497">
                  <c:v>44868</c:v>
                </c:pt>
                <c:pt idx="5498">
                  <c:v>44858</c:v>
                </c:pt>
                <c:pt idx="5499">
                  <c:v>44860</c:v>
                </c:pt>
                <c:pt idx="5500">
                  <c:v>44858</c:v>
                </c:pt>
                <c:pt idx="5501">
                  <c:v>44865</c:v>
                </c:pt>
                <c:pt idx="5502">
                  <c:v>44931</c:v>
                </c:pt>
                <c:pt idx="5503">
                  <c:v>44862</c:v>
                </c:pt>
                <c:pt idx="5504">
                  <c:v>44858</c:v>
                </c:pt>
                <c:pt idx="5505">
                  <c:v>44858</c:v>
                </c:pt>
                <c:pt idx="5506">
                  <c:v>44858</c:v>
                </c:pt>
                <c:pt idx="5507">
                  <c:v>44859</c:v>
                </c:pt>
                <c:pt idx="5508">
                  <c:v>44859</c:v>
                </c:pt>
                <c:pt idx="5509">
                  <c:v>44866</c:v>
                </c:pt>
                <c:pt idx="5510">
                  <c:v>44867</c:v>
                </c:pt>
                <c:pt idx="5511">
                  <c:v>44855</c:v>
                </c:pt>
                <c:pt idx="5512">
                  <c:v>44855</c:v>
                </c:pt>
                <c:pt idx="5513">
                  <c:v>44858</c:v>
                </c:pt>
                <c:pt idx="5514">
                  <c:v>44855</c:v>
                </c:pt>
                <c:pt idx="5515">
                  <c:v>44860</c:v>
                </c:pt>
                <c:pt idx="5516">
                  <c:v>44861</c:v>
                </c:pt>
                <c:pt idx="5517">
                  <c:v>44859</c:v>
                </c:pt>
                <c:pt idx="5518">
                  <c:v>44872</c:v>
                </c:pt>
                <c:pt idx="5519">
                  <c:v>44854</c:v>
                </c:pt>
                <c:pt idx="5520">
                  <c:v>44858</c:v>
                </c:pt>
                <c:pt idx="5521">
                  <c:v>44865</c:v>
                </c:pt>
                <c:pt idx="5522">
                  <c:v>44858</c:v>
                </c:pt>
                <c:pt idx="5523">
                  <c:v>44854</c:v>
                </c:pt>
                <c:pt idx="5524">
                  <c:v>44858</c:v>
                </c:pt>
                <c:pt idx="5525">
                  <c:v>44855</c:v>
                </c:pt>
                <c:pt idx="5526">
                  <c:v>44859</c:v>
                </c:pt>
                <c:pt idx="5527">
                  <c:v>44862</c:v>
                </c:pt>
                <c:pt idx="5528">
                  <c:v>44869</c:v>
                </c:pt>
                <c:pt idx="5529">
                  <c:v>44875</c:v>
                </c:pt>
                <c:pt idx="5530">
                  <c:v>44855</c:v>
                </c:pt>
                <c:pt idx="5531">
                  <c:v>44854</c:v>
                </c:pt>
                <c:pt idx="5532">
                  <c:v>44855</c:v>
                </c:pt>
                <c:pt idx="5533">
                  <c:v>44854</c:v>
                </c:pt>
                <c:pt idx="5534">
                  <c:v>44855</c:v>
                </c:pt>
                <c:pt idx="5535">
                  <c:v>44865</c:v>
                </c:pt>
                <c:pt idx="5536">
                  <c:v>44854</c:v>
                </c:pt>
                <c:pt idx="5537">
                  <c:v>44854</c:v>
                </c:pt>
                <c:pt idx="5538">
                  <c:v>44908</c:v>
                </c:pt>
                <c:pt idx="5539">
                  <c:v>44858</c:v>
                </c:pt>
                <c:pt idx="5540">
                  <c:v>44854</c:v>
                </c:pt>
                <c:pt idx="5541">
                  <c:v>44858</c:v>
                </c:pt>
                <c:pt idx="5542">
                  <c:v>44858</c:v>
                </c:pt>
                <c:pt idx="5543">
                  <c:v>44865</c:v>
                </c:pt>
                <c:pt idx="5544">
                  <c:v>44860</c:v>
                </c:pt>
                <c:pt idx="5545">
                  <c:v>44862</c:v>
                </c:pt>
                <c:pt idx="5546">
                  <c:v>44860</c:v>
                </c:pt>
                <c:pt idx="5547">
                  <c:v>44853</c:v>
                </c:pt>
                <c:pt idx="5548">
                  <c:v>44854</c:v>
                </c:pt>
                <c:pt idx="5549">
                  <c:v>44858</c:v>
                </c:pt>
                <c:pt idx="5550">
                  <c:v>44858</c:v>
                </c:pt>
                <c:pt idx="5551">
                  <c:v>44858</c:v>
                </c:pt>
                <c:pt idx="5552">
                  <c:v>44854</c:v>
                </c:pt>
                <c:pt idx="5553">
                  <c:v>44861</c:v>
                </c:pt>
                <c:pt idx="5554">
                  <c:v>44860</c:v>
                </c:pt>
                <c:pt idx="5555">
                  <c:v>44860</c:v>
                </c:pt>
                <c:pt idx="5556">
                  <c:v>44853</c:v>
                </c:pt>
                <c:pt idx="5557">
                  <c:v>44853</c:v>
                </c:pt>
                <c:pt idx="5558">
                  <c:v>44894</c:v>
                </c:pt>
                <c:pt idx="5559">
                  <c:v>44852</c:v>
                </c:pt>
                <c:pt idx="5560">
                  <c:v>44852</c:v>
                </c:pt>
                <c:pt idx="5561">
                  <c:v>44860</c:v>
                </c:pt>
                <c:pt idx="5562">
                  <c:v>44853</c:v>
                </c:pt>
                <c:pt idx="5563">
                  <c:v>44855</c:v>
                </c:pt>
                <c:pt idx="5564">
                  <c:v>44874</c:v>
                </c:pt>
                <c:pt idx="5565">
                  <c:v>44854</c:v>
                </c:pt>
                <c:pt idx="5566">
                  <c:v>44853</c:v>
                </c:pt>
                <c:pt idx="5567">
                  <c:v>44852</c:v>
                </c:pt>
                <c:pt idx="5568">
                  <c:v>44858</c:v>
                </c:pt>
                <c:pt idx="5569">
                  <c:v>44855</c:v>
                </c:pt>
                <c:pt idx="5570">
                  <c:v>44854</c:v>
                </c:pt>
                <c:pt idx="5571">
                  <c:v>44853</c:v>
                </c:pt>
                <c:pt idx="5572">
                  <c:v>44854</c:v>
                </c:pt>
                <c:pt idx="5573">
                  <c:v>44867</c:v>
                </c:pt>
                <c:pt idx="5574">
                  <c:v>44862</c:v>
                </c:pt>
                <c:pt idx="5575">
                  <c:v>44855</c:v>
                </c:pt>
                <c:pt idx="5576">
                  <c:v>44853</c:v>
                </c:pt>
                <c:pt idx="5577">
                  <c:v>44860</c:v>
                </c:pt>
                <c:pt idx="5578">
                  <c:v>44859</c:v>
                </c:pt>
                <c:pt idx="5579">
                  <c:v>44855</c:v>
                </c:pt>
                <c:pt idx="5580">
                  <c:v>44854</c:v>
                </c:pt>
                <c:pt idx="5581">
                  <c:v>44854</c:v>
                </c:pt>
                <c:pt idx="5582">
                  <c:v>44854</c:v>
                </c:pt>
                <c:pt idx="5583">
                  <c:v>44854</c:v>
                </c:pt>
                <c:pt idx="5584">
                  <c:v>44855</c:v>
                </c:pt>
                <c:pt idx="5585">
                  <c:v>44853</c:v>
                </c:pt>
                <c:pt idx="5586">
                  <c:v>44852</c:v>
                </c:pt>
                <c:pt idx="5587">
                  <c:v>44862</c:v>
                </c:pt>
                <c:pt idx="5588">
                  <c:v>44875</c:v>
                </c:pt>
                <c:pt idx="5589">
                  <c:v>44859</c:v>
                </c:pt>
                <c:pt idx="5590">
                  <c:v>44853</c:v>
                </c:pt>
                <c:pt idx="5591">
                  <c:v>44862</c:v>
                </c:pt>
                <c:pt idx="5592">
                  <c:v>44854</c:v>
                </c:pt>
                <c:pt idx="5593">
                  <c:v>44853</c:v>
                </c:pt>
                <c:pt idx="5594">
                  <c:v>44853</c:v>
                </c:pt>
                <c:pt idx="5595">
                  <c:v>44852</c:v>
                </c:pt>
                <c:pt idx="5596">
                  <c:v>44853</c:v>
                </c:pt>
                <c:pt idx="5597">
                  <c:v>44860</c:v>
                </c:pt>
                <c:pt idx="5598">
                  <c:v>44852</c:v>
                </c:pt>
                <c:pt idx="5599">
                  <c:v>44860</c:v>
                </c:pt>
                <c:pt idx="5600">
                  <c:v>44977</c:v>
                </c:pt>
                <c:pt idx="5601">
                  <c:v>44854</c:v>
                </c:pt>
                <c:pt idx="5602">
                  <c:v>44853</c:v>
                </c:pt>
                <c:pt idx="5603">
                  <c:v>44851</c:v>
                </c:pt>
                <c:pt idx="5604">
                  <c:v>44858</c:v>
                </c:pt>
                <c:pt idx="5605">
                  <c:v>44852</c:v>
                </c:pt>
                <c:pt idx="5606">
                  <c:v>44853</c:v>
                </c:pt>
                <c:pt idx="5607">
                  <c:v>44858</c:v>
                </c:pt>
                <c:pt idx="5608">
                  <c:v>44855</c:v>
                </c:pt>
                <c:pt idx="5609">
                  <c:v>44855</c:v>
                </c:pt>
                <c:pt idx="5610">
                  <c:v>44862</c:v>
                </c:pt>
                <c:pt idx="5611">
                  <c:v>44852</c:v>
                </c:pt>
                <c:pt idx="5612">
                  <c:v>44853</c:v>
                </c:pt>
                <c:pt idx="5613">
                  <c:v>44859</c:v>
                </c:pt>
                <c:pt idx="5614">
                  <c:v>45091</c:v>
                </c:pt>
                <c:pt idx="5615">
                  <c:v>44886</c:v>
                </c:pt>
                <c:pt idx="5616">
                  <c:v>44852</c:v>
                </c:pt>
                <c:pt idx="5617">
                  <c:v>44873</c:v>
                </c:pt>
                <c:pt idx="5618">
                  <c:v>44851</c:v>
                </c:pt>
                <c:pt idx="5619">
                  <c:v>44852</c:v>
                </c:pt>
                <c:pt idx="5620">
                  <c:v>44852</c:v>
                </c:pt>
                <c:pt idx="5621">
                  <c:v>44852</c:v>
                </c:pt>
                <c:pt idx="5622">
                  <c:v>44855</c:v>
                </c:pt>
                <c:pt idx="5623">
                  <c:v>44853</c:v>
                </c:pt>
                <c:pt idx="5624">
                  <c:v>44853</c:v>
                </c:pt>
                <c:pt idx="5625">
                  <c:v>44853</c:v>
                </c:pt>
                <c:pt idx="5626">
                  <c:v>44859</c:v>
                </c:pt>
                <c:pt idx="5627">
                  <c:v>44851</c:v>
                </c:pt>
                <c:pt idx="5628">
                  <c:v>45077</c:v>
                </c:pt>
                <c:pt idx="5629">
                  <c:v>44853</c:v>
                </c:pt>
                <c:pt idx="5630">
                  <c:v>44854</c:v>
                </c:pt>
                <c:pt idx="5631">
                  <c:v>44887</c:v>
                </c:pt>
                <c:pt idx="5632">
                  <c:v>44860</c:v>
                </c:pt>
                <c:pt idx="5633">
                  <c:v>44851</c:v>
                </c:pt>
                <c:pt idx="5634">
                  <c:v>44853</c:v>
                </c:pt>
                <c:pt idx="5635">
                  <c:v>44852</c:v>
                </c:pt>
                <c:pt idx="5636">
                  <c:v>44859</c:v>
                </c:pt>
                <c:pt idx="5637">
                  <c:v>44854</c:v>
                </c:pt>
                <c:pt idx="5638">
                  <c:v>44853</c:v>
                </c:pt>
                <c:pt idx="5639">
                  <c:v>44851</c:v>
                </c:pt>
                <c:pt idx="5640">
                  <c:v>44851</c:v>
                </c:pt>
                <c:pt idx="5641">
                  <c:v>44851</c:v>
                </c:pt>
                <c:pt idx="5642">
                  <c:v>44851</c:v>
                </c:pt>
                <c:pt idx="5643">
                  <c:v>44957</c:v>
                </c:pt>
                <c:pt idx="5644">
                  <c:v>44851</c:v>
                </c:pt>
                <c:pt idx="5645">
                  <c:v>44866</c:v>
                </c:pt>
                <c:pt idx="5646">
                  <c:v>44960</c:v>
                </c:pt>
                <c:pt idx="5647">
                  <c:v>44848</c:v>
                </c:pt>
                <c:pt idx="5648">
                  <c:v>44854</c:v>
                </c:pt>
                <c:pt idx="5649">
                  <c:v>44854</c:v>
                </c:pt>
                <c:pt idx="5650">
                  <c:v>44865</c:v>
                </c:pt>
                <c:pt idx="5651">
                  <c:v>44853</c:v>
                </c:pt>
                <c:pt idx="5652">
                  <c:v>44851</c:v>
                </c:pt>
                <c:pt idx="5653">
                  <c:v>44851</c:v>
                </c:pt>
                <c:pt idx="5654">
                  <c:v>44848</c:v>
                </c:pt>
                <c:pt idx="5655">
                  <c:v>44851</c:v>
                </c:pt>
                <c:pt idx="5656">
                  <c:v>44853</c:v>
                </c:pt>
                <c:pt idx="5657">
                  <c:v>44859</c:v>
                </c:pt>
                <c:pt idx="5658">
                  <c:v>44852</c:v>
                </c:pt>
                <c:pt idx="5659">
                  <c:v>44853</c:v>
                </c:pt>
                <c:pt idx="5660">
                  <c:v>44866</c:v>
                </c:pt>
                <c:pt idx="5661">
                  <c:v>44853</c:v>
                </c:pt>
                <c:pt idx="5662">
                  <c:v>44851</c:v>
                </c:pt>
                <c:pt idx="5663">
                  <c:v>44853</c:v>
                </c:pt>
                <c:pt idx="5664">
                  <c:v>44851</c:v>
                </c:pt>
                <c:pt idx="5665">
                  <c:v>44852</c:v>
                </c:pt>
                <c:pt idx="5666">
                  <c:v>44853</c:v>
                </c:pt>
                <c:pt idx="5667">
                  <c:v>44851</c:v>
                </c:pt>
                <c:pt idx="5668">
                  <c:v>44858</c:v>
                </c:pt>
                <c:pt idx="5669">
                  <c:v>44853</c:v>
                </c:pt>
                <c:pt idx="5670">
                  <c:v>44851</c:v>
                </c:pt>
                <c:pt idx="5671">
                  <c:v>44859</c:v>
                </c:pt>
                <c:pt idx="5672">
                  <c:v>44848</c:v>
                </c:pt>
                <c:pt idx="5673">
                  <c:v>44848</c:v>
                </c:pt>
                <c:pt idx="5674">
                  <c:v>44851</c:v>
                </c:pt>
                <c:pt idx="5675">
                  <c:v>44873</c:v>
                </c:pt>
                <c:pt idx="5676">
                  <c:v>44869</c:v>
                </c:pt>
                <c:pt idx="5677">
                  <c:v>44854</c:v>
                </c:pt>
                <c:pt idx="5678">
                  <c:v>44848</c:v>
                </c:pt>
                <c:pt idx="5679">
                  <c:v>44848</c:v>
                </c:pt>
                <c:pt idx="5680">
                  <c:v>44853</c:v>
                </c:pt>
                <c:pt idx="5681">
                  <c:v>44848</c:v>
                </c:pt>
                <c:pt idx="5682">
                  <c:v>44848</c:v>
                </c:pt>
                <c:pt idx="5683">
                  <c:v>44881</c:v>
                </c:pt>
                <c:pt idx="5684">
                  <c:v>44851</c:v>
                </c:pt>
                <c:pt idx="5685">
                  <c:v>44869</c:v>
                </c:pt>
                <c:pt idx="5686">
                  <c:v>44854</c:v>
                </c:pt>
                <c:pt idx="5687">
                  <c:v>44851</c:v>
                </c:pt>
                <c:pt idx="5688">
                  <c:v>44858</c:v>
                </c:pt>
                <c:pt idx="5689">
                  <c:v>44846</c:v>
                </c:pt>
                <c:pt idx="5690">
                  <c:v>44866</c:v>
                </c:pt>
                <c:pt idx="5691">
                  <c:v>44847</c:v>
                </c:pt>
                <c:pt idx="5692">
                  <c:v>44847</c:v>
                </c:pt>
                <c:pt idx="5693">
                  <c:v>44853</c:v>
                </c:pt>
                <c:pt idx="5694">
                  <c:v>44848</c:v>
                </c:pt>
                <c:pt idx="5695">
                  <c:v>44862</c:v>
                </c:pt>
                <c:pt idx="5696">
                  <c:v>44847</c:v>
                </c:pt>
                <c:pt idx="5697">
                  <c:v>44847</c:v>
                </c:pt>
                <c:pt idx="5698">
                  <c:v>44847</c:v>
                </c:pt>
                <c:pt idx="5699">
                  <c:v>44865</c:v>
                </c:pt>
                <c:pt idx="5700">
                  <c:v>44865</c:v>
                </c:pt>
                <c:pt idx="5701">
                  <c:v>44855</c:v>
                </c:pt>
                <c:pt idx="5702">
                  <c:v>44853</c:v>
                </c:pt>
                <c:pt idx="5703">
                  <c:v>44847</c:v>
                </c:pt>
                <c:pt idx="5704">
                  <c:v>44853</c:v>
                </c:pt>
                <c:pt idx="5705">
                  <c:v>44851</c:v>
                </c:pt>
                <c:pt idx="5706">
                  <c:v>44847</c:v>
                </c:pt>
                <c:pt idx="5707">
                  <c:v>44852</c:v>
                </c:pt>
                <c:pt idx="5708">
                  <c:v>44852</c:v>
                </c:pt>
                <c:pt idx="5709">
                  <c:v>44851</c:v>
                </c:pt>
                <c:pt idx="5710">
                  <c:v>44847</c:v>
                </c:pt>
                <c:pt idx="5711">
                  <c:v>44855</c:v>
                </c:pt>
                <c:pt idx="5712">
                  <c:v>44858</c:v>
                </c:pt>
                <c:pt idx="5713">
                  <c:v>44883</c:v>
                </c:pt>
                <c:pt idx="5714">
                  <c:v>44848</c:v>
                </c:pt>
                <c:pt idx="5715">
                  <c:v>44907</c:v>
                </c:pt>
                <c:pt idx="5716">
                  <c:v>44851</c:v>
                </c:pt>
                <c:pt idx="5717">
                  <c:v>44853</c:v>
                </c:pt>
                <c:pt idx="5718">
                  <c:v>44845</c:v>
                </c:pt>
                <c:pt idx="5719">
                  <c:v>44846</c:v>
                </c:pt>
                <c:pt idx="5720">
                  <c:v>44847</c:v>
                </c:pt>
                <c:pt idx="5721">
                  <c:v>44847</c:v>
                </c:pt>
                <c:pt idx="5722">
                  <c:v>44888</c:v>
                </c:pt>
                <c:pt idx="5723">
                  <c:v>44970</c:v>
                </c:pt>
                <c:pt idx="5724">
                  <c:v>44859</c:v>
                </c:pt>
                <c:pt idx="5725">
                  <c:v>44845</c:v>
                </c:pt>
                <c:pt idx="5726">
                  <c:v>44851</c:v>
                </c:pt>
                <c:pt idx="5727">
                  <c:v>44847</c:v>
                </c:pt>
                <c:pt idx="5728">
                  <c:v>44846</c:v>
                </c:pt>
                <c:pt idx="5729">
                  <c:v>44847</c:v>
                </c:pt>
                <c:pt idx="5730">
                  <c:v>44847</c:v>
                </c:pt>
                <c:pt idx="5731">
                  <c:v>45061</c:v>
                </c:pt>
                <c:pt idx="5732">
                  <c:v>44847</c:v>
                </c:pt>
                <c:pt idx="5733">
                  <c:v>44852</c:v>
                </c:pt>
                <c:pt idx="5734">
                  <c:v>44854</c:v>
                </c:pt>
                <c:pt idx="5735">
                  <c:v>44845</c:v>
                </c:pt>
                <c:pt idx="5736">
                  <c:v>44845</c:v>
                </c:pt>
                <c:pt idx="5737">
                  <c:v>44846</c:v>
                </c:pt>
                <c:pt idx="5738">
                  <c:v>44845</c:v>
                </c:pt>
                <c:pt idx="5739">
                  <c:v>44845</c:v>
                </c:pt>
                <c:pt idx="5740">
                  <c:v>44901</c:v>
                </c:pt>
                <c:pt idx="5741">
                  <c:v>44845</c:v>
                </c:pt>
                <c:pt idx="5742">
                  <c:v>44846</c:v>
                </c:pt>
                <c:pt idx="5743">
                  <c:v>44846</c:v>
                </c:pt>
                <c:pt idx="5744">
                  <c:v>44851</c:v>
                </c:pt>
                <c:pt idx="5745">
                  <c:v>44866</c:v>
                </c:pt>
                <c:pt idx="5746">
                  <c:v>44846</c:v>
                </c:pt>
                <c:pt idx="5747">
                  <c:v>44869</c:v>
                </c:pt>
                <c:pt idx="5748">
                  <c:v>44845</c:v>
                </c:pt>
                <c:pt idx="5749">
                  <c:v>44852</c:v>
                </c:pt>
                <c:pt idx="5750">
                  <c:v>44847</c:v>
                </c:pt>
                <c:pt idx="5751">
                  <c:v>44847</c:v>
                </c:pt>
                <c:pt idx="5752">
                  <c:v>44845</c:v>
                </c:pt>
                <c:pt idx="5753">
                  <c:v>44845</c:v>
                </c:pt>
                <c:pt idx="5754">
                  <c:v>44845</c:v>
                </c:pt>
                <c:pt idx="5755">
                  <c:v>44848</c:v>
                </c:pt>
                <c:pt idx="5756">
                  <c:v>44852</c:v>
                </c:pt>
                <c:pt idx="5757">
                  <c:v>44846</c:v>
                </c:pt>
                <c:pt idx="5758">
                  <c:v>44848</c:v>
                </c:pt>
                <c:pt idx="5759">
                  <c:v>44848</c:v>
                </c:pt>
                <c:pt idx="5760">
                  <c:v>44845</c:v>
                </c:pt>
                <c:pt idx="5761">
                  <c:v>44845</c:v>
                </c:pt>
                <c:pt idx="5762">
                  <c:v>44845</c:v>
                </c:pt>
                <c:pt idx="5763">
                  <c:v>44848</c:v>
                </c:pt>
                <c:pt idx="5764">
                  <c:v>44848</c:v>
                </c:pt>
                <c:pt idx="5765">
                  <c:v>44847</c:v>
                </c:pt>
                <c:pt idx="5766">
                  <c:v>44847</c:v>
                </c:pt>
                <c:pt idx="5767">
                  <c:v>44846</c:v>
                </c:pt>
                <c:pt idx="5768">
                  <c:v>44845</c:v>
                </c:pt>
                <c:pt idx="5769">
                  <c:v>44846</c:v>
                </c:pt>
                <c:pt idx="5770">
                  <c:v>44845</c:v>
                </c:pt>
                <c:pt idx="5771">
                  <c:v>44851</c:v>
                </c:pt>
                <c:pt idx="5772">
                  <c:v>44979</c:v>
                </c:pt>
                <c:pt idx="5773">
                  <c:v>44865</c:v>
                </c:pt>
                <c:pt idx="5774">
                  <c:v>44847</c:v>
                </c:pt>
                <c:pt idx="5775">
                  <c:v>44845</c:v>
                </c:pt>
                <c:pt idx="5776">
                  <c:v>44847</c:v>
                </c:pt>
                <c:pt idx="5777">
                  <c:v>44889</c:v>
                </c:pt>
                <c:pt idx="5778">
                  <c:v>44848</c:v>
                </c:pt>
                <c:pt idx="5779">
                  <c:v>44846</c:v>
                </c:pt>
                <c:pt idx="5780">
                  <c:v>44845</c:v>
                </c:pt>
                <c:pt idx="5781">
                  <c:v>44845</c:v>
                </c:pt>
                <c:pt idx="5782">
                  <c:v>44845</c:v>
                </c:pt>
                <c:pt idx="5783">
                  <c:v>44845</c:v>
                </c:pt>
                <c:pt idx="5784">
                  <c:v>44860</c:v>
                </c:pt>
                <c:pt idx="5785">
                  <c:v>44845</c:v>
                </c:pt>
                <c:pt idx="5786">
                  <c:v>44847</c:v>
                </c:pt>
                <c:pt idx="5787">
                  <c:v>44847</c:v>
                </c:pt>
                <c:pt idx="5788">
                  <c:v>44844</c:v>
                </c:pt>
                <c:pt idx="5789">
                  <c:v>44848</c:v>
                </c:pt>
                <c:pt idx="5790">
                  <c:v>44846</c:v>
                </c:pt>
                <c:pt idx="5791">
                  <c:v>44845</c:v>
                </c:pt>
                <c:pt idx="5792">
                  <c:v>44845</c:v>
                </c:pt>
                <c:pt idx="5793">
                  <c:v>44845</c:v>
                </c:pt>
                <c:pt idx="5794">
                  <c:v>44848</c:v>
                </c:pt>
                <c:pt idx="5795">
                  <c:v>44847</c:v>
                </c:pt>
                <c:pt idx="5796">
                  <c:v>44845</c:v>
                </c:pt>
                <c:pt idx="5797">
                  <c:v>44862</c:v>
                </c:pt>
                <c:pt idx="5798">
                  <c:v>44846</c:v>
                </c:pt>
                <c:pt idx="5799">
                  <c:v>44845</c:v>
                </c:pt>
                <c:pt idx="5800">
                  <c:v>44841</c:v>
                </c:pt>
                <c:pt idx="5801">
                  <c:v>44844</c:v>
                </c:pt>
                <c:pt idx="5802">
                  <c:v>44844</c:v>
                </c:pt>
                <c:pt idx="5803">
                  <c:v>44841</c:v>
                </c:pt>
                <c:pt idx="5804">
                  <c:v>44846</c:v>
                </c:pt>
                <c:pt idx="5805">
                  <c:v>44846</c:v>
                </c:pt>
                <c:pt idx="5806">
                  <c:v>44844</c:v>
                </c:pt>
                <c:pt idx="5807">
                  <c:v>44847</c:v>
                </c:pt>
                <c:pt idx="5808">
                  <c:v>44847</c:v>
                </c:pt>
                <c:pt idx="5809">
                  <c:v>44847</c:v>
                </c:pt>
                <c:pt idx="5810">
                  <c:v>44848</c:v>
                </c:pt>
                <c:pt idx="5811">
                  <c:v>44859</c:v>
                </c:pt>
                <c:pt idx="5812">
                  <c:v>44844</c:v>
                </c:pt>
                <c:pt idx="5813">
                  <c:v>44883</c:v>
                </c:pt>
                <c:pt idx="5814">
                  <c:v>44851</c:v>
                </c:pt>
                <c:pt idx="5815">
                  <c:v>44845</c:v>
                </c:pt>
                <c:pt idx="5816">
                  <c:v>44845</c:v>
                </c:pt>
                <c:pt idx="5817">
                  <c:v>44841</c:v>
                </c:pt>
                <c:pt idx="5818">
                  <c:v>44845</c:v>
                </c:pt>
                <c:pt idx="5819">
                  <c:v>44845</c:v>
                </c:pt>
                <c:pt idx="5820">
                  <c:v>44845</c:v>
                </c:pt>
                <c:pt idx="5821">
                  <c:v>44844</c:v>
                </c:pt>
                <c:pt idx="5822">
                  <c:v>44844</c:v>
                </c:pt>
                <c:pt idx="5823">
                  <c:v>44853</c:v>
                </c:pt>
                <c:pt idx="5824">
                  <c:v>44868</c:v>
                </c:pt>
                <c:pt idx="5825">
                  <c:v>44846</c:v>
                </c:pt>
                <c:pt idx="5826">
                  <c:v>44848</c:v>
                </c:pt>
                <c:pt idx="5827">
                  <c:v>44841</c:v>
                </c:pt>
                <c:pt idx="5828">
                  <c:v>44845</c:v>
                </c:pt>
                <c:pt idx="5829">
                  <c:v>44844</c:v>
                </c:pt>
                <c:pt idx="5830">
                  <c:v>44840</c:v>
                </c:pt>
                <c:pt idx="5831">
                  <c:v>44840</c:v>
                </c:pt>
                <c:pt idx="5832">
                  <c:v>44840</c:v>
                </c:pt>
                <c:pt idx="5833">
                  <c:v>44851</c:v>
                </c:pt>
                <c:pt idx="5834">
                  <c:v>44847</c:v>
                </c:pt>
                <c:pt idx="5835">
                  <c:v>44841</c:v>
                </c:pt>
                <c:pt idx="5836">
                  <c:v>44840</c:v>
                </c:pt>
                <c:pt idx="5837">
                  <c:v>44841</c:v>
                </c:pt>
                <c:pt idx="5838">
                  <c:v>44851</c:v>
                </c:pt>
                <c:pt idx="5839">
                  <c:v>44841</c:v>
                </c:pt>
                <c:pt idx="5840">
                  <c:v>44844</c:v>
                </c:pt>
                <c:pt idx="5841">
                  <c:v>44845</c:v>
                </c:pt>
                <c:pt idx="5842">
                  <c:v>44861</c:v>
                </c:pt>
                <c:pt idx="5843">
                  <c:v>44846</c:v>
                </c:pt>
                <c:pt idx="5844">
                  <c:v>44840</c:v>
                </c:pt>
                <c:pt idx="5845">
                  <c:v>44844</c:v>
                </c:pt>
                <c:pt idx="5846">
                  <c:v>44841</c:v>
                </c:pt>
                <c:pt idx="5847">
                  <c:v>44840</c:v>
                </c:pt>
                <c:pt idx="5848">
                  <c:v>44851</c:v>
                </c:pt>
                <c:pt idx="5849">
                  <c:v>44848</c:v>
                </c:pt>
                <c:pt idx="5850">
                  <c:v>44852</c:v>
                </c:pt>
                <c:pt idx="5851">
                  <c:v>44845</c:v>
                </c:pt>
                <c:pt idx="5852">
                  <c:v>44875</c:v>
                </c:pt>
                <c:pt idx="5853">
                  <c:v>44844</c:v>
                </c:pt>
                <c:pt idx="5854">
                  <c:v>44844</c:v>
                </c:pt>
                <c:pt idx="5855">
                  <c:v>44879</c:v>
                </c:pt>
                <c:pt idx="5856">
                  <c:v>44874</c:v>
                </c:pt>
                <c:pt idx="5857">
                  <c:v>44840</c:v>
                </c:pt>
                <c:pt idx="5858">
                  <c:v>44840</c:v>
                </c:pt>
                <c:pt idx="5859">
                  <c:v>44840</c:v>
                </c:pt>
                <c:pt idx="5860">
                  <c:v>44847</c:v>
                </c:pt>
                <c:pt idx="5861">
                  <c:v>44847</c:v>
                </c:pt>
                <c:pt idx="5862">
                  <c:v>44841</c:v>
                </c:pt>
                <c:pt idx="5863">
                  <c:v>44840</c:v>
                </c:pt>
                <c:pt idx="5864">
                  <c:v>44841</c:v>
                </c:pt>
                <c:pt idx="5865">
                  <c:v>44869</c:v>
                </c:pt>
                <c:pt idx="5866">
                  <c:v>44840</c:v>
                </c:pt>
                <c:pt idx="5867">
                  <c:v>44888</c:v>
                </c:pt>
                <c:pt idx="5868">
                  <c:v>44847</c:v>
                </c:pt>
                <c:pt idx="5869">
                  <c:v>44847</c:v>
                </c:pt>
                <c:pt idx="5870">
                  <c:v>44848</c:v>
                </c:pt>
                <c:pt idx="5871">
                  <c:v>44848</c:v>
                </c:pt>
                <c:pt idx="5872">
                  <c:v>45002</c:v>
                </c:pt>
                <c:pt idx="5873">
                  <c:v>44874</c:v>
                </c:pt>
                <c:pt idx="5874">
                  <c:v>44841</c:v>
                </c:pt>
                <c:pt idx="5875">
                  <c:v>44839</c:v>
                </c:pt>
                <c:pt idx="5876">
                  <c:v>44841</c:v>
                </c:pt>
                <c:pt idx="5877">
                  <c:v>44859</c:v>
                </c:pt>
                <c:pt idx="5878">
                  <c:v>44840</c:v>
                </c:pt>
                <c:pt idx="5879">
                  <c:v>44841</c:v>
                </c:pt>
                <c:pt idx="5880">
                  <c:v>44840</c:v>
                </c:pt>
                <c:pt idx="5881">
                  <c:v>44839</c:v>
                </c:pt>
                <c:pt idx="5882">
                  <c:v>44883</c:v>
                </c:pt>
                <c:pt idx="5883">
                  <c:v>44839</c:v>
                </c:pt>
                <c:pt idx="5884">
                  <c:v>44839</c:v>
                </c:pt>
                <c:pt idx="5885">
                  <c:v>44838</c:v>
                </c:pt>
                <c:pt idx="5886">
                  <c:v>44841</c:v>
                </c:pt>
                <c:pt idx="5887">
                  <c:v>44847</c:v>
                </c:pt>
                <c:pt idx="5888">
                  <c:v>44840</c:v>
                </c:pt>
                <c:pt idx="5889">
                  <c:v>44840</c:v>
                </c:pt>
                <c:pt idx="5890">
                  <c:v>44844</c:v>
                </c:pt>
                <c:pt idx="5891">
                  <c:v>44840</c:v>
                </c:pt>
                <c:pt idx="5892">
                  <c:v>44886</c:v>
                </c:pt>
                <c:pt idx="5893">
                  <c:v>44839</c:v>
                </c:pt>
                <c:pt idx="5894">
                  <c:v>44839</c:v>
                </c:pt>
                <c:pt idx="5895">
                  <c:v>44841</c:v>
                </c:pt>
                <c:pt idx="5896">
                  <c:v>44838</c:v>
                </c:pt>
                <c:pt idx="5897">
                  <c:v>44845</c:v>
                </c:pt>
                <c:pt idx="5898">
                  <c:v>44841</c:v>
                </c:pt>
                <c:pt idx="5899">
                  <c:v>44839</c:v>
                </c:pt>
                <c:pt idx="5900">
                  <c:v>44840</c:v>
                </c:pt>
                <c:pt idx="5901">
                  <c:v>44838</c:v>
                </c:pt>
                <c:pt idx="5902">
                  <c:v>44838</c:v>
                </c:pt>
                <c:pt idx="5903">
                  <c:v>44848</c:v>
                </c:pt>
                <c:pt idx="5904">
                  <c:v>44839</c:v>
                </c:pt>
                <c:pt idx="5905">
                  <c:v>44838</c:v>
                </c:pt>
                <c:pt idx="5906">
                  <c:v>44840</c:v>
                </c:pt>
                <c:pt idx="5907">
                  <c:v>44840</c:v>
                </c:pt>
                <c:pt idx="5908">
                  <c:v>44839</c:v>
                </c:pt>
                <c:pt idx="5909">
                  <c:v>44840</c:v>
                </c:pt>
                <c:pt idx="5910">
                  <c:v>44846</c:v>
                </c:pt>
                <c:pt idx="5911">
                  <c:v>44839</c:v>
                </c:pt>
                <c:pt idx="5912">
                  <c:v>44838</c:v>
                </c:pt>
                <c:pt idx="5913">
                  <c:v>44837</c:v>
                </c:pt>
                <c:pt idx="5914">
                  <c:v>44841</c:v>
                </c:pt>
                <c:pt idx="5915">
                  <c:v>44838</c:v>
                </c:pt>
                <c:pt idx="5916">
                  <c:v>44838</c:v>
                </c:pt>
                <c:pt idx="5917">
                  <c:v>44838</c:v>
                </c:pt>
                <c:pt idx="5918">
                  <c:v>44838</c:v>
                </c:pt>
                <c:pt idx="5919">
                  <c:v>44839</c:v>
                </c:pt>
                <c:pt idx="5920">
                  <c:v>44845</c:v>
                </c:pt>
                <c:pt idx="5921">
                  <c:v>44838</c:v>
                </c:pt>
                <c:pt idx="5922">
                  <c:v>44838</c:v>
                </c:pt>
                <c:pt idx="5923">
                  <c:v>44838</c:v>
                </c:pt>
                <c:pt idx="5924">
                  <c:v>44838</c:v>
                </c:pt>
                <c:pt idx="5925">
                  <c:v>44839</c:v>
                </c:pt>
                <c:pt idx="5926">
                  <c:v>44839</c:v>
                </c:pt>
                <c:pt idx="5927">
                  <c:v>44838</c:v>
                </c:pt>
                <c:pt idx="5928">
                  <c:v>44839</c:v>
                </c:pt>
                <c:pt idx="5929">
                  <c:v>44839</c:v>
                </c:pt>
                <c:pt idx="5930">
                  <c:v>44840</c:v>
                </c:pt>
                <c:pt idx="5931">
                  <c:v>44838</c:v>
                </c:pt>
                <c:pt idx="5932">
                  <c:v>44845</c:v>
                </c:pt>
                <c:pt idx="5933">
                  <c:v>44846</c:v>
                </c:pt>
                <c:pt idx="5934">
                  <c:v>44838</c:v>
                </c:pt>
                <c:pt idx="5935">
                  <c:v>44838</c:v>
                </c:pt>
                <c:pt idx="5936">
                  <c:v>44838</c:v>
                </c:pt>
                <c:pt idx="5937">
                  <c:v>44838</c:v>
                </c:pt>
                <c:pt idx="5938">
                  <c:v>44839</c:v>
                </c:pt>
                <c:pt idx="5939">
                  <c:v>44838</c:v>
                </c:pt>
                <c:pt idx="5940">
                  <c:v>44844</c:v>
                </c:pt>
                <c:pt idx="5941">
                  <c:v>44840</c:v>
                </c:pt>
                <c:pt idx="5942">
                  <c:v>44841</c:v>
                </c:pt>
                <c:pt idx="5943">
                  <c:v>44837</c:v>
                </c:pt>
                <c:pt idx="5944">
                  <c:v>44839</c:v>
                </c:pt>
                <c:pt idx="5945">
                  <c:v>44837</c:v>
                </c:pt>
                <c:pt idx="5946">
                  <c:v>44846</c:v>
                </c:pt>
                <c:pt idx="5947">
                  <c:v>44838</c:v>
                </c:pt>
                <c:pt idx="5948">
                  <c:v>44840</c:v>
                </c:pt>
                <c:pt idx="5949">
                  <c:v>44847</c:v>
                </c:pt>
                <c:pt idx="5950">
                  <c:v>44855</c:v>
                </c:pt>
                <c:pt idx="5951">
                  <c:v>44881</c:v>
                </c:pt>
                <c:pt idx="5952">
                  <c:v>44839</c:v>
                </c:pt>
                <c:pt idx="5953">
                  <c:v>44839</c:v>
                </c:pt>
                <c:pt idx="5954">
                  <c:v>44838</c:v>
                </c:pt>
                <c:pt idx="5955">
                  <c:v>44840</c:v>
                </c:pt>
                <c:pt idx="5956">
                  <c:v>44841</c:v>
                </c:pt>
                <c:pt idx="5957">
                  <c:v>44844</c:v>
                </c:pt>
                <c:pt idx="5958">
                  <c:v>44838</c:v>
                </c:pt>
                <c:pt idx="5959">
                  <c:v>44837</c:v>
                </c:pt>
                <c:pt idx="5960">
                  <c:v>44837</c:v>
                </c:pt>
                <c:pt idx="5961">
                  <c:v>44838</c:v>
                </c:pt>
                <c:pt idx="5962">
                  <c:v>44838</c:v>
                </c:pt>
                <c:pt idx="5963">
                  <c:v>44838</c:v>
                </c:pt>
                <c:pt idx="5964">
                  <c:v>44834</c:v>
                </c:pt>
                <c:pt idx="5965">
                  <c:v>44838</c:v>
                </c:pt>
                <c:pt idx="5966">
                  <c:v>44838</c:v>
                </c:pt>
                <c:pt idx="5967">
                  <c:v>44841</c:v>
                </c:pt>
                <c:pt idx="5968">
                  <c:v>44834</c:v>
                </c:pt>
                <c:pt idx="5969">
                  <c:v>44834</c:v>
                </c:pt>
                <c:pt idx="5970">
                  <c:v>44837</c:v>
                </c:pt>
                <c:pt idx="5971">
                  <c:v>44846</c:v>
                </c:pt>
                <c:pt idx="5972">
                  <c:v>44838</c:v>
                </c:pt>
                <c:pt idx="5973">
                  <c:v>44847</c:v>
                </c:pt>
                <c:pt idx="5974">
                  <c:v>44837</c:v>
                </c:pt>
                <c:pt idx="5975">
                  <c:v>44839</c:v>
                </c:pt>
                <c:pt idx="5976">
                  <c:v>44834</c:v>
                </c:pt>
                <c:pt idx="5977">
                  <c:v>44846</c:v>
                </c:pt>
                <c:pt idx="5978">
                  <c:v>44839</c:v>
                </c:pt>
                <c:pt idx="5979">
                  <c:v>44837</c:v>
                </c:pt>
                <c:pt idx="5980">
                  <c:v>44848</c:v>
                </c:pt>
                <c:pt idx="5981">
                  <c:v>44837</c:v>
                </c:pt>
                <c:pt idx="5982">
                  <c:v>44837</c:v>
                </c:pt>
                <c:pt idx="5983">
                  <c:v>44875</c:v>
                </c:pt>
                <c:pt idx="5984">
                  <c:v>44840</c:v>
                </c:pt>
                <c:pt idx="5985">
                  <c:v>44834</c:v>
                </c:pt>
                <c:pt idx="5986">
                  <c:v>44838</c:v>
                </c:pt>
                <c:pt idx="5987">
                  <c:v>45020</c:v>
                </c:pt>
                <c:pt idx="5988">
                  <c:v>44834</c:v>
                </c:pt>
                <c:pt idx="5989">
                  <c:v>44844</c:v>
                </c:pt>
                <c:pt idx="5990">
                  <c:v>44837</c:v>
                </c:pt>
                <c:pt idx="5991">
                  <c:v>44837</c:v>
                </c:pt>
                <c:pt idx="5992">
                  <c:v>44838</c:v>
                </c:pt>
                <c:pt idx="5993">
                  <c:v>44834</c:v>
                </c:pt>
                <c:pt idx="5994">
                  <c:v>44834</c:v>
                </c:pt>
                <c:pt idx="5995">
                  <c:v>44834</c:v>
                </c:pt>
                <c:pt idx="5996">
                  <c:v>44838</c:v>
                </c:pt>
                <c:pt idx="5997">
                  <c:v>44838</c:v>
                </c:pt>
                <c:pt idx="5998">
                  <c:v>44837</c:v>
                </c:pt>
                <c:pt idx="5999">
                  <c:v>44873</c:v>
                </c:pt>
                <c:pt idx="6000">
                  <c:v>44833</c:v>
                </c:pt>
                <c:pt idx="6001">
                  <c:v>44833</c:v>
                </c:pt>
                <c:pt idx="6002">
                  <c:v>44840</c:v>
                </c:pt>
                <c:pt idx="6003">
                  <c:v>44833</c:v>
                </c:pt>
                <c:pt idx="6004">
                  <c:v>44834</c:v>
                </c:pt>
                <c:pt idx="6005">
                  <c:v>44833</c:v>
                </c:pt>
                <c:pt idx="6006">
                  <c:v>44834</c:v>
                </c:pt>
                <c:pt idx="6007">
                  <c:v>44837</c:v>
                </c:pt>
                <c:pt idx="6008">
                  <c:v>44833</c:v>
                </c:pt>
                <c:pt idx="6009">
                  <c:v>44833</c:v>
                </c:pt>
                <c:pt idx="6010">
                  <c:v>44833</c:v>
                </c:pt>
                <c:pt idx="6011">
                  <c:v>45028</c:v>
                </c:pt>
                <c:pt idx="6012">
                  <c:v>44834</c:v>
                </c:pt>
                <c:pt idx="6013">
                  <c:v>44833</c:v>
                </c:pt>
                <c:pt idx="6014">
                  <c:v>44833</c:v>
                </c:pt>
                <c:pt idx="6015">
                  <c:v>44833</c:v>
                </c:pt>
                <c:pt idx="6016">
                  <c:v>44846</c:v>
                </c:pt>
                <c:pt idx="6017">
                  <c:v>44840</c:v>
                </c:pt>
                <c:pt idx="6018">
                  <c:v>44833</c:v>
                </c:pt>
                <c:pt idx="6019">
                  <c:v>44834</c:v>
                </c:pt>
                <c:pt idx="6020">
                  <c:v>44840</c:v>
                </c:pt>
                <c:pt idx="6021">
                  <c:v>44840</c:v>
                </c:pt>
                <c:pt idx="6022">
                  <c:v>44839</c:v>
                </c:pt>
                <c:pt idx="6023">
                  <c:v>44839</c:v>
                </c:pt>
                <c:pt idx="6024">
                  <c:v>44833</c:v>
                </c:pt>
                <c:pt idx="6025">
                  <c:v>44834</c:v>
                </c:pt>
                <c:pt idx="6026">
                  <c:v>44897</c:v>
                </c:pt>
                <c:pt idx="6027">
                  <c:v>44833</c:v>
                </c:pt>
                <c:pt idx="6028">
                  <c:v>44838</c:v>
                </c:pt>
                <c:pt idx="6029">
                  <c:v>44838</c:v>
                </c:pt>
                <c:pt idx="6030">
                  <c:v>44833</c:v>
                </c:pt>
                <c:pt idx="6031">
                  <c:v>44838</c:v>
                </c:pt>
                <c:pt idx="6032">
                  <c:v>44833</c:v>
                </c:pt>
                <c:pt idx="6033">
                  <c:v>44832</c:v>
                </c:pt>
                <c:pt idx="6034">
                  <c:v>44833</c:v>
                </c:pt>
                <c:pt idx="6035">
                  <c:v>44834</c:v>
                </c:pt>
                <c:pt idx="6036">
                  <c:v>44832</c:v>
                </c:pt>
                <c:pt idx="6037">
                  <c:v>44862</c:v>
                </c:pt>
                <c:pt idx="6038">
                  <c:v>44837</c:v>
                </c:pt>
                <c:pt idx="6039">
                  <c:v>44834</c:v>
                </c:pt>
                <c:pt idx="6040">
                  <c:v>44834</c:v>
                </c:pt>
                <c:pt idx="6041">
                  <c:v>44837</c:v>
                </c:pt>
                <c:pt idx="6042">
                  <c:v>44837</c:v>
                </c:pt>
                <c:pt idx="6043">
                  <c:v>44834</c:v>
                </c:pt>
                <c:pt idx="6044">
                  <c:v>44833</c:v>
                </c:pt>
                <c:pt idx="6045">
                  <c:v>44888</c:v>
                </c:pt>
                <c:pt idx="6046">
                  <c:v>44840</c:v>
                </c:pt>
                <c:pt idx="6047">
                  <c:v>44837</c:v>
                </c:pt>
                <c:pt idx="6048">
                  <c:v>44831</c:v>
                </c:pt>
                <c:pt idx="6049">
                  <c:v>44841</c:v>
                </c:pt>
                <c:pt idx="6050">
                  <c:v>44841</c:v>
                </c:pt>
                <c:pt idx="6051">
                  <c:v>44841</c:v>
                </c:pt>
                <c:pt idx="6052">
                  <c:v>44834</c:v>
                </c:pt>
                <c:pt idx="6053">
                  <c:v>44831</c:v>
                </c:pt>
                <c:pt idx="6054">
                  <c:v>44830</c:v>
                </c:pt>
                <c:pt idx="6055">
                  <c:v>44833</c:v>
                </c:pt>
                <c:pt idx="6056">
                  <c:v>44832</c:v>
                </c:pt>
                <c:pt idx="6057">
                  <c:v>44831</c:v>
                </c:pt>
                <c:pt idx="6058">
                  <c:v>44831</c:v>
                </c:pt>
                <c:pt idx="6059">
                  <c:v>44837</c:v>
                </c:pt>
                <c:pt idx="6060">
                  <c:v>44854</c:v>
                </c:pt>
                <c:pt idx="6061">
                  <c:v>44837</c:v>
                </c:pt>
                <c:pt idx="6062">
                  <c:v>44834</c:v>
                </c:pt>
                <c:pt idx="6063">
                  <c:v>44831</c:v>
                </c:pt>
                <c:pt idx="6064">
                  <c:v>44895</c:v>
                </c:pt>
                <c:pt idx="6065">
                  <c:v>44840</c:v>
                </c:pt>
                <c:pt idx="6066">
                  <c:v>44914</c:v>
                </c:pt>
                <c:pt idx="6067">
                  <c:v>44832</c:v>
                </c:pt>
                <c:pt idx="6068">
                  <c:v>44839</c:v>
                </c:pt>
                <c:pt idx="6069">
                  <c:v>44831</c:v>
                </c:pt>
                <c:pt idx="6070">
                  <c:v>44831</c:v>
                </c:pt>
                <c:pt idx="6071">
                  <c:v>44833</c:v>
                </c:pt>
                <c:pt idx="6072">
                  <c:v>44831</c:v>
                </c:pt>
                <c:pt idx="6073">
                  <c:v>44831</c:v>
                </c:pt>
                <c:pt idx="6074">
                  <c:v>44831</c:v>
                </c:pt>
                <c:pt idx="6075">
                  <c:v>44831</c:v>
                </c:pt>
                <c:pt idx="6076">
                  <c:v>44834</c:v>
                </c:pt>
                <c:pt idx="6077">
                  <c:v>44833</c:v>
                </c:pt>
                <c:pt idx="6078">
                  <c:v>44858</c:v>
                </c:pt>
                <c:pt idx="6079">
                  <c:v>44832</c:v>
                </c:pt>
                <c:pt idx="6080">
                  <c:v>44831</c:v>
                </c:pt>
                <c:pt idx="6081">
                  <c:v>44834</c:v>
                </c:pt>
                <c:pt idx="6082">
                  <c:v>44831</c:v>
                </c:pt>
                <c:pt idx="6083">
                  <c:v>44840</c:v>
                </c:pt>
                <c:pt idx="6084">
                  <c:v>44833</c:v>
                </c:pt>
                <c:pt idx="6085">
                  <c:v>44831</c:v>
                </c:pt>
                <c:pt idx="6086">
                  <c:v>44841</c:v>
                </c:pt>
                <c:pt idx="6087">
                  <c:v>44830</c:v>
                </c:pt>
                <c:pt idx="6088">
                  <c:v>44832</c:v>
                </c:pt>
                <c:pt idx="6089">
                  <c:v>44833</c:v>
                </c:pt>
                <c:pt idx="6090">
                  <c:v>44832</c:v>
                </c:pt>
                <c:pt idx="6091">
                  <c:v>44831</c:v>
                </c:pt>
                <c:pt idx="6092">
                  <c:v>44830</c:v>
                </c:pt>
                <c:pt idx="6093">
                  <c:v>44831</c:v>
                </c:pt>
                <c:pt idx="6094">
                  <c:v>44830</c:v>
                </c:pt>
                <c:pt idx="6095">
                  <c:v>44830</c:v>
                </c:pt>
                <c:pt idx="6096">
                  <c:v>44831</c:v>
                </c:pt>
                <c:pt idx="6097">
                  <c:v>44834</c:v>
                </c:pt>
                <c:pt idx="6098">
                  <c:v>44858</c:v>
                </c:pt>
                <c:pt idx="6099">
                  <c:v>44831</c:v>
                </c:pt>
                <c:pt idx="6100">
                  <c:v>44831</c:v>
                </c:pt>
                <c:pt idx="6101">
                  <c:v>44832</c:v>
                </c:pt>
                <c:pt idx="6102">
                  <c:v>44832</c:v>
                </c:pt>
                <c:pt idx="6103">
                  <c:v>44832</c:v>
                </c:pt>
                <c:pt idx="6104">
                  <c:v>44830</c:v>
                </c:pt>
                <c:pt idx="6105">
                  <c:v>44872</c:v>
                </c:pt>
                <c:pt idx="6106">
                  <c:v>44845</c:v>
                </c:pt>
                <c:pt idx="6107">
                  <c:v>44831</c:v>
                </c:pt>
                <c:pt idx="6108">
                  <c:v>44841</c:v>
                </c:pt>
                <c:pt idx="6109">
                  <c:v>44834</c:v>
                </c:pt>
                <c:pt idx="6110">
                  <c:v>44831</c:v>
                </c:pt>
                <c:pt idx="6111">
                  <c:v>44841</c:v>
                </c:pt>
                <c:pt idx="6112">
                  <c:v>44854</c:v>
                </c:pt>
                <c:pt idx="6113">
                  <c:v>44838</c:v>
                </c:pt>
                <c:pt idx="6114">
                  <c:v>44831</c:v>
                </c:pt>
                <c:pt idx="6115">
                  <c:v>44831</c:v>
                </c:pt>
                <c:pt idx="6116">
                  <c:v>44830</c:v>
                </c:pt>
                <c:pt idx="6117">
                  <c:v>44830</c:v>
                </c:pt>
                <c:pt idx="6118">
                  <c:v>44862</c:v>
                </c:pt>
                <c:pt idx="6119">
                  <c:v>44846</c:v>
                </c:pt>
                <c:pt idx="6120">
                  <c:v>44830</c:v>
                </c:pt>
                <c:pt idx="6121">
                  <c:v>44831</c:v>
                </c:pt>
                <c:pt idx="6122">
                  <c:v>44833</c:v>
                </c:pt>
                <c:pt idx="6123">
                  <c:v>44859</c:v>
                </c:pt>
                <c:pt idx="6124">
                  <c:v>44830</c:v>
                </c:pt>
                <c:pt idx="6125">
                  <c:v>44832</c:v>
                </c:pt>
                <c:pt idx="6126">
                  <c:v>44830</c:v>
                </c:pt>
                <c:pt idx="6127">
                  <c:v>44830</c:v>
                </c:pt>
                <c:pt idx="6128">
                  <c:v>44833</c:v>
                </c:pt>
                <c:pt idx="6129">
                  <c:v>44833</c:v>
                </c:pt>
                <c:pt idx="6130">
                  <c:v>44851</c:v>
                </c:pt>
                <c:pt idx="6131">
                  <c:v>44834</c:v>
                </c:pt>
                <c:pt idx="6132">
                  <c:v>44833</c:v>
                </c:pt>
                <c:pt idx="6133">
                  <c:v>44832</c:v>
                </c:pt>
                <c:pt idx="6134">
                  <c:v>44834</c:v>
                </c:pt>
                <c:pt idx="6135">
                  <c:v>44838</c:v>
                </c:pt>
                <c:pt idx="6136">
                  <c:v>44834</c:v>
                </c:pt>
                <c:pt idx="6137">
                  <c:v>44830</c:v>
                </c:pt>
                <c:pt idx="6138">
                  <c:v>44880</c:v>
                </c:pt>
                <c:pt idx="6139">
                  <c:v>44827</c:v>
                </c:pt>
                <c:pt idx="6140">
                  <c:v>44832</c:v>
                </c:pt>
                <c:pt idx="6141">
                  <c:v>44833</c:v>
                </c:pt>
                <c:pt idx="6142">
                  <c:v>44831</c:v>
                </c:pt>
                <c:pt idx="6143">
                  <c:v>44831</c:v>
                </c:pt>
                <c:pt idx="6144">
                  <c:v>44826</c:v>
                </c:pt>
                <c:pt idx="6145">
                  <c:v>44827</c:v>
                </c:pt>
                <c:pt idx="6146">
                  <c:v>44839</c:v>
                </c:pt>
                <c:pt idx="6147">
                  <c:v>44833</c:v>
                </c:pt>
                <c:pt idx="6148">
                  <c:v>44832</c:v>
                </c:pt>
                <c:pt idx="6149">
                  <c:v>44831</c:v>
                </c:pt>
                <c:pt idx="6150">
                  <c:v>44830</c:v>
                </c:pt>
                <c:pt idx="6151">
                  <c:v>44832</c:v>
                </c:pt>
                <c:pt idx="6152">
                  <c:v>44827</c:v>
                </c:pt>
                <c:pt idx="6153">
                  <c:v>44834</c:v>
                </c:pt>
                <c:pt idx="6154">
                  <c:v>44832</c:v>
                </c:pt>
                <c:pt idx="6155">
                  <c:v>44840</c:v>
                </c:pt>
                <c:pt idx="6156">
                  <c:v>44887</c:v>
                </c:pt>
                <c:pt idx="6157">
                  <c:v>44832</c:v>
                </c:pt>
                <c:pt idx="6158">
                  <c:v>44832</c:v>
                </c:pt>
                <c:pt idx="6159">
                  <c:v>44830</c:v>
                </c:pt>
                <c:pt idx="6160">
                  <c:v>44838</c:v>
                </c:pt>
                <c:pt idx="6161">
                  <c:v>44830</c:v>
                </c:pt>
                <c:pt idx="6162">
                  <c:v>44848</c:v>
                </c:pt>
                <c:pt idx="6163">
                  <c:v>44981</c:v>
                </c:pt>
                <c:pt idx="6164">
                  <c:v>44826</c:v>
                </c:pt>
                <c:pt idx="6165">
                  <c:v>44833</c:v>
                </c:pt>
                <c:pt idx="6166">
                  <c:v>44839</c:v>
                </c:pt>
                <c:pt idx="6167">
                  <c:v>44830</c:v>
                </c:pt>
                <c:pt idx="6168">
                  <c:v>44825</c:v>
                </c:pt>
                <c:pt idx="6169">
                  <c:v>44826</c:v>
                </c:pt>
                <c:pt idx="6170">
                  <c:v>44827</c:v>
                </c:pt>
                <c:pt idx="6171">
                  <c:v>44839</c:v>
                </c:pt>
                <c:pt idx="6172">
                  <c:v>44826</c:v>
                </c:pt>
                <c:pt idx="6173">
                  <c:v>44834</c:v>
                </c:pt>
                <c:pt idx="6174">
                  <c:v>44826</c:v>
                </c:pt>
                <c:pt idx="6175">
                  <c:v>44831</c:v>
                </c:pt>
                <c:pt idx="6176">
                  <c:v>44826</c:v>
                </c:pt>
                <c:pt idx="6177">
                  <c:v>44963</c:v>
                </c:pt>
                <c:pt idx="6178">
                  <c:v>44845</c:v>
                </c:pt>
                <c:pt idx="6179">
                  <c:v>44848</c:v>
                </c:pt>
                <c:pt idx="6180">
                  <c:v>44832</c:v>
                </c:pt>
                <c:pt idx="6181">
                  <c:v>44972</c:v>
                </c:pt>
                <c:pt idx="6182">
                  <c:v>44831</c:v>
                </c:pt>
                <c:pt idx="6183">
                  <c:v>44840</c:v>
                </c:pt>
                <c:pt idx="6184">
                  <c:v>44827</c:v>
                </c:pt>
                <c:pt idx="6185">
                  <c:v>44831</c:v>
                </c:pt>
                <c:pt idx="6186">
                  <c:v>44826</c:v>
                </c:pt>
                <c:pt idx="6187">
                  <c:v>44825</c:v>
                </c:pt>
                <c:pt idx="6188">
                  <c:v>44824</c:v>
                </c:pt>
                <c:pt idx="6189">
                  <c:v>44824</c:v>
                </c:pt>
                <c:pt idx="6190">
                  <c:v>44824</c:v>
                </c:pt>
                <c:pt idx="6191">
                  <c:v>44825</c:v>
                </c:pt>
                <c:pt idx="6192">
                  <c:v>44826</c:v>
                </c:pt>
                <c:pt idx="6193">
                  <c:v>44832</c:v>
                </c:pt>
                <c:pt idx="6194">
                  <c:v>44826</c:v>
                </c:pt>
                <c:pt idx="6195">
                  <c:v>44830</c:v>
                </c:pt>
                <c:pt idx="6196">
                  <c:v>44824</c:v>
                </c:pt>
                <c:pt idx="6197">
                  <c:v>44825</c:v>
                </c:pt>
                <c:pt idx="6198">
                  <c:v>44824</c:v>
                </c:pt>
                <c:pt idx="6199">
                  <c:v>44825</c:v>
                </c:pt>
                <c:pt idx="6200">
                  <c:v>44831</c:v>
                </c:pt>
                <c:pt idx="6201">
                  <c:v>44825</c:v>
                </c:pt>
                <c:pt idx="6202">
                  <c:v>44824</c:v>
                </c:pt>
                <c:pt idx="6203">
                  <c:v>44824</c:v>
                </c:pt>
                <c:pt idx="6204">
                  <c:v>44841</c:v>
                </c:pt>
                <c:pt idx="6205">
                  <c:v>44824</c:v>
                </c:pt>
                <c:pt idx="6206">
                  <c:v>44832</c:v>
                </c:pt>
                <c:pt idx="6207">
                  <c:v>44827</c:v>
                </c:pt>
                <c:pt idx="6208">
                  <c:v>44830</c:v>
                </c:pt>
                <c:pt idx="6209">
                  <c:v>44825</c:v>
                </c:pt>
                <c:pt idx="6210">
                  <c:v>44832</c:v>
                </c:pt>
                <c:pt idx="6211">
                  <c:v>44903</c:v>
                </c:pt>
                <c:pt idx="6212">
                  <c:v>44824</c:v>
                </c:pt>
                <c:pt idx="6213">
                  <c:v>44824</c:v>
                </c:pt>
                <c:pt idx="6214">
                  <c:v>44825</c:v>
                </c:pt>
                <c:pt idx="6215">
                  <c:v>44825</c:v>
                </c:pt>
                <c:pt idx="6216">
                  <c:v>44827</c:v>
                </c:pt>
                <c:pt idx="6217">
                  <c:v>44831</c:v>
                </c:pt>
                <c:pt idx="6218">
                  <c:v>44826</c:v>
                </c:pt>
                <c:pt idx="6219">
                  <c:v>44824</c:v>
                </c:pt>
                <c:pt idx="6220">
                  <c:v>44824</c:v>
                </c:pt>
                <c:pt idx="6221">
                  <c:v>44826</c:v>
                </c:pt>
                <c:pt idx="6222">
                  <c:v>44831</c:v>
                </c:pt>
                <c:pt idx="6223">
                  <c:v>44830</c:v>
                </c:pt>
                <c:pt idx="6224">
                  <c:v>44825</c:v>
                </c:pt>
                <c:pt idx="6225">
                  <c:v>44824</c:v>
                </c:pt>
                <c:pt idx="6226">
                  <c:v>44824</c:v>
                </c:pt>
                <c:pt idx="6227">
                  <c:v>44824</c:v>
                </c:pt>
                <c:pt idx="6228">
                  <c:v>44824</c:v>
                </c:pt>
                <c:pt idx="6229">
                  <c:v>44826</c:v>
                </c:pt>
                <c:pt idx="6230">
                  <c:v>45076</c:v>
                </c:pt>
                <c:pt idx="6231">
                  <c:v>44834</c:v>
                </c:pt>
                <c:pt idx="6232">
                  <c:v>44824</c:v>
                </c:pt>
                <c:pt idx="6233">
                  <c:v>44824</c:v>
                </c:pt>
                <c:pt idx="6234">
                  <c:v>44824</c:v>
                </c:pt>
                <c:pt idx="6235">
                  <c:v>44826</c:v>
                </c:pt>
                <c:pt idx="6236">
                  <c:v>44824</c:v>
                </c:pt>
                <c:pt idx="6237">
                  <c:v>44886</c:v>
                </c:pt>
                <c:pt idx="6238">
                  <c:v>44840</c:v>
                </c:pt>
                <c:pt idx="6239">
                  <c:v>44824</c:v>
                </c:pt>
                <c:pt idx="6240">
                  <c:v>44831</c:v>
                </c:pt>
                <c:pt idx="6241">
                  <c:v>44824</c:v>
                </c:pt>
                <c:pt idx="6242">
                  <c:v>44866</c:v>
                </c:pt>
                <c:pt idx="6243">
                  <c:v>44826</c:v>
                </c:pt>
                <c:pt idx="6244">
                  <c:v>44827</c:v>
                </c:pt>
                <c:pt idx="6245">
                  <c:v>44824</c:v>
                </c:pt>
                <c:pt idx="6246">
                  <c:v>44824</c:v>
                </c:pt>
                <c:pt idx="6247">
                  <c:v>44826</c:v>
                </c:pt>
                <c:pt idx="6248">
                  <c:v>44900</c:v>
                </c:pt>
                <c:pt idx="6249">
                  <c:v>44827</c:v>
                </c:pt>
                <c:pt idx="6250">
                  <c:v>44832</c:v>
                </c:pt>
                <c:pt idx="6251">
                  <c:v>44826</c:v>
                </c:pt>
                <c:pt idx="6252">
                  <c:v>44824</c:v>
                </c:pt>
                <c:pt idx="6253">
                  <c:v>44824</c:v>
                </c:pt>
                <c:pt idx="6254">
                  <c:v>44827</c:v>
                </c:pt>
                <c:pt idx="6255">
                  <c:v>44824</c:v>
                </c:pt>
                <c:pt idx="6256">
                  <c:v>44825</c:v>
                </c:pt>
                <c:pt idx="6257">
                  <c:v>44824</c:v>
                </c:pt>
                <c:pt idx="6258">
                  <c:v>44832</c:v>
                </c:pt>
                <c:pt idx="6259">
                  <c:v>44846</c:v>
                </c:pt>
                <c:pt idx="6260">
                  <c:v>44831</c:v>
                </c:pt>
                <c:pt idx="6261">
                  <c:v>44824</c:v>
                </c:pt>
                <c:pt idx="6262">
                  <c:v>44847</c:v>
                </c:pt>
                <c:pt idx="6263">
                  <c:v>44824</c:v>
                </c:pt>
                <c:pt idx="6264">
                  <c:v>44824</c:v>
                </c:pt>
                <c:pt idx="6265">
                  <c:v>44824</c:v>
                </c:pt>
                <c:pt idx="6266">
                  <c:v>44825</c:v>
                </c:pt>
                <c:pt idx="6267">
                  <c:v>44825</c:v>
                </c:pt>
                <c:pt idx="6268">
                  <c:v>44820</c:v>
                </c:pt>
                <c:pt idx="6269">
                  <c:v>44824</c:v>
                </c:pt>
                <c:pt idx="6270">
                  <c:v>44824</c:v>
                </c:pt>
                <c:pt idx="6271">
                  <c:v>44873</c:v>
                </c:pt>
                <c:pt idx="6272">
                  <c:v>44820</c:v>
                </c:pt>
                <c:pt idx="6273">
                  <c:v>44841</c:v>
                </c:pt>
                <c:pt idx="6274">
                  <c:v>44826</c:v>
                </c:pt>
                <c:pt idx="6275">
                  <c:v>44838</c:v>
                </c:pt>
                <c:pt idx="6276">
                  <c:v>44831</c:v>
                </c:pt>
                <c:pt idx="6277">
                  <c:v>44831</c:v>
                </c:pt>
                <c:pt idx="6278">
                  <c:v>44830</c:v>
                </c:pt>
                <c:pt idx="6279">
                  <c:v>44824</c:v>
                </c:pt>
                <c:pt idx="6280">
                  <c:v>44824</c:v>
                </c:pt>
                <c:pt idx="6281">
                  <c:v>44841</c:v>
                </c:pt>
                <c:pt idx="6282">
                  <c:v>44831</c:v>
                </c:pt>
                <c:pt idx="6283">
                  <c:v>44825</c:v>
                </c:pt>
                <c:pt idx="6284">
                  <c:v>44818</c:v>
                </c:pt>
                <c:pt idx="6285">
                  <c:v>44824</c:v>
                </c:pt>
                <c:pt idx="6286">
                  <c:v>44819</c:v>
                </c:pt>
                <c:pt idx="6287">
                  <c:v>44820</c:v>
                </c:pt>
                <c:pt idx="6288">
                  <c:v>44819</c:v>
                </c:pt>
                <c:pt idx="6289">
                  <c:v>44826</c:v>
                </c:pt>
                <c:pt idx="6290">
                  <c:v>44818</c:v>
                </c:pt>
                <c:pt idx="6291">
                  <c:v>44820</c:v>
                </c:pt>
                <c:pt idx="6292">
                  <c:v>44824</c:v>
                </c:pt>
                <c:pt idx="6293">
                  <c:v>44824</c:v>
                </c:pt>
                <c:pt idx="6294">
                  <c:v>44824</c:v>
                </c:pt>
                <c:pt idx="6295">
                  <c:v>44845</c:v>
                </c:pt>
                <c:pt idx="6296">
                  <c:v>44824</c:v>
                </c:pt>
                <c:pt idx="6297">
                  <c:v>44824</c:v>
                </c:pt>
                <c:pt idx="6298">
                  <c:v>44848</c:v>
                </c:pt>
                <c:pt idx="6299">
                  <c:v>44862</c:v>
                </c:pt>
                <c:pt idx="6300">
                  <c:v>44824</c:v>
                </c:pt>
                <c:pt idx="6301">
                  <c:v>44820</c:v>
                </c:pt>
                <c:pt idx="6302">
                  <c:v>44820</c:v>
                </c:pt>
                <c:pt idx="6303">
                  <c:v>44819</c:v>
                </c:pt>
                <c:pt idx="6304">
                  <c:v>44832</c:v>
                </c:pt>
                <c:pt idx="6305">
                  <c:v>44820</c:v>
                </c:pt>
                <c:pt idx="6306">
                  <c:v>44818</c:v>
                </c:pt>
                <c:pt idx="6307">
                  <c:v>44818</c:v>
                </c:pt>
                <c:pt idx="6308">
                  <c:v>44862</c:v>
                </c:pt>
                <c:pt idx="6309">
                  <c:v>44818</c:v>
                </c:pt>
                <c:pt idx="6310">
                  <c:v>44818</c:v>
                </c:pt>
                <c:pt idx="6311">
                  <c:v>44817</c:v>
                </c:pt>
                <c:pt idx="6312">
                  <c:v>44817</c:v>
                </c:pt>
                <c:pt idx="6313">
                  <c:v>44820</c:v>
                </c:pt>
                <c:pt idx="6314">
                  <c:v>44825</c:v>
                </c:pt>
                <c:pt idx="6315">
                  <c:v>44945</c:v>
                </c:pt>
                <c:pt idx="6316">
                  <c:v>44824</c:v>
                </c:pt>
                <c:pt idx="6317">
                  <c:v>44818</c:v>
                </c:pt>
                <c:pt idx="6318">
                  <c:v>44826</c:v>
                </c:pt>
                <c:pt idx="6319">
                  <c:v>44824</c:v>
                </c:pt>
                <c:pt idx="6320">
                  <c:v>44830</c:v>
                </c:pt>
                <c:pt idx="6321">
                  <c:v>44869</c:v>
                </c:pt>
                <c:pt idx="6322">
                  <c:v>44818</c:v>
                </c:pt>
                <c:pt idx="6323">
                  <c:v>44819</c:v>
                </c:pt>
                <c:pt idx="6324">
                  <c:v>44825</c:v>
                </c:pt>
                <c:pt idx="6325">
                  <c:v>44824</c:v>
                </c:pt>
                <c:pt idx="6326">
                  <c:v>44826</c:v>
                </c:pt>
                <c:pt idx="6327">
                  <c:v>44825</c:v>
                </c:pt>
                <c:pt idx="6328">
                  <c:v>44819</c:v>
                </c:pt>
                <c:pt idx="6329">
                  <c:v>44832</c:v>
                </c:pt>
                <c:pt idx="6330">
                  <c:v>44818</c:v>
                </c:pt>
                <c:pt idx="6331">
                  <c:v>44817</c:v>
                </c:pt>
                <c:pt idx="6332">
                  <c:v>44827</c:v>
                </c:pt>
                <c:pt idx="6333">
                  <c:v>44817</c:v>
                </c:pt>
                <c:pt idx="6334">
                  <c:v>44824</c:v>
                </c:pt>
                <c:pt idx="6335">
                  <c:v>44880</c:v>
                </c:pt>
                <c:pt idx="6336">
                  <c:v>44817</c:v>
                </c:pt>
                <c:pt idx="6337">
                  <c:v>44818</c:v>
                </c:pt>
                <c:pt idx="6338">
                  <c:v>44830</c:v>
                </c:pt>
                <c:pt idx="6339">
                  <c:v>44830</c:v>
                </c:pt>
                <c:pt idx="6340">
                  <c:v>44817</c:v>
                </c:pt>
                <c:pt idx="6341">
                  <c:v>44824</c:v>
                </c:pt>
                <c:pt idx="6342">
                  <c:v>44817</c:v>
                </c:pt>
                <c:pt idx="6343">
                  <c:v>44818</c:v>
                </c:pt>
                <c:pt idx="6344">
                  <c:v>44826</c:v>
                </c:pt>
                <c:pt idx="6345">
                  <c:v>44817</c:v>
                </c:pt>
                <c:pt idx="6346">
                  <c:v>44817</c:v>
                </c:pt>
                <c:pt idx="6347">
                  <c:v>44824</c:v>
                </c:pt>
                <c:pt idx="6348">
                  <c:v>44824</c:v>
                </c:pt>
                <c:pt idx="6349">
                  <c:v>44816</c:v>
                </c:pt>
                <c:pt idx="6350">
                  <c:v>44820</c:v>
                </c:pt>
                <c:pt idx="6351">
                  <c:v>44817</c:v>
                </c:pt>
                <c:pt idx="6352">
                  <c:v>44817</c:v>
                </c:pt>
                <c:pt idx="6353">
                  <c:v>44854</c:v>
                </c:pt>
                <c:pt idx="6354">
                  <c:v>44819</c:v>
                </c:pt>
                <c:pt idx="6355">
                  <c:v>44824</c:v>
                </c:pt>
                <c:pt idx="6356">
                  <c:v>44880</c:v>
                </c:pt>
                <c:pt idx="6357">
                  <c:v>44820</c:v>
                </c:pt>
                <c:pt idx="6358">
                  <c:v>44825</c:v>
                </c:pt>
                <c:pt idx="6359">
                  <c:v>44818</c:v>
                </c:pt>
                <c:pt idx="6360">
                  <c:v>44819</c:v>
                </c:pt>
                <c:pt idx="6361">
                  <c:v>44831</c:v>
                </c:pt>
                <c:pt idx="6362">
                  <c:v>44825</c:v>
                </c:pt>
                <c:pt idx="6363">
                  <c:v>44820</c:v>
                </c:pt>
                <c:pt idx="6364">
                  <c:v>44818</c:v>
                </c:pt>
                <c:pt idx="6365">
                  <c:v>44837</c:v>
                </c:pt>
                <c:pt idx="6366">
                  <c:v>44816</c:v>
                </c:pt>
                <c:pt idx="6367">
                  <c:v>44818</c:v>
                </c:pt>
                <c:pt idx="6368">
                  <c:v>44868</c:v>
                </c:pt>
                <c:pt idx="6369">
                  <c:v>44816</c:v>
                </c:pt>
                <c:pt idx="6370">
                  <c:v>44818</c:v>
                </c:pt>
                <c:pt idx="6371">
                  <c:v>44824</c:v>
                </c:pt>
                <c:pt idx="6372">
                  <c:v>44817</c:v>
                </c:pt>
                <c:pt idx="6373">
                  <c:v>44846</c:v>
                </c:pt>
                <c:pt idx="6374">
                  <c:v>44816</c:v>
                </c:pt>
                <c:pt idx="6375">
                  <c:v>44817</c:v>
                </c:pt>
                <c:pt idx="6376">
                  <c:v>44813</c:v>
                </c:pt>
                <c:pt idx="6377">
                  <c:v>44817</c:v>
                </c:pt>
                <c:pt idx="6378">
                  <c:v>44816</c:v>
                </c:pt>
                <c:pt idx="6379">
                  <c:v>44824</c:v>
                </c:pt>
                <c:pt idx="6380">
                  <c:v>44824</c:v>
                </c:pt>
                <c:pt idx="6381">
                  <c:v>44820</c:v>
                </c:pt>
                <c:pt idx="6382">
                  <c:v>44831</c:v>
                </c:pt>
                <c:pt idx="6383">
                  <c:v>44824</c:v>
                </c:pt>
                <c:pt idx="6384">
                  <c:v>44910</c:v>
                </c:pt>
                <c:pt idx="6385">
                  <c:v>44816</c:v>
                </c:pt>
                <c:pt idx="6386">
                  <c:v>44816</c:v>
                </c:pt>
                <c:pt idx="6387">
                  <c:v>44813</c:v>
                </c:pt>
                <c:pt idx="6388">
                  <c:v>44819</c:v>
                </c:pt>
                <c:pt idx="6389">
                  <c:v>45118</c:v>
                </c:pt>
                <c:pt idx="6390">
                  <c:v>44813</c:v>
                </c:pt>
                <c:pt idx="6391">
                  <c:v>44817</c:v>
                </c:pt>
                <c:pt idx="6392">
                  <c:v>44819</c:v>
                </c:pt>
                <c:pt idx="6393">
                  <c:v>44816</c:v>
                </c:pt>
                <c:pt idx="6394">
                  <c:v>45040</c:v>
                </c:pt>
                <c:pt idx="6395">
                  <c:v>44812</c:v>
                </c:pt>
                <c:pt idx="6396">
                  <c:v>44826</c:v>
                </c:pt>
                <c:pt idx="6397">
                  <c:v>44816</c:v>
                </c:pt>
                <c:pt idx="6398">
                  <c:v>44839</c:v>
                </c:pt>
                <c:pt idx="6399">
                  <c:v>44832</c:v>
                </c:pt>
                <c:pt idx="6400">
                  <c:v>44812</c:v>
                </c:pt>
                <c:pt idx="6401">
                  <c:v>44813</c:v>
                </c:pt>
                <c:pt idx="6402">
                  <c:v>44813</c:v>
                </c:pt>
                <c:pt idx="6403">
                  <c:v>44816</c:v>
                </c:pt>
                <c:pt idx="6404">
                  <c:v>44816</c:v>
                </c:pt>
                <c:pt idx="6405">
                  <c:v>44817</c:v>
                </c:pt>
                <c:pt idx="6406">
                  <c:v>44818</c:v>
                </c:pt>
                <c:pt idx="6407">
                  <c:v>44860</c:v>
                </c:pt>
                <c:pt idx="6408">
                  <c:v>44830</c:v>
                </c:pt>
                <c:pt idx="6409">
                  <c:v>44832</c:v>
                </c:pt>
                <c:pt idx="6410">
                  <c:v>44966</c:v>
                </c:pt>
                <c:pt idx="6411">
                  <c:v>44831</c:v>
                </c:pt>
                <c:pt idx="6412">
                  <c:v>44816</c:v>
                </c:pt>
                <c:pt idx="6413">
                  <c:v>44813</c:v>
                </c:pt>
                <c:pt idx="6414">
                  <c:v>44844</c:v>
                </c:pt>
                <c:pt idx="6415">
                  <c:v>44817</c:v>
                </c:pt>
                <c:pt idx="6416">
                  <c:v>44816</c:v>
                </c:pt>
                <c:pt idx="6417">
                  <c:v>44826</c:v>
                </c:pt>
                <c:pt idx="6418">
                  <c:v>44848</c:v>
                </c:pt>
                <c:pt idx="6419">
                  <c:v>44824</c:v>
                </c:pt>
                <c:pt idx="6420">
                  <c:v>44813</c:v>
                </c:pt>
                <c:pt idx="6421">
                  <c:v>44817</c:v>
                </c:pt>
                <c:pt idx="6422">
                  <c:v>44824</c:v>
                </c:pt>
                <c:pt idx="6423">
                  <c:v>44831</c:v>
                </c:pt>
                <c:pt idx="6424">
                  <c:v>44813</c:v>
                </c:pt>
                <c:pt idx="6425">
                  <c:v>44826</c:v>
                </c:pt>
                <c:pt idx="6426">
                  <c:v>44825</c:v>
                </c:pt>
                <c:pt idx="6427">
                  <c:v>44811</c:v>
                </c:pt>
                <c:pt idx="6428">
                  <c:v>44830</c:v>
                </c:pt>
                <c:pt idx="6429">
                  <c:v>44811</c:v>
                </c:pt>
                <c:pt idx="6430">
                  <c:v>44882</c:v>
                </c:pt>
                <c:pt idx="6431">
                  <c:v>44831</c:v>
                </c:pt>
                <c:pt idx="6432">
                  <c:v>44824</c:v>
                </c:pt>
                <c:pt idx="6433">
                  <c:v>44845</c:v>
                </c:pt>
                <c:pt idx="6434">
                  <c:v>44834</c:v>
                </c:pt>
                <c:pt idx="6435">
                  <c:v>44816</c:v>
                </c:pt>
                <c:pt idx="6436">
                  <c:v>44820</c:v>
                </c:pt>
                <c:pt idx="6437">
                  <c:v>44817</c:v>
                </c:pt>
                <c:pt idx="6438">
                  <c:v>44816</c:v>
                </c:pt>
                <c:pt idx="6439">
                  <c:v>44818</c:v>
                </c:pt>
                <c:pt idx="6440">
                  <c:v>44825</c:v>
                </c:pt>
                <c:pt idx="6441">
                  <c:v>44813</c:v>
                </c:pt>
                <c:pt idx="6442">
                  <c:v>44827</c:v>
                </c:pt>
                <c:pt idx="6443">
                  <c:v>44812</c:v>
                </c:pt>
                <c:pt idx="6444">
                  <c:v>44813</c:v>
                </c:pt>
                <c:pt idx="6445">
                  <c:v>44813</c:v>
                </c:pt>
                <c:pt idx="6446">
                  <c:v>44813</c:v>
                </c:pt>
                <c:pt idx="6447">
                  <c:v>44811</c:v>
                </c:pt>
                <c:pt idx="6448">
                  <c:v>44833</c:v>
                </c:pt>
                <c:pt idx="6449">
                  <c:v>44848</c:v>
                </c:pt>
                <c:pt idx="6450">
                  <c:v>44813</c:v>
                </c:pt>
                <c:pt idx="6451">
                  <c:v>44813</c:v>
                </c:pt>
                <c:pt idx="6452">
                  <c:v>44810</c:v>
                </c:pt>
                <c:pt idx="6453">
                  <c:v>44813</c:v>
                </c:pt>
                <c:pt idx="6454">
                  <c:v>44847</c:v>
                </c:pt>
                <c:pt idx="6455">
                  <c:v>44825</c:v>
                </c:pt>
                <c:pt idx="6456">
                  <c:v>44834</c:v>
                </c:pt>
                <c:pt idx="6457">
                  <c:v>44825</c:v>
                </c:pt>
                <c:pt idx="6458">
                  <c:v>44817</c:v>
                </c:pt>
                <c:pt idx="6459">
                  <c:v>44827</c:v>
                </c:pt>
                <c:pt idx="6460">
                  <c:v>44817</c:v>
                </c:pt>
                <c:pt idx="6461">
                  <c:v>44813</c:v>
                </c:pt>
                <c:pt idx="6462">
                  <c:v>44854</c:v>
                </c:pt>
                <c:pt idx="6463">
                  <c:v>44811</c:v>
                </c:pt>
                <c:pt idx="6464">
                  <c:v>44813</c:v>
                </c:pt>
                <c:pt idx="6465">
                  <c:v>44816</c:v>
                </c:pt>
                <c:pt idx="6466">
                  <c:v>44872</c:v>
                </c:pt>
                <c:pt idx="6467">
                  <c:v>44817</c:v>
                </c:pt>
                <c:pt idx="6468">
                  <c:v>44810</c:v>
                </c:pt>
                <c:pt idx="6469">
                  <c:v>44813</c:v>
                </c:pt>
                <c:pt idx="6470">
                  <c:v>44816</c:v>
                </c:pt>
                <c:pt idx="6471">
                  <c:v>44810</c:v>
                </c:pt>
                <c:pt idx="6472">
                  <c:v>44937</c:v>
                </c:pt>
                <c:pt idx="6473">
                  <c:v>44816</c:v>
                </c:pt>
                <c:pt idx="6474">
                  <c:v>44810</c:v>
                </c:pt>
                <c:pt idx="6475">
                  <c:v>44816</c:v>
                </c:pt>
                <c:pt idx="6476">
                  <c:v>44851</c:v>
                </c:pt>
                <c:pt idx="6477">
                  <c:v>44825</c:v>
                </c:pt>
                <c:pt idx="6478">
                  <c:v>44831</c:v>
                </c:pt>
                <c:pt idx="6479">
                  <c:v>44827</c:v>
                </c:pt>
                <c:pt idx="6480">
                  <c:v>44810</c:v>
                </c:pt>
                <c:pt idx="6481">
                  <c:v>44809</c:v>
                </c:pt>
                <c:pt idx="6482">
                  <c:v>44813</c:v>
                </c:pt>
                <c:pt idx="6483">
                  <c:v>44813</c:v>
                </c:pt>
                <c:pt idx="6484">
                  <c:v>44832</c:v>
                </c:pt>
                <c:pt idx="6485">
                  <c:v>44809</c:v>
                </c:pt>
                <c:pt idx="6486">
                  <c:v>44817</c:v>
                </c:pt>
                <c:pt idx="6487">
                  <c:v>44820</c:v>
                </c:pt>
                <c:pt idx="6488">
                  <c:v>44824</c:v>
                </c:pt>
                <c:pt idx="6489">
                  <c:v>44820</c:v>
                </c:pt>
                <c:pt idx="6490">
                  <c:v>44824</c:v>
                </c:pt>
                <c:pt idx="6491">
                  <c:v>44813</c:v>
                </c:pt>
                <c:pt idx="6492">
                  <c:v>44813</c:v>
                </c:pt>
                <c:pt idx="6493">
                  <c:v>44830</c:v>
                </c:pt>
                <c:pt idx="6494">
                  <c:v>44810</c:v>
                </c:pt>
                <c:pt idx="6495">
                  <c:v>44848</c:v>
                </c:pt>
                <c:pt idx="6496">
                  <c:v>44824</c:v>
                </c:pt>
                <c:pt idx="6497">
                  <c:v>44816</c:v>
                </c:pt>
                <c:pt idx="6498">
                  <c:v>44845</c:v>
                </c:pt>
                <c:pt idx="6499">
                  <c:v>44845</c:v>
                </c:pt>
                <c:pt idx="6500">
                  <c:v>44817</c:v>
                </c:pt>
                <c:pt idx="6501">
                  <c:v>44811</c:v>
                </c:pt>
                <c:pt idx="6502">
                  <c:v>44832</c:v>
                </c:pt>
                <c:pt idx="6503">
                  <c:v>44816</c:v>
                </c:pt>
                <c:pt idx="6504">
                  <c:v>44832</c:v>
                </c:pt>
                <c:pt idx="6505">
                  <c:v>44816</c:v>
                </c:pt>
                <c:pt idx="6506">
                  <c:v>44816</c:v>
                </c:pt>
                <c:pt idx="6507">
                  <c:v>44817</c:v>
                </c:pt>
                <c:pt idx="6508">
                  <c:v>44826</c:v>
                </c:pt>
                <c:pt idx="6509">
                  <c:v>44813</c:v>
                </c:pt>
                <c:pt idx="6510">
                  <c:v>44825</c:v>
                </c:pt>
                <c:pt idx="6511">
                  <c:v>44809</c:v>
                </c:pt>
                <c:pt idx="6512">
                  <c:v>44806</c:v>
                </c:pt>
                <c:pt idx="6513">
                  <c:v>45077</c:v>
                </c:pt>
                <c:pt idx="6514">
                  <c:v>44848</c:v>
                </c:pt>
                <c:pt idx="6515">
                  <c:v>44813</c:v>
                </c:pt>
                <c:pt idx="6516">
                  <c:v>44824</c:v>
                </c:pt>
                <c:pt idx="6517">
                  <c:v>44806</c:v>
                </c:pt>
                <c:pt idx="6518">
                  <c:v>44825</c:v>
                </c:pt>
                <c:pt idx="6519">
                  <c:v>44809</c:v>
                </c:pt>
                <c:pt idx="6520">
                  <c:v>44806</c:v>
                </c:pt>
                <c:pt idx="6521">
                  <c:v>44812</c:v>
                </c:pt>
                <c:pt idx="6522">
                  <c:v>44806</c:v>
                </c:pt>
                <c:pt idx="6523">
                  <c:v>44806</c:v>
                </c:pt>
                <c:pt idx="6524">
                  <c:v>44809</c:v>
                </c:pt>
                <c:pt idx="6525">
                  <c:v>44854</c:v>
                </c:pt>
                <c:pt idx="6526">
                  <c:v>44809</c:v>
                </c:pt>
                <c:pt idx="6527">
                  <c:v>44834</c:v>
                </c:pt>
                <c:pt idx="6528">
                  <c:v>44860</c:v>
                </c:pt>
                <c:pt idx="6529">
                  <c:v>44813</c:v>
                </c:pt>
                <c:pt idx="6530">
                  <c:v>44806</c:v>
                </c:pt>
                <c:pt idx="6531">
                  <c:v>44809</c:v>
                </c:pt>
                <c:pt idx="6532">
                  <c:v>44809</c:v>
                </c:pt>
                <c:pt idx="6533">
                  <c:v>44854</c:v>
                </c:pt>
                <c:pt idx="6534">
                  <c:v>44806</c:v>
                </c:pt>
                <c:pt idx="6535">
                  <c:v>44805</c:v>
                </c:pt>
                <c:pt idx="6536">
                  <c:v>44816</c:v>
                </c:pt>
                <c:pt idx="6537">
                  <c:v>44824</c:v>
                </c:pt>
                <c:pt idx="6538">
                  <c:v>44824</c:v>
                </c:pt>
                <c:pt idx="6539">
                  <c:v>44855</c:v>
                </c:pt>
                <c:pt idx="6540">
                  <c:v>44848</c:v>
                </c:pt>
                <c:pt idx="6541">
                  <c:v>44809</c:v>
                </c:pt>
                <c:pt idx="6542">
                  <c:v>44816</c:v>
                </c:pt>
                <c:pt idx="6543">
                  <c:v>44809</c:v>
                </c:pt>
                <c:pt idx="6544">
                  <c:v>44818</c:v>
                </c:pt>
                <c:pt idx="6545">
                  <c:v>44811</c:v>
                </c:pt>
                <c:pt idx="6546">
                  <c:v>44816</c:v>
                </c:pt>
                <c:pt idx="6547">
                  <c:v>44805</c:v>
                </c:pt>
                <c:pt idx="6548">
                  <c:v>44809</c:v>
                </c:pt>
                <c:pt idx="6549">
                  <c:v>45147</c:v>
                </c:pt>
                <c:pt idx="6550">
                  <c:v>44834</c:v>
                </c:pt>
                <c:pt idx="6551">
                  <c:v>44806</c:v>
                </c:pt>
                <c:pt idx="6552">
                  <c:v>44817</c:v>
                </c:pt>
                <c:pt idx="6553">
                  <c:v>44810</c:v>
                </c:pt>
                <c:pt idx="6554">
                  <c:v>44809</c:v>
                </c:pt>
                <c:pt idx="6555">
                  <c:v>44805</c:v>
                </c:pt>
                <c:pt idx="6556">
                  <c:v>44805</c:v>
                </c:pt>
                <c:pt idx="6557">
                  <c:v>44805</c:v>
                </c:pt>
                <c:pt idx="6558">
                  <c:v>44806</c:v>
                </c:pt>
                <c:pt idx="6559">
                  <c:v>44909</c:v>
                </c:pt>
                <c:pt idx="6560">
                  <c:v>44827</c:v>
                </c:pt>
                <c:pt idx="6561">
                  <c:v>44805</c:v>
                </c:pt>
                <c:pt idx="6562">
                  <c:v>44805</c:v>
                </c:pt>
                <c:pt idx="6563">
                  <c:v>44816</c:v>
                </c:pt>
                <c:pt idx="6564">
                  <c:v>44816</c:v>
                </c:pt>
                <c:pt idx="6565">
                  <c:v>44833</c:v>
                </c:pt>
                <c:pt idx="6566">
                  <c:v>44837</c:v>
                </c:pt>
                <c:pt idx="6567">
                  <c:v>44806</c:v>
                </c:pt>
                <c:pt idx="6568">
                  <c:v>44811</c:v>
                </c:pt>
                <c:pt idx="6569">
                  <c:v>44804</c:v>
                </c:pt>
                <c:pt idx="6570">
                  <c:v>44804</c:v>
                </c:pt>
                <c:pt idx="6571">
                  <c:v>44806</c:v>
                </c:pt>
                <c:pt idx="6572">
                  <c:v>44810</c:v>
                </c:pt>
                <c:pt idx="6573">
                  <c:v>44804</c:v>
                </c:pt>
                <c:pt idx="6574">
                  <c:v>44805</c:v>
                </c:pt>
                <c:pt idx="6575">
                  <c:v>44804</c:v>
                </c:pt>
                <c:pt idx="6576">
                  <c:v>44824</c:v>
                </c:pt>
                <c:pt idx="6577">
                  <c:v>44809</c:v>
                </c:pt>
                <c:pt idx="6578">
                  <c:v>44805</c:v>
                </c:pt>
                <c:pt idx="6579">
                  <c:v>44804</c:v>
                </c:pt>
                <c:pt idx="6580">
                  <c:v>44824</c:v>
                </c:pt>
                <c:pt idx="6581">
                  <c:v>44824</c:v>
                </c:pt>
                <c:pt idx="6582">
                  <c:v>44824</c:v>
                </c:pt>
                <c:pt idx="6583">
                  <c:v>44824</c:v>
                </c:pt>
                <c:pt idx="6584">
                  <c:v>44805</c:v>
                </c:pt>
                <c:pt idx="6585">
                  <c:v>44804</c:v>
                </c:pt>
                <c:pt idx="6586">
                  <c:v>44804</c:v>
                </c:pt>
                <c:pt idx="6587">
                  <c:v>44813</c:v>
                </c:pt>
                <c:pt idx="6588">
                  <c:v>44818</c:v>
                </c:pt>
                <c:pt idx="6589">
                  <c:v>44804</c:v>
                </c:pt>
                <c:pt idx="6590">
                  <c:v>44806</c:v>
                </c:pt>
                <c:pt idx="6591">
                  <c:v>44806</c:v>
                </c:pt>
                <c:pt idx="6592">
                  <c:v>44804</c:v>
                </c:pt>
                <c:pt idx="6593">
                  <c:v>44805</c:v>
                </c:pt>
                <c:pt idx="6594">
                  <c:v>44804</c:v>
                </c:pt>
                <c:pt idx="6595">
                  <c:v>44820</c:v>
                </c:pt>
                <c:pt idx="6596">
                  <c:v>44805</c:v>
                </c:pt>
                <c:pt idx="6597">
                  <c:v>44818</c:v>
                </c:pt>
                <c:pt idx="6598">
                  <c:v>44809</c:v>
                </c:pt>
                <c:pt idx="6599">
                  <c:v>44806</c:v>
                </c:pt>
                <c:pt idx="6600">
                  <c:v>44806</c:v>
                </c:pt>
                <c:pt idx="6601">
                  <c:v>44809</c:v>
                </c:pt>
                <c:pt idx="6602">
                  <c:v>44846</c:v>
                </c:pt>
                <c:pt idx="6603">
                  <c:v>44827</c:v>
                </c:pt>
                <c:pt idx="6604">
                  <c:v>44809</c:v>
                </c:pt>
                <c:pt idx="6605">
                  <c:v>44826</c:v>
                </c:pt>
                <c:pt idx="6606">
                  <c:v>44812</c:v>
                </c:pt>
                <c:pt idx="6607">
                  <c:v>44873</c:v>
                </c:pt>
                <c:pt idx="6608">
                  <c:v>44803</c:v>
                </c:pt>
                <c:pt idx="6609">
                  <c:v>44817</c:v>
                </c:pt>
                <c:pt idx="6610">
                  <c:v>44805</c:v>
                </c:pt>
                <c:pt idx="6611">
                  <c:v>44824</c:v>
                </c:pt>
                <c:pt idx="6612">
                  <c:v>44804</c:v>
                </c:pt>
                <c:pt idx="6613">
                  <c:v>44804</c:v>
                </c:pt>
                <c:pt idx="6614">
                  <c:v>44805</c:v>
                </c:pt>
                <c:pt idx="6615">
                  <c:v>45050</c:v>
                </c:pt>
                <c:pt idx="6616">
                  <c:v>44805</c:v>
                </c:pt>
                <c:pt idx="6617">
                  <c:v>44805</c:v>
                </c:pt>
                <c:pt idx="6618">
                  <c:v>44804</c:v>
                </c:pt>
                <c:pt idx="6619">
                  <c:v>44806</c:v>
                </c:pt>
                <c:pt idx="6620">
                  <c:v>44804</c:v>
                </c:pt>
                <c:pt idx="6621">
                  <c:v>44806</c:v>
                </c:pt>
                <c:pt idx="6622">
                  <c:v>44804</c:v>
                </c:pt>
                <c:pt idx="6623">
                  <c:v>44804</c:v>
                </c:pt>
                <c:pt idx="6624">
                  <c:v>44804</c:v>
                </c:pt>
                <c:pt idx="6625">
                  <c:v>44804</c:v>
                </c:pt>
                <c:pt idx="6626">
                  <c:v>44799</c:v>
                </c:pt>
                <c:pt idx="6627">
                  <c:v>44810</c:v>
                </c:pt>
                <c:pt idx="6628">
                  <c:v>44803</c:v>
                </c:pt>
                <c:pt idx="6629">
                  <c:v>44804</c:v>
                </c:pt>
                <c:pt idx="6630">
                  <c:v>44799</c:v>
                </c:pt>
                <c:pt idx="6631">
                  <c:v>44803</c:v>
                </c:pt>
                <c:pt idx="6632">
                  <c:v>44959</c:v>
                </c:pt>
                <c:pt idx="6633">
                  <c:v>44804</c:v>
                </c:pt>
                <c:pt idx="6634">
                  <c:v>44804</c:v>
                </c:pt>
                <c:pt idx="6635">
                  <c:v>44813</c:v>
                </c:pt>
                <c:pt idx="6636">
                  <c:v>44816</c:v>
                </c:pt>
                <c:pt idx="6637">
                  <c:v>44804</c:v>
                </c:pt>
                <c:pt idx="6638">
                  <c:v>44805</c:v>
                </c:pt>
                <c:pt idx="6639">
                  <c:v>44824</c:v>
                </c:pt>
                <c:pt idx="6640">
                  <c:v>44804</c:v>
                </c:pt>
                <c:pt idx="6641">
                  <c:v>44818</c:v>
                </c:pt>
                <c:pt idx="6642">
                  <c:v>44804</c:v>
                </c:pt>
                <c:pt idx="6643">
                  <c:v>44806</c:v>
                </c:pt>
                <c:pt idx="6644">
                  <c:v>44799</c:v>
                </c:pt>
                <c:pt idx="6645">
                  <c:v>44804</c:v>
                </c:pt>
                <c:pt idx="6646">
                  <c:v>44804</c:v>
                </c:pt>
                <c:pt idx="6647">
                  <c:v>44803</c:v>
                </c:pt>
                <c:pt idx="6648">
                  <c:v>44803</c:v>
                </c:pt>
                <c:pt idx="6649">
                  <c:v>44805</c:v>
                </c:pt>
                <c:pt idx="6650">
                  <c:v>44798</c:v>
                </c:pt>
                <c:pt idx="6651">
                  <c:v>44799</c:v>
                </c:pt>
                <c:pt idx="6652">
                  <c:v>44806</c:v>
                </c:pt>
                <c:pt idx="6653">
                  <c:v>44806</c:v>
                </c:pt>
                <c:pt idx="6654">
                  <c:v>44799</c:v>
                </c:pt>
                <c:pt idx="6655">
                  <c:v>44809</c:v>
                </c:pt>
                <c:pt idx="6656">
                  <c:v>44804</c:v>
                </c:pt>
                <c:pt idx="6657">
                  <c:v>44799</c:v>
                </c:pt>
                <c:pt idx="6658">
                  <c:v>44799</c:v>
                </c:pt>
                <c:pt idx="6659">
                  <c:v>44799</c:v>
                </c:pt>
                <c:pt idx="6660">
                  <c:v>44798</c:v>
                </c:pt>
                <c:pt idx="6661">
                  <c:v>44798</c:v>
                </c:pt>
                <c:pt idx="6662">
                  <c:v>44798</c:v>
                </c:pt>
                <c:pt idx="6663">
                  <c:v>44804</c:v>
                </c:pt>
                <c:pt idx="6664">
                  <c:v>44803</c:v>
                </c:pt>
                <c:pt idx="6665">
                  <c:v>44797</c:v>
                </c:pt>
                <c:pt idx="6666">
                  <c:v>44799</c:v>
                </c:pt>
                <c:pt idx="6667">
                  <c:v>44798</c:v>
                </c:pt>
                <c:pt idx="6668">
                  <c:v>44803</c:v>
                </c:pt>
                <c:pt idx="6669">
                  <c:v>44798</c:v>
                </c:pt>
                <c:pt idx="6670">
                  <c:v>44805</c:v>
                </c:pt>
                <c:pt idx="6671">
                  <c:v>44799</c:v>
                </c:pt>
                <c:pt idx="6672">
                  <c:v>44799</c:v>
                </c:pt>
                <c:pt idx="6673">
                  <c:v>44799</c:v>
                </c:pt>
                <c:pt idx="6674">
                  <c:v>44799</c:v>
                </c:pt>
                <c:pt idx="6675">
                  <c:v>44806</c:v>
                </c:pt>
                <c:pt idx="6676">
                  <c:v>44861</c:v>
                </c:pt>
                <c:pt idx="6677">
                  <c:v>44804</c:v>
                </c:pt>
                <c:pt idx="6678">
                  <c:v>44811</c:v>
                </c:pt>
                <c:pt idx="6679">
                  <c:v>44805</c:v>
                </c:pt>
                <c:pt idx="6680">
                  <c:v>44837</c:v>
                </c:pt>
                <c:pt idx="6681">
                  <c:v>44798</c:v>
                </c:pt>
                <c:pt idx="6682">
                  <c:v>44798</c:v>
                </c:pt>
                <c:pt idx="6683">
                  <c:v>44797</c:v>
                </c:pt>
                <c:pt idx="6684">
                  <c:v>44798</c:v>
                </c:pt>
                <c:pt idx="6685">
                  <c:v>44854</c:v>
                </c:pt>
                <c:pt idx="6686">
                  <c:v>44798</c:v>
                </c:pt>
                <c:pt idx="6687">
                  <c:v>44799</c:v>
                </c:pt>
                <c:pt idx="6688">
                  <c:v>44797</c:v>
                </c:pt>
                <c:pt idx="6689">
                  <c:v>44796</c:v>
                </c:pt>
                <c:pt idx="6690">
                  <c:v>44797</c:v>
                </c:pt>
                <c:pt idx="6691">
                  <c:v>44803</c:v>
                </c:pt>
                <c:pt idx="6692">
                  <c:v>44797</c:v>
                </c:pt>
                <c:pt idx="6693">
                  <c:v>44796</c:v>
                </c:pt>
                <c:pt idx="6694">
                  <c:v>44798</c:v>
                </c:pt>
                <c:pt idx="6695">
                  <c:v>44803</c:v>
                </c:pt>
                <c:pt idx="6696">
                  <c:v>44841</c:v>
                </c:pt>
                <c:pt idx="6697">
                  <c:v>44804</c:v>
                </c:pt>
                <c:pt idx="6698">
                  <c:v>44798</c:v>
                </c:pt>
                <c:pt idx="6699">
                  <c:v>44798</c:v>
                </c:pt>
                <c:pt idx="6700">
                  <c:v>44797</c:v>
                </c:pt>
                <c:pt idx="6701">
                  <c:v>44809</c:v>
                </c:pt>
                <c:pt idx="6702">
                  <c:v>44806</c:v>
                </c:pt>
                <c:pt idx="6703">
                  <c:v>44798</c:v>
                </c:pt>
                <c:pt idx="6704">
                  <c:v>44799</c:v>
                </c:pt>
                <c:pt idx="6705">
                  <c:v>44804</c:v>
                </c:pt>
                <c:pt idx="6706">
                  <c:v>44799</c:v>
                </c:pt>
                <c:pt idx="6707">
                  <c:v>44796</c:v>
                </c:pt>
                <c:pt idx="6708">
                  <c:v>44803</c:v>
                </c:pt>
                <c:pt idx="6709">
                  <c:v>44796</c:v>
                </c:pt>
                <c:pt idx="6710">
                  <c:v>44796</c:v>
                </c:pt>
                <c:pt idx="6711">
                  <c:v>44837</c:v>
                </c:pt>
                <c:pt idx="6712">
                  <c:v>44796</c:v>
                </c:pt>
                <c:pt idx="6713">
                  <c:v>44804</c:v>
                </c:pt>
                <c:pt idx="6714">
                  <c:v>44806</c:v>
                </c:pt>
                <c:pt idx="6715">
                  <c:v>44799</c:v>
                </c:pt>
                <c:pt idx="6716">
                  <c:v>44799</c:v>
                </c:pt>
                <c:pt idx="6717">
                  <c:v>44798</c:v>
                </c:pt>
                <c:pt idx="6718">
                  <c:v>44796</c:v>
                </c:pt>
                <c:pt idx="6719">
                  <c:v>44806</c:v>
                </c:pt>
                <c:pt idx="6720">
                  <c:v>44798</c:v>
                </c:pt>
                <c:pt idx="6721">
                  <c:v>44848</c:v>
                </c:pt>
                <c:pt idx="6722">
                  <c:v>44797</c:v>
                </c:pt>
                <c:pt idx="6723">
                  <c:v>44797</c:v>
                </c:pt>
                <c:pt idx="6724">
                  <c:v>44796</c:v>
                </c:pt>
                <c:pt idx="6725">
                  <c:v>44796</c:v>
                </c:pt>
                <c:pt idx="6726">
                  <c:v>44798</c:v>
                </c:pt>
                <c:pt idx="6727">
                  <c:v>44799</c:v>
                </c:pt>
                <c:pt idx="6728">
                  <c:v>44813</c:v>
                </c:pt>
                <c:pt idx="6729">
                  <c:v>44805</c:v>
                </c:pt>
                <c:pt idx="6730">
                  <c:v>44799</c:v>
                </c:pt>
                <c:pt idx="6731">
                  <c:v>44804</c:v>
                </c:pt>
                <c:pt idx="6732">
                  <c:v>44804</c:v>
                </c:pt>
                <c:pt idx="6733">
                  <c:v>44796</c:v>
                </c:pt>
                <c:pt idx="6734">
                  <c:v>44796</c:v>
                </c:pt>
                <c:pt idx="6735">
                  <c:v>44805</c:v>
                </c:pt>
                <c:pt idx="6736">
                  <c:v>44798</c:v>
                </c:pt>
                <c:pt idx="6737">
                  <c:v>44795</c:v>
                </c:pt>
                <c:pt idx="6738">
                  <c:v>44882</c:v>
                </c:pt>
                <c:pt idx="6739">
                  <c:v>44795</c:v>
                </c:pt>
                <c:pt idx="6740">
                  <c:v>44796</c:v>
                </c:pt>
                <c:pt idx="6741">
                  <c:v>44799</c:v>
                </c:pt>
                <c:pt idx="6742">
                  <c:v>44797</c:v>
                </c:pt>
                <c:pt idx="6743">
                  <c:v>44796</c:v>
                </c:pt>
                <c:pt idx="6744">
                  <c:v>44796</c:v>
                </c:pt>
                <c:pt idx="6745">
                  <c:v>44797</c:v>
                </c:pt>
                <c:pt idx="6746">
                  <c:v>44796</c:v>
                </c:pt>
                <c:pt idx="6747">
                  <c:v>44795</c:v>
                </c:pt>
                <c:pt idx="6748">
                  <c:v>44797</c:v>
                </c:pt>
                <c:pt idx="6749">
                  <c:v>44796</c:v>
                </c:pt>
                <c:pt idx="6750">
                  <c:v>44798</c:v>
                </c:pt>
                <c:pt idx="6751">
                  <c:v>44799</c:v>
                </c:pt>
                <c:pt idx="6752">
                  <c:v>44817</c:v>
                </c:pt>
                <c:pt idx="6753">
                  <c:v>44809</c:v>
                </c:pt>
                <c:pt idx="6754">
                  <c:v>44818</c:v>
                </c:pt>
                <c:pt idx="6755">
                  <c:v>44797</c:v>
                </c:pt>
                <c:pt idx="6756">
                  <c:v>44796</c:v>
                </c:pt>
                <c:pt idx="6757">
                  <c:v>44876</c:v>
                </c:pt>
                <c:pt idx="6758">
                  <c:v>44799</c:v>
                </c:pt>
                <c:pt idx="6759">
                  <c:v>44798</c:v>
                </c:pt>
                <c:pt idx="6760">
                  <c:v>44796</c:v>
                </c:pt>
                <c:pt idx="6761">
                  <c:v>44809</c:v>
                </c:pt>
                <c:pt idx="6762">
                  <c:v>44795</c:v>
                </c:pt>
                <c:pt idx="6763">
                  <c:v>44813</c:v>
                </c:pt>
                <c:pt idx="6764">
                  <c:v>44795</c:v>
                </c:pt>
                <c:pt idx="6765">
                  <c:v>44792</c:v>
                </c:pt>
                <c:pt idx="6766">
                  <c:v>44798</c:v>
                </c:pt>
                <c:pt idx="6767">
                  <c:v>44792</c:v>
                </c:pt>
                <c:pt idx="6768">
                  <c:v>44798</c:v>
                </c:pt>
                <c:pt idx="6769">
                  <c:v>44798</c:v>
                </c:pt>
                <c:pt idx="6770">
                  <c:v>44799</c:v>
                </c:pt>
                <c:pt idx="6771">
                  <c:v>44795</c:v>
                </c:pt>
                <c:pt idx="6772">
                  <c:v>44795</c:v>
                </c:pt>
                <c:pt idx="6773">
                  <c:v>44795</c:v>
                </c:pt>
                <c:pt idx="6774">
                  <c:v>44792</c:v>
                </c:pt>
                <c:pt idx="6775">
                  <c:v>44798</c:v>
                </c:pt>
                <c:pt idx="6776">
                  <c:v>44796</c:v>
                </c:pt>
                <c:pt idx="6777">
                  <c:v>44795</c:v>
                </c:pt>
                <c:pt idx="6778">
                  <c:v>44799</c:v>
                </c:pt>
                <c:pt idx="6779">
                  <c:v>44797</c:v>
                </c:pt>
                <c:pt idx="6780">
                  <c:v>44803</c:v>
                </c:pt>
                <c:pt idx="6781">
                  <c:v>44795</c:v>
                </c:pt>
                <c:pt idx="6782">
                  <c:v>44791</c:v>
                </c:pt>
                <c:pt idx="6783">
                  <c:v>44792</c:v>
                </c:pt>
                <c:pt idx="6784">
                  <c:v>44796</c:v>
                </c:pt>
                <c:pt idx="6785">
                  <c:v>44796</c:v>
                </c:pt>
                <c:pt idx="6786">
                  <c:v>44795</c:v>
                </c:pt>
                <c:pt idx="6787">
                  <c:v>44791</c:v>
                </c:pt>
                <c:pt idx="6788">
                  <c:v>44792</c:v>
                </c:pt>
                <c:pt idx="6789">
                  <c:v>44795</c:v>
                </c:pt>
                <c:pt idx="6790">
                  <c:v>44792</c:v>
                </c:pt>
                <c:pt idx="6791">
                  <c:v>44805</c:v>
                </c:pt>
                <c:pt idx="6792">
                  <c:v>44791</c:v>
                </c:pt>
                <c:pt idx="6793">
                  <c:v>44796</c:v>
                </c:pt>
                <c:pt idx="6794">
                  <c:v>44792</c:v>
                </c:pt>
                <c:pt idx="6795">
                  <c:v>44806</c:v>
                </c:pt>
                <c:pt idx="6796">
                  <c:v>44796</c:v>
                </c:pt>
                <c:pt idx="6797">
                  <c:v>44806</c:v>
                </c:pt>
                <c:pt idx="6798">
                  <c:v>44792</c:v>
                </c:pt>
                <c:pt idx="6799">
                  <c:v>44792</c:v>
                </c:pt>
                <c:pt idx="6800">
                  <c:v>44792</c:v>
                </c:pt>
                <c:pt idx="6801">
                  <c:v>44795</c:v>
                </c:pt>
                <c:pt idx="6802">
                  <c:v>44803</c:v>
                </c:pt>
                <c:pt idx="6803">
                  <c:v>44791</c:v>
                </c:pt>
                <c:pt idx="6804">
                  <c:v>44799</c:v>
                </c:pt>
                <c:pt idx="6805">
                  <c:v>44792</c:v>
                </c:pt>
                <c:pt idx="6806">
                  <c:v>44792</c:v>
                </c:pt>
                <c:pt idx="6807">
                  <c:v>44792</c:v>
                </c:pt>
                <c:pt idx="6808">
                  <c:v>44795</c:v>
                </c:pt>
                <c:pt idx="6809">
                  <c:v>44792</c:v>
                </c:pt>
                <c:pt idx="6810">
                  <c:v>44795</c:v>
                </c:pt>
                <c:pt idx="6811">
                  <c:v>44832</c:v>
                </c:pt>
                <c:pt idx="6812">
                  <c:v>44799</c:v>
                </c:pt>
                <c:pt idx="6813">
                  <c:v>44791</c:v>
                </c:pt>
                <c:pt idx="6814">
                  <c:v>44790</c:v>
                </c:pt>
                <c:pt idx="6815">
                  <c:v>44791</c:v>
                </c:pt>
                <c:pt idx="6816">
                  <c:v>44804</c:v>
                </c:pt>
                <c:pt idx="6817">
                  <c:v>44795</c:v>
                </c:pt>
                <c:pt idx="6818">
                  <c:v>44797</c:v>
                </c:pt>
                <c:pt idx="6819">
                  <c:v>44795</c:v>
                </c:pt>
                <c:pt idx="6820">
                  <c:v>44792</c:v>
                </c:pt>
                <c:pt idx="6821">
                  <c:v>44792</c:v>
                </c:pt>
                <c:pt idx="6822">
                  <c:v>44795</c:v>
                </c:pt>
                <c:pt idx="6823">
                  <c:v>44792</c:v>
                </c:pt>
                <c:pt idx="6824">
                  <c:v>44791</c:v>
                </c:pt>
                <c:pt idx="6825">
                  <c:v>44791</c:v>
                </c:pt>
                <c:pt idx="6826">
                  <c:v>44796</c:v>
                </c:pt>
                <c:pt idx="6827">
                  <c:v>44796</c:v>
                </c:pt>
                <c:pt idx="6828">
                  <c:v>44806</c:v>
                </c:pt>
                <c:pt idx="6829">
                  <c:v>44791</c:v>
                </c:pt>
                <c:pt idx="6830">
                  <c:v>44791</c:v>
                </c:pt>
                <c:pt idx="6831">
                  <c:v>44791</c:v>
                </c:pt>
                <c:pt idx="6832">
                  <c:v>44791</c:v>
                </c:pt>
                <c:pt idx="6833">
                  <c:v>44792</c:v>
                </c:pt>
                <c:pt idx="6834">
                  <c:v>44797</c:v>
                </c:pt>
                <c:pt idx="6835">
                  <c:v>44789</c:v>
                </c:pt>
                <c:pt idx="6836">
                  <c:v>44789</c:v>
                </c:pt>
                <c:pt idx="6837">
                  <c:v>44790</c:v>
                </c:pt>
                <c:pt idx="6838">
                  <c:v>44790</c:v>
                </c:pt>
                <c:pt idx="6839">
                  <c:v>44791</c:v>
                </c:pt>
                <c:pt idx="6840">
                  <c:v>44792</c:v>
                </c:pt>
                <c:pt idx="6841">
                  <c:v>44789</c:v>
                </c:pt>
                <c:pt idx="6842">
                  <c:v>44803</c:v>
                </c:pt>
                <c:pt idx="6843">
                  <c:v>44792</c:v>
                </c:pt>
                <c:pt idx="6844">
                  <c:v>44790</c:v>
                </c:pt>
                <c:pt idx="6845">
                  <c:v>44791</c:v>
                </c:pt>
                <c:pt idx="6846">
                  <c:v>44789</c:v>
                </c:pt>
                <c:pt idx="6847">
                  <c:v>44789</c:v>
                </c:pt>
                <c:pt idx="6848">
                  <c:v>44798</c:v>
                </c:pt>
                <c:pt idx="6849">
                  <c:v>44790</c:v>
                </c:pt>
                <c:pt idx="6850">
                  <c:v>44790</c:v>
                </c:pt>
                <c:pt idx="6851">
                  <c:v>44790</c:v>
                </c:pt>
                <c:pt idx="6852">
                  <c:v>44790</c:v>
                </c:pt>
                <c:pt idx="6853">
                  <c:v>44826</c:v>
                </c:pt>
                <c:pt idx="6854">
                  <c:v>44893</c:v>
                </c:pt>
                <c:pt idx="6855">
                  <c:v>44832</c:v>
                </c:pt>
                <c:pt idx="6856">
                  <c:v>44790</c:v>
                </c:pt>
                <c:pt idx="6857">
                  <c:v>44789</c:v>
                </c:pt>
                <c:pt idx="6858">
                  <c:v>44790</c:v>
                </c:pt>
                <c:pt idx="6859">
                  <c:v>44792</c:v>
                </c:pt>
                <c:pt idx="6860">
                  <c:v>44790</c:v>
                </c:pt>
                <c:pt idx="6861">
                  <c:v>44789</c:v>
                </c:pt>
                <c:pt idx="6862">
                  <c:v>44789</c:v>
                </c:pt>
                <c:pt idx="6863">
                  <c:v>44788</c:v>
                </c:pt>
                <c:pt idx="6864">
                  <c:v>44790</c:v>
                </c:pt>
                <c:pt idx="6865">
                  <c:v>44790</c:v>
                </c:pt>
                <c:pt idx="6866">
                  <c:v>44789</c:v>
                </c:pt>
                <c:pt idx="6867">
                  <c:v>44788</c:v>
                </c:pt>
                <c:pt idx="6868">
                  <c:v>44788</c:v>
                </c:pt>
                <c:pt idx="6869">
                  <c:v>44789</c:v>
                </c:pt>
                <c:pt idx="6870">
                  <c:v>44796</c:v>
                </c:pt>
                <c:pt idx="6871">
                  <c:v>44789</c:v>
                </c:pt>
                <c:pt idx="6872">
                  <c:v>44826</c:v>
                </c:pt>
                <c:pt idx="6873">
                  <c:v>44789</c:v>
                </c:pt>
                <c:pt idx="6874">
                  <c:v>44789</c:v>
                </c:pt>
                <c:pt idx="6875">
                  <c:v>44789</c:v>
                </c:pt>
                <c:pt idx="6876">
                  <c:v>44797</c:v>
                </c:pt>
                <c:pt idx="6877">
                  <c:v>44795</c:v>
                </c:pt>
                <c:pt idx="6878">
                  <c:v>44791</c:v>
                </c:pt>
                <c:pt idx="6879">
                  <c:v>44790</c:v>
                </c:pt>
                <c:pt idx="6880">
                  <c:v>44788</c:v>
                </c:pt>
                <c:pt idx="6881">
                  <c:v>44789</c:v>
                </c:pt>
                <c:pt idx="6882">
                  <c:v>44792</c:v>
                </c:pt>
                <c:pt idx="6883">
                  <c:v>44855</c:v>
                </c:pt>
                <c:pt idx="6884">
                  <c:v>44788</c:v>
                </c:pt>
                <c:pt idx="6885">
                  <c:v>44790</c:v>
                </c:pt>
                <c:pt idx="6886">
                  <c:v>44790</c:v>
                </c:pt>
                <c:pt idx="6887">
                  <c:v>44791</c:v>
                </c:pt>
                <c:pt idx="6888">
                  <c:v>44795</c:v>
                </c:pt>
                <c:pt idx="6889">
                  <c:v>44792</c:v>
                </c:pt>
                <c:pt idx="6890">
                  <c:v>44790</c:v>
                </c:pt>
                <c:pt idx="6891">
                  <c:v>44788</c:v>
                </c:pt>
                <c:pt idx="6892">
                  <c:v>44825</c:v>
                </c:pt>
                <c:pt idx="6893">
                  <c:v>44813</c:v>
                </c:pt>
                <c:pt idx="6894">
                  <c:v>44795</c:v>
                </c:pt>
                <c:pt idx="6895">
                  <c:v>44791</c:v>
                </c:pt>
                <c:pt idx="6896">
                  <c:v>44791</c:v>
                </c:pt>
                <c:pt idx="6897">
                  <c:v>44833</c:v>
                </c:pt>
                <c:pt idx="6898">
                  <c:v>44789</c:v>
                </c:pt>
                <c:pt idx="6899">
                  <c:v>44813</c:v>
                </c:pt>
                <c:pt idx="6900">
                  <c:v>44788</c:v>
                </c:pt>
                <c:pt idx="6901">
                  <c:v>44790</c:v>
                </c:pt>
                <c:pt idx="6902">
                  <c:v>44790</c:v>
                </c:pt>
                <c:pt idx="6903">
                  <c:v>44790</c:v>
                </c:pt>
                <c:pt idx="6904">
                  <c:v>44788</c:v>
                </c:pt>
                <c:pt idx="6905">
                  <c:v>44788</c:v>
                </c:pt>
                <c:pt idx="6906">
                  <c:v>44785</c:v>
                </c:pt>
                <c:pt idx="6907">
                  <c:v>44797</c:v>
                </c:pt>
                <c:pt idx="6908">
                  <c:v>44795</c:v>
                </c:pt>
                <c:pt idx="6909">
                  <c:v>45034</c:v>
                </c:pt>
                <c:pt idx="6910">
                  <c:v>44790</c:v>
                </c:pt>
                <c:pt idx="6911">
                  <c:v>44790</c:v>
                </c:pt>
                <c:pt idx="6912">
                  <c:v>44788</c:v>
                </c:pt>
                <c:pt idx="6913">
                  <c:v>44790</c:v>
                </c:pt>
                <c:pt idx="6914">
                  <c:v>44803</c:v>
                </c:pt>
                <c:pt idx="6915">
                  <c:v>44841</c:v>
                </c:pt>
                <c:pt idx="6916">
                  <c:v>44791</c:v>
                </c:pt>
                <c:pt idx="6917">
                  <c:v>44789</c:v>
                </c:pt>
                <c:pt idx="6918">
                  <c:v>44788</c:v>
                </c:pt>
                <c:pt idx="6919">
                  <c:v>44795</c:v>
                </c:pt>
                <c:pt idx="6920">
                  <c:v>44788</c:v>
                </c:pt>
                <c:pt idx="6921">
                  <c:v>44789</c:v>
                </c:pt>
                <c:pt idx="6922">
                  <c:v>44791</c:v>
                </c:pt>
                <c:pt idx="6923">
                  <c:v>44788</c:v>
                </c:pt>
                <c:pt idx="6924">
                  <c:v>44788</c:v>
                </c:pt>
                <c:pt idx="6925">
                  <c:v>44788</c:v>
                </c:pt>
                <c:pt idx="6926">
                  <c:v>44785</c:v>
                </c:pt>
                <c:pt idx="6927">
                  <c:v>44789</c:v>
                </c:pt>
                <c:pt idx="6928">
                  <c:v>44788</c:v>
                </c:pt>
                <c:pt idx="6929">
                  <c:v>44785</c:v>
                </c:pt>
                <c:pt idx="6930">
                  <c:v>44788</c:v>
                </c:pt>
                <c:pt idx="6931">
                  <c:v>44805</c:v>
                </c:pt>
                <c:pt idx="6932">
                  <c:v>44784</c:v>
                </c:pt>
                <c:pt idx="6933">
                  <c:v>44788</c:v>
                </c:pt>
                <c:pt idx="6934">
                  <c:v>44799</c:v>
                </c:pt>
                <c:pt idx="6935">
                  <c:v>44792</c:v>
                </c:pt>
                <c:pt idx="6936">
                  <c:v>44784</c:v>
                </c:pt>
                <c:pt idx="6937">
                  <c:v>44790</c:v>
                </c:pt>
                <c:pt idx="6938">
                  <c:v>44788</c:v>
                </c:pt>
                <c:pt idx="6939">
                  <c:v>44792</c:v>
                </c:pt>
                <c:pt idx="6940">
                  <c:v>44788</c:v>
                </c:pt>
                <c:pt idx="6941">
                  <c:v>44788</c:v>
                </c:pt>
                <c:pt idx="6942">
                  <c:v>44788</c:v>
                </c:pt>
                <c:pt idx="6943">
                  <c:v>44790</c:v>
                </c:pt>
                <c:pt idx="6944">
                  <c:v>44785</c:v>
                </c:pt>
                <c:pt idx="6945">
                  <c:v>44785</c:v>
                </c:pt>
                <c:pt idx="6946">
                  <c:v>44784</c:v>
                </c:pt>
                <c:pt idx="6947">
                  <c:v>44789</c:v>
                </c:pt>
                <c:pt idx="6948">
                  <c:v>44789</c:v>
                </c:pt>
                <c:pt idx="6949">
                  <c:v>44784</c:v>
                </c:pt>
                <c:pt idx="6950">
                  <c:v>44788</c:v>
                </c:pt>
                <c:pt idx="6951">
                  <c:v>44784</c:v>
                </c:pt>
                <c:pt idx="6952">
                  <c:v>44799</c:v>
                </c:pt>
                <c:pt idx="6953">
                  <c:v>44837</c:v>
                </c:pt>
                <c:pt idx="6954">
                  <c:v>44785</c:v>
                </c:pt>
                <c:pt idx="6955">
                  <c:v>44813</c:v>
                </c:pt>
                <c:pt idx="6956">
                  <c:v>44783</c:v>
                </c:pt>
                <c:pt idx="6957">
                  <c:v>44790</c:v>
                </c:pt>
                <c:pt idx="6958">
                  <c:v>44784</c:v>
                </c:pt>
                <c:pt idx="6959">
                  <c:v>44784</c:v>
                </c:pt>
                <c:pt idx="6960">
                  <c:v>44788</c:v>
                </c:pt>
                <c:pt idx="6961">
                  <c:v>44795</c:v>
                </c:pt>
                <c:pt idx="6962">
                  <c:v>44790</c:v>
                </c:pt>
                <c:pt idx="6963">
                  <c:v>44790</c:v>
                </c:pt>
                <c:pt idx="6964">
                  <c:v>44788</c:v>
                </c:pt>
                <c:pt idx="6965">
                  <c:v>44785</c:v>
                </c:pt>
                <c:pt idx="6966">
                  <c:v>44795</c:v>
                </c:pt>
                <c:pt idx="6967">
                  <c:v>44784</c:v>
                </c:pt>
                <c:pt idx="6968">
                  <c:v>44783</c:v>
                </c:pt>
                <c:pt idx="6969">
                  <c:v>44785</c:v>
                </c:pt>
                <c:pt idx="6970">
                  <c:v>44783</c:v>
                </c:pt>
                <c:pt idx="6971">
                  <c:v>44782</c:v>
                </c:pt>
                <c:pt idx="6972">
                  <c:v>44782</c:v>
                </c:pt>
                <c:pt idx="6973">
                  <c:v>44785</c:v>
                </c:pt>
                <c:pt idx="6974">
                  <c:v>45019</c:v>
                </c:pt>
                <c:pt idx="6975">
                  <c:v>44784</c:v>
                </c:pt>
                <c:pt idx="6976">
                  <c:v>44783</c:v>
                </c:pt>
                <c:pt idx="6977">
                  <c:v>44783</c:v>
                </c:pt>
                <c:pt idx="6978">
                  <c:v>44784</c:v>
                </c:pt>
                <c:pt idx="6979">
                  <c:v>44783</c:v>
                </c:pt>
                <c:pt idx="6980">
                  <c:v>44784</c:v>
                </c:pt>
                <c:pt idx="6981">
                  <c:v>44782</c:v>
                </c:pt>
                <c:pt idx="6982">
                  <c:v>44831</c:v>
                </c:pt>
                <c:pt idx="6983">
                  <c:v>44783</c:v>
                </c:pt>
                <c:pt idx="6984">
                  <c:v>44783</c:v>
                </c:pt>
                <c:pt idx="6985">
                  <c:v>44783</c:v>
                </c:pt>
                <c:pt idx="6986">
                  <c:v>44783</c:v>
                </c:pt>
                <c:pt idx="6987">
                  <c:v>44785</c:v>
                </c:pt>
                <c:pt idx="6988">
                  <c:v>44792</c:v>
                </c:pt>
                <c:pt idx="6989">
                  <c:v>44782</c:v>
                </c:pt>
                <c:pt idx="6990">
                  <c:v>44783</c:v>
                </c:pt>
                <c:pt idx="6991">
                  <c:v>44803</c:v>
                </c:pt>
                <c:pt idx="6992">
                  <c:v>44785</c:v>
                </c:pt>
                <c:pt idx="6993">
                  <c:v>44783</c:v>
                </c:pt>
                <c:pt idx="6994">
                  <c:v>44783</c:v>
                </c:pt>
                <c:pt idx="6995">
                  <c:v>44788</c:v>
                </c:pt>
                <c:pt idx="6996">
                  <c:v>44781</c:v>
                </c:pt>
                <c:pt idx="6997">
                  <c:v>44782</c:v>
                </c:pt>
                <c:pt idx="6998">
                  <c:v>44782</c:v>
                </c:pt>
                <c:pt idx="6999">
                  <c:v>44784</c:v>
                </c:pt>
                <c:pt idx="7000">
                  <c:v>44782</c:v>
                </c:pt>
                <c:pt idx="7001">
                  <c:v>44782</c:v>
                </c:pt>
                <c:pt idx="7002">
                  <c:v>44782</c:v>
                </c:pt>
                <c:pt idx="7003">
                  <c:v>44783</c:v>
                </c:pt>
                <c:pt idx="7004">
                  <c:v>44785</c:v>
                </c:pt>
                <c:pt idx="7005">
                  <c:v>44784</c:v>
                </c:pt>
                <c:pt idx="7006">
                  <c:v>44783</c:v>
                </c:pt>
                <c:pt idx="7007">
                  <c:v>44799</c:v>
                </c:pt>
                <c:pt idx="7008">
                  <c:v>44788</c:v>
                </c:pt>
                <c:pt idx="7009">
                  <c:v>44783</c:v>
                </c:pt>
                <c:pt idx="7010">
                  <c:v>44782</c:v>
                </c:pt>
                <c:pt idx="7011">
                  <c:v>44785</c:v>
                </c:pt>
                <c:pt idx="7012">
                  <c:v>44783</c:v>
                </c:pt>
                <c:pt idx="7013">
                  <c:v>44785</c:v>
                </c:pt>
                <c:pt idx="7014">
                  <c:v>44782</c:v>
                </c:pt>
                <c:pt idx="7015">
                  <c:v>44782</c:v>
                </c:pt>
                <c:pt idx="7016">
                  <c:v>44782</c:v>
                </c:pt>
                <c:pt idx="7017">
                  <c:v>44792</c:v>
                </c:pt>
                <c:pt idx="7018">
                  <c:v>44782</c:v>
                </c:pt>
                <c:pt idx="7019">
                  <c:v>44904</c:v>
                </c:pt>
                <c:pt idx="7020">
                  <c:v>44782</c:v>
                </c:pt>
                <c:pt idx="7021">
                  <c:v>44784</c:v>
                </c:pt>
                <c:pt idx="7022">
                  <c:v>44781</c:v>
                </c:pt>
                <c:pt idx="7023">
                  <c:v>44788</c:v>
                </c:pt>
                <c:pt idx="7024">
                  <c:v>44791</c:v>
                </c:pt>
                <c:pt idx="7025">
                  <c:v>44783</c:v>
                </c:pt>
                <c:pt idx="7026">
                  <c:v>44796</c:v>
                </c:pt>
                <c:pt idx="7027">
                  <c:v>44865</c:v>
                </c:pt>
                <c:pt idx="7028">
                  <c:v>44782</c:v>
                </c:pt>
                <c:pt idx="7029">
                  <c:v>44782</c:v>
                </c:pt>
                <c:pt idx="7030">
                  <c:v>44788</c:v>
                </c:pt>
                <c:pt idx="7031">
                  <c:v>44781</c:v>
                </c:pt>
                <c:pt idx="7032">
                  <c:v>44781</c:v>
                </c:pt>
                <c:pt idx="7033">
                  <c:v>44784</c:v>
                </c:pt>
                <c:pt idx="7034">
                  <c:v>44783</c:v>
                </c:pt>
                <c:pt idx="7035">
                  <c:v>44783</c:v>
                </c:pt>
                <c:pt idx="7036">
                  <c:v>44781</c:v>
                </c:pt>
                <c:pt idx="7037">
                  <c:v>44797</c:v>
                </c:pt>
                <c:pt idx="7038">
                  <c:v>44785</c:v>
                </c:pt>
                <c:pt idx="7039">
                  <c:v>44781</c:v>
                </c:pt>
                <c:pt idx="7040">
                  <c:v>44791</c:v>
                </c:pt>
                <c:pt idx="7041">
                  <c:v>44803</c:v>
                </c:pt>
                <c:pt idx="7042">
                  <c:v>44784</c:v>
                </c:pt>
                <c:pt idx="7043">
                  <c:v>44784</c:v>
                </c:pt>
                <c:pt idx="7044">
                  <c:v>44791</c:v>
                </c:pt>
                <c:pt idx="7045">
                  <c:v>44782</c:v>
                </c:pt>
                <c:pt idx="7046">
                  <c:v>44785</c:v>
                </c:pt>
                <c:pt idx="7047">
                  <c:v>44783</c:v>
                </c:pt>
                <c:pt idx="7048">
                  <c:v>44783</c:v>
                </c:pt>
                <c:pt idx="7049">
                  <c:v>44778</c:v>
                </c:pt>
                <c:pt idx="7050">
                  <c:v>44781</c:v>
                </c:pt>
                <c:pt idx="7051">
                  <c:v>44790</c:v>
                </c:pt>
                <c:pt idx="7052">
                  <c:v>44778</c:v>
                </c:pt>
                <c:pt idx="7053">
                  <c:v>44778</c:v>
                </c:pt>
                <c:pt idx="7054">
                  <c:v>44784</c:v>
                </c:pt>
                <c:pt idx="7055">
                  <c:v>44781</c:v>
                </c:pt>
                <c:pt idx="7056">
                  <c:v>44782</c:v>
                </c:pt>
                <c:pt idx="7057">
                  <c:v>44778</c:v>
                </c:pt>
                <c:pt idx="7058">
                  <c:v>44783</c:v>
                </c:pt>
                <c:pt idx="7059">
                  <c:v>44778</c:v>
                </c:pt>
                <c:pt idx="7060">
                  <c:v>44778</c:v>
                </c:pt>
                <c:pt idx="7061">
                  <c:v>44778</c:v>
                </c:pt>
                <c:pt idx="7062">
                  <c:v>44778</c:v>
                </c:pt>
                <c:pt idx="7063">
                  <c:v>44778</c:v>
                </c:pt>
                <c:pt idx="7064">
                  <c:v>44781</c:v>
                </c:pt>
                <c:pt idx="7065">
                  <c:v>44783</c:v>
                </c:pt>
                <c:pt idx="7066">
                  <c:v>44781</c:v>
                </c:pt>
                <c:pt idx="7067">
                  <c:v>44777</c:v>
                </c:pt>
                <c:pt idx="7068">
                  <c:v>44777</c:v>
                </c:pt>
                <c:pt idx="7069">
                  <c:v>44827</c:v>
                </c:pt>
                <c:pt idx="7070">
                  <c:v>44781</c:v>
                </c:pt>
                <c:pt idx="7071">
                  <c:v>44783</c:v>
                </c:pt>
                <c:pt idx="7072">
                  <c:v>44784</c:v>
                </c:pt>
                <c:pt idx="7073">
                  <c:v>44830</c:v>
                </c:pt>
                <c:pt idx="7074">
                  <c:v>44788</c:v>
                </c:pt>
                <c:pt idx="7075">
                  <c:v>44777</c:v>
                </c:pt>
                <c:pt idx="7076">
                  <c:v>44778</c:v>
                </c:pt>
                <c:pt idx="7077">
                  <c:v>44777</c:v>
                </c:pt>
                <c:pt idx="7078">
                  <c:v>44775</c:v>
                </c:pt>
                <c:pt idx="7079">
                  <c:v>44782</c:v>
                </c:pt>
                <c:pt idx="7080">
                  <c:v>44783</c:v>
                </c:pt>
                <c:pt idx="7081">
                  <c:v>44776</c:v>
                </c:pt>
                <c:pt idx="7082">
                  <c:v>44783</c:v>
                </c:pt>
                <c:pt idx="7083">
                  <c:v>44778</c:v>
                </c:pt>
                <c:pt idx="7084">
                  <c:v>44776</c:v>
                </c:pt>
                <c:pt idx="7085">
                  <c:v>44783</c:v>
                </c:pt>
                <c:pt idx="7086">
                  <c:v>44788</c:v>
                </c:pt>
                <c:pt idx="7087">
                  <c:v>44777</c:v>
                </c:pt>
                <c:pt idx="7088">
                  <c:v>44777</c:v>
                </c:pt>
                <c:pt idx="7089">
                  <c:v>44778</c:v>
                </c:pt>
                <c:pt idx="7090">
                  <c:v>44784</c:v>
                </c:pt>
                <c:pt idx="7091">
                  <c:v>44775</c:v>
                </c:pt>
                <c:pt idx="7092">
                  <c:v>44781</c:v>
                </c:pt>
                <c:pt idx="7093">
                  <c:v>44776</c:v>
                </c:pt>
                <c:pt idx="7094">
                  <c:v>44775</c:v>
                </c:pt>
                <c:pt idx="7095">
                  <c:v>44775</c:v>
                </c:pt>
                <c:pt idx="7096">
                  <c:v>44775</c:v>
                </c:pt>
                <c:pt idx="7097">
                  <c:v>44776</c:v>
                </c:pt>
                <c:pt idx="7098">
                  <c:v>44776</c:v>
                </c:pt>
                <c:pt idx="7099">
                  <c:v>44776</c:v>
                </c:pt>
                <c:pt idx="7100">
                  <c:v>44775</c:v>
                </c:pt>
                <c:pt idx="7101">
                  <c:v>44966</c:v>
                </c:pt>
                <c:pt idx="7102">
                  <c:v>44783</c:v>
                </c:pt>
                <c:pt idx="7103">
                  <c:v>44775</c:v>
                </c:pt>
                <c:pt idx="7104">
                  <c:v>44778</c:v>
                </c:pt>
                <c:pt idx="7105">
                  <c:v>44788</c:v>
                </c:pt>
                <c:pt idx="7106">
                  <c:v>44775</c:v>
                </c:pt>
                <c:pt idx="7107">
                  <c:v>44775</c:v>
                </c:pt>
                <c:pt idx="7108">
                  <c:v>44775</c:v>
                </c:pt>
                <c:pt idx="7109">
                  <c:v>44784</c:v>
                </c:pt>
                <c:pt idx="7110">
                  <c:v>44890</c:v>
                </c:pt>
                <c:pt idx="7111">
                  <c:v>44776</c:v>
                </c:pt>
                <c:pt idx="7112">
                  <c:v>44971</c:v>
                </c:pt>
                <c:pt idx="7113">
                  <c:v>44795</c:v>
                </c:pt>
                <c:pt idx="7114">
                  <c:v>44775</c:v>
                </c:pt>
                <c:pt idx="7115">
                  <c:v>44776</c:v>
                </c:pt>
                <c:pt idx="7116">
                  <c:v>44797</c:v>
                </c:pt>
                <c:pt idx="7117">
                  <c:v>44778</c:v>
                </c:pt>
                <c:pt idx="7118">
                  <c:v>44777</c:v>
                </c:pt>
                <c:pt idx="7119">
                  <c:v>44775</c:v>
                </c:pt>
                <c:pt idx="7120">
                  <c:v>44774</c:v>
                </c:pt>
                <c:pt idx="7121">
                  <c:v>44783</c:v>
                </c:pt>
                <c:pt idx="7122">
                  <c:v>44774</c:v>
                </c:pt>
                <c:pt idx="7123">
                  <c:v>44774</c:v>
                </c:pt>
                <c:pt idx="7124">
                  <c:v>44776</c:v>
                </c:pt>
                <c:pt idx="7125">
                  <c:v>44775</c:v>
                </c:pt>
                <c:pt idx="7126">
                  <c:v>44775</c:v>
                </c:pt>
                <c:pt idx="7127">
                  <c:v>44777</c:v>
                </c:pt>
                <c:pt idx="7128">
                  <c:v>44775</c:v>
                </c:pt>
                <c:pt idx="7129">
                  <c:v>44777</c:v>
                </c:pt>
                <c:pt idx="7130">
                  <c:v>44784</c:v>
                </c:pt>
                <c:pt idx="7131">
                  <c:v>44774</c:v>
                </c:pt>
                <c:pt idx="7132">
                  <c:v>44781</c:v>
                </c:pt>
                <c:pt idx="7133">
                  <c:v>44781</c:v>
                </c:pt>
                <c:pt idx="7134">
                  <c:v>44778</c:v>
                </c:pt>
                <c:pt idx="7135">
                  <c:v>44784</c:v>
                </c:pt>
                <c:pt idx="7136">
                  <c:v>44775</c:v>
                </c:pt>
                <c:pt idx="7137">
                  <c:v>44788</c:v>
                </c:pt>
                <c:pt idx="7138">
                  <c:v>44776</c:v>
                </c:pt>
                <c:pt idx="7139">
                  <c:v>44775</c:v>
                </c:pt>
                <c:pt idx="7140">
                  <c:v>44775</c:v>
                </c:pt>
                <c:pt idx="7141">
                  <c:v>44775</c:v>
                </c:pt>
                <c:pt idx="7142">
                  <c:v>44775</c:v>
                </c:pt>
                <c:pt idx="7143">
                  <c:v>44775</c:v>
                </c:pt>
                <c:pt idx="7144">
                  <c:v>44775</c:v>
                </c:pt>
                <c:pt idx="7145">
                  <c:v>44778</c:v>
                </c:pt>
                <c:pt idx="7146">
                  <c:v>44776</c:v>
                </c:pt>
                <c:pt idx="7147">
                  <c:v>44775</c:v>
                </c:pt>
                <c:pt idx="7148">
                  <c:v>44774</c:v>
                </c:pt>
                <c:pt idx="7149">
                  <c:v>44775</c:v>
                </c:pt>
                <c:pt idx="7150">
                  <c:v>44775</c:v>
                </c:pt>
                <c:pt idx="7151">
                  <c:v>44778</c:v>
                </c:pt>
                <c:pt idx="7152">
                  <c:v>44785</c:v>
                </c:pt>
                <c:pt idx="7153">
                  <c:v>44774</c:v>
                </c:pt>
                <c:pt idx="7154">
                  <c:v>44774</c:v>
                </c:pt>
                <c:pt idx="7155">
                  <c:v>44776</c:v>
                </c:pt>
                <c:pt idx="7156">
                  <c:v>44771</c:v>
                </c:pt>
                <c:pt idx="7157">
                  <c:v>44775</c:v>
                </c:pt>
                <c:pt idx="7158">
                  <c:v>44776</c:v>
                </c:pt>
                <c:pt idx="7159">
                  <c:v>44775</c:v>
                </c:pt>
                <c:pt idx="7160">
                  <c:v>44774</c:v>
                </c:pt>
                <c:pt idx="7161">
                  <c:v>44771</c:v>
                </c:pt>
                <c:pt idx="7162">
                  <c:v>44771</c:v>
                </c:pt>
                <c:pt idx="7163">
                  <c:v>44777</c:v>
                </c:pt>
                <c:pt idx="7164">
                  <c:v>44775</c:v>
                </c:pt>
                <c:pt idx="7165">
                  <c:v>44776</c:v>
                </c:pt>
                <c:pt idx="7166">
                  <c:v>44775</c:v>
                </c:pt>
                <c:pt idx="7167">
                  <c:v>44775</c:v>
                </c:pt>
                <c:pt idx="7168">
                  <c:v>44771</c:v>
                </c:pt>
                <c:pt idx="7169">
                  <c:v>44777</c:v>
                </c:pt>
                <c:pt idx="7170">
                  <c:v>44774</c:v>
                </c:pt>
                <c:pt idx="7171">
                  <c:v>44775</c:v>
                </c:pt>
                <c:pt idx="7172">
                  <c:v>44771</c:v>
                </c:pt>
                <c:pt idx="7173">
                  <c:v>44775</c:v>
                </c:pt>
                <c:pt idx="7174">
                  <c:v>44776</c:v>
                </c:pt>
                <c:pt idx="7175">
                  <c:v>44784</c:v>
                </c:pt>
                <c:pt idx="7176">
                  <c:v>44776</c:v>
                </c:pt>
                <c:pt idx="7177">
                  <c:v>44771</c:v>
                </c:pt>
                <c:pt idx="7178">
                  <c:v>44770</c:v>
                </c:pt>
                <c:pt idx="7179">
                  <c:v>44771</c:v>
                </c:pt>
                <c:pt idx="7180">
                  <c:v>44774</c:v>
                </c:pt>
                <c:pt idx="7181">
                  <c:v>44770</c:v>
                </c:pt>
                <c:pt idx="7182">
                  <c:v>44771</c:v>
                </c:pt>
                <c:pt idx="7183">
                  <c:v>44770</c:v>
                </c:pt>
                <c:pt idx="7184">
                  <c:v>44785</c:v>
                </c:pt>
                <c:pt idx="7185">
                  <c:v>44770</c:v>
                </c:pt>
                <c:pt idx="7186">
                  <c:v>44770</c:v>
                </c:pt>
                <c:pt idx="7187">
                  <c:v>44771</c:v>
                </c:pt>
                <c:pt idx="7188">
                  <c:v>44777</c:v>
                </c:pt>
                <c:pt idx="7189">
                  <c:v>44775</c:v>
                </c:pt>
                <c:pt idx="7190">
                  <c:v>44778</c:v>
                </c:pt>
                <c:pt idx="7191">
                  <c:v>44774</c:v>
                </c:pt>
                <c:pt idx="7192">
                  <c:v>44776</c:v>
                </c:pt>
                <c:pt idx="7193">
                  <c:v>45152</c:v>
                </c:pt>
                <c:pt idx="7194">
                  <c:v>44774</c:v>
                </c:pt>
                <c:pt idx="7195">
                  <c:v>44775</c:v>
                </c:pt>
                <c:pt idx="7196">
                  <c:v>44770</c:v>
                </c:pt>
                <c:pt idx="7197">
                  <c:v>44791</c:v>
                </c:pt>
                <c:pt idx="7198">
                  <c:v>44781</c:v>
                </c:pt>
                <c:pt idx="7199">
                  <c:v>44771</c:v>
                </c:pt>
                <c:pt idx="7200">
                  <c:v>44774</c:v>
                </c:pt>
                <c:pt idx="7201">
                  <c:v>44771</c:v>
                </c:pt>
                <c:pt idx="7202">
                  <c:v>44771</c:v>
                </c:pt>
                <c:pt idx="7203">
                  <c:v>44771</c:v>
                </c:pt>
                <c:pt idx="7204">
                  <c:v>44771</c:v>
                </c:pt>
                <c:pt idx="7205">
                  <c:v>44785</c:v>
                </c:pt>
                <c:pt idx="7206">
                  <c:v>44776</c:v>
                </c:pt>
                <c:pt idx="7207">
                  <c:v>44770</c:v>
                </c:pt>
                <c:pt idx="7208">
                  <c:v>44771</c:v>
                </c:pt>
                <c:pt idx="7209">
                  <c:v>44774</c:v>
                </c:pt>
                <c:pt idx="7210">
                  <c:v>44775</c:v>
                </c:pt>
                <c:pt idx="7211">
                  <c:v>44777</c:v>
                </c:pt>
                <c:pt idx="7212">
                  <c:v>44778</c:v>
                </c:pt>
                <c:pt idx="7213">
                  <c:v>44782</c:v>
                </c:pt>
                <c:pt idx="7214">
                  <c:v>44770</c:v>
                </c:pt>
                <c:pt idx="7215">
                  <c:v>44769</c:v>
                </c:pt>
                <c:pt idx="7216">
                  <c:v>44775</c:v>
                </c:pt>
                <c:pt idx="7217">
                  <c:v>44790</c:v>
                </c:pt>
                <c:pt idx="7218">
                  <c:v>44769</c:v>
                </c:pt>
                <c:pt idx="7219">
                  <c:v>44771</c:v>
                </c:pt>
                <c:pt idx="7220">
                  <c:v>44770</c:v>
                </c:pt>
                <c:pt idx="7221">
                  <c:v>44769</c:v>
                </c:pt>
                <c:pt idx="7222">
                  <c:v>44768</c:v>
                </c:pt>
                <c:pt idx="7223">
                  <c:v>44837</c:v>
                </c:pt>
                <c:pt idx="7224">
                  <c:v>44774</c:v>
                </c:pt>
                <c:pt idx="7225">
                  <c:v>44770</c:v>
                </c:pt>
                <c:pt idx="7226">
                  <c:v>44774</c:v>
                </c:pt>
                <c:pt idx="7227">
                  <c:v>44769</c:v>
                </c:pt>
                <c:pt idx="7228">
                  <c:v>44770</c:v>
                </c:pt>
                <c:pt idx="7229">
                  <c:v>44785</c:v>
                </c:pt>
                <c:pt idx="7230">
                  <c:v>44771</c:v>
                </c:pt>
                <c:pt idx="7231">
                  <c:v>44770</c:v>
                </c:pt>
                <c:pt idx="7232">
                  <c:v>44774</c:v>
                </c:pt>
                <c:pt idx="7233">
                  <c:v>44768</c:v>
                </c:pt>
                <c:pt idx="7234">
                  <c:v>44768</c:v>
                </c:pt>
                <c:pt idx="7235">
                  <c:v>44769</c:v>
                </c:pt>
                <c:pt idx="7236">
                  <c:v>45110</c:v>
                </c:pt>
                <c:pt idx="7237">
                  <c:v>44771</c:v>
                </c:pt>
                <c:pt idx="7238">
                  <c:v>44768</c:v>
                </c:pt>
                <c:pt idx="7239">
                  <c:v>44768</c:v>
                </c:pt>
                <c:pt idx="7240">
                  <c:v>44770</c:v>
                </c:pt>
                <c:pt idx="7241">
                  <c:v>44768</c:v>
                </c:pt>
                <c:pt idx="7242">
                  <c:v>44769</c:v>
                </c:pt>
                <c:pt idx="7243">
                  <c:v>44770</c:v>
                </c:pt>
                <c:pt idx="7244">
                  <c:v>44768</c:v>
                </c:pt>
                <c:pt idx="7245">
                  <c:v>44774</c:v>
                </c:pt>
                <c:pt idx="7246">
                  <c:v>44767</c:v>
                </c:pt>
                <c:pt idx="7247">
                  <c:v>44770</c:v>
                </c:pt>
                <c:pt idx="7248">
                  <c:v>44768</c:v>
                </c:pt>
                <c:pt idx="7249">
                  <c:v>44770</c:v>
                </c:pt>
                <c:pt idx="7250">
                  <c:v>44768</c:v>
                </c:pt>
                <c:pt idx="7251">
                  <c:v>44774</c:v>
                </c:pt>
                <c:pt idx="7252">
                  <c:v>44768</c:v>
                </c:pt>
                <c:pt idx="7253">
                  <c:v>44770</c:v>
                </c:pt>
                <c:pt idx="7254">
                  <c:v>44768</c:v>
                </c:pt>
                <c:pt idx="7255">
                  <c:v>44777</c:v>
                </c:pt>
                <c:pt idx="7256">
                  <c:v>44777</c:v>
                </c:pt>
                <c:pt idx="7257">
                  <c:v>44777</c:v>
                </c:pt>
                <c:pt idx="7258">
                  <c:v>44768</c:v>
                </c:pt>
                <c:pt idx="7259">
                  <c:v>44774</c:v>
                </c:pt>
                <c:pt idx="7260">
                  <c:v>44768</c:v>
                </c:pt>
                <c:pt idx="7261">
                  <c:v>44771</c:v>
                </c:pt>
                <c:pt idx="7262">
                  <c:v>44767</c:v>
                </c:pt>
                <c:pt idx="7263">
                  <c:v>44769</c:v>
                </c:pt>
                <c:pt idx="7264">
                  <c:v>44775</c:v>
                </c:pt>
                <c:pt idx="7265">
                  <c:v>44770</c:v>
                </c:pt>
                <c:pt idx="7266">
                  <c:v>44789</c:v>
                </c:pt>
                <c:pt idx="7267">
                  <c:v>44768</c:v>
                </c:pt>
                <c:pt idx="7268">
                  <c:v>44776</c:v>
                </c:pt>
                <c:pt idx="7269">
                  <c:v>44768</c:v>
                </c:pt>
                <c:pt idx="7270">
                  <c:v>44778</c:v>
                </c:pt>
                <c:pt idx="7271">
                  <c:v>44767</c:v>
                </c:pt>
                <c:pt idx="7272">
                  <c:v>44767</c:v>
                </c:pt>
                <c:pt idx="7273">
                  <c:v>44770</c:v>
                </c:pt>
                <c:pt idx="7274">
                  <c:v>44769</c:v>
                </c:pt>
                <c:pt idx="7275">
                  <c:v>44768</c:v>
                </c:pt>
                <c:pt idx="7276">
                  <c:v>44770</c:v>
                </c:pt>
                <c:pt idx="7277">
                  <c:v>44778</c:v>
                </c:pt>
                <c:pt idx="7278">
                  <c:v>44774</c:v>
                </c:pt>
                <c:pt idx="7279">
                  <c:v>44771</c:v>
                </c:pt>
                <c:pt idx="7280">
                  <c:v>44768</c:v>
                </c:pt>
                <c:pt idx="7281">
                  <c:v>44767</c:v>
                </c:pt>
                <c:pt idx="7282">
                  <c:v>44770</c:v>
                </c:pt>
                <c:pt idx="7283">
                  <c:v>44768</c:v>
                </c:pt>
                <c:pt idx="7284">
                  <c:v>44768</c:v>
                </c:pt>
                <c:pt idx="7285">
                  <c:v>44770</c:v>
                </c:pt>
                <c:pt idx="7286">
                  <c:v>44768</c:v>
                </c:pt>
                <c:pt idx="7287">
                  <c:v>44767</c:v>
                </c:pt>
                <c:pt idx="7288">
                  <c:v>44767</c:v>
                </c:pt>
                <c:pt idx="7289">
                  <c:v>44769</c:v>
                </c:pt>
                <c:pt idx="7290">
                  <c:v>44768</c:v>
                </c:pt>
                <c:pt idx="7291">
                  <c:v>44767</c:v>
                </c:pt>
                <c:pt idx="7292">
                  <c:v>44769</c:v>
                </c:pt>
                <c:pt idx="7293">
                  <c:v>44767</c:v>
                </c:pt>
                <c:pt idx="7294">
                  <c:v>44767</c:v>
                </c:pt>
                <c:pt idx="7295">
                  <c:v>44768</c:v>
                </c:pt>
                <c:pt idx="7296">
                  <c:v>44768</c:v>
                </c:pt>
                <c:pt idx="7297">
                  <c:v>44770</c:v>
                </c:pt>
                <c:pt idx="7298">
                  <c:v>44769</c:v>
                </c:pt>
                <c:pt idx="7299">
                  <c:v>44769</c:v>
                </c:pt>
                <c:pt idx="7300">
                  <c:v>44769</c:v>
                </c:pt>
                <c:pt idx="7301">
                  <c:v>44770</c:v>
                </c:pt>
                <c:pt idx="7302">
                  <c:v>44768</c:v>
                </c:pt>
                <c:pt idx="7303">
                  <c:v>44781</c:v>
                </c:pt>
                <c:pt idx="7304">
                  <c:v>44874</c:v>
                </c:pt>
                <c:pt idx="7305">
                  <c:v>44767</c:v>
                </c:pt>
                <c:pt idx="7306">
                  <c:v>44769</c:v>
                </c:pt>
                <c:pt idx="7307">
                  <c:v>44769</c:v>
                </c:pt>
                <c:pt idx="7308">
                  <c:v>44767</c:v>
                </c:pt>
                <c:pt idx="7309">
                  <c:v>44764</c:v>
                </c:pt>
                <c:pt idx="7310">
                  <c:v>44771</c:v>
                </c:pt>
                <c:pt idx="7311">
                  <c:v>44767</c:v>
                </c:pt>
                <c:pt idx="7312">
                  <c:v>44764</c:v>
                </c:pt>
                <c:pt idx="7313">
                  <c:v>44840</c:v>
                </c:pt>
                <c:pt idx="7314">
                  <c:v>44764</c:v>
                </c:pt>
                <c:pt idx="7315">
                  <c:v>44763</c:v>
                </c:pt>
                <c:pt idx="7316">
                  <c:v>44764</c:v>
                </c:pt>
                <c:pt idx="7317">
                  <c:v>44763</c:v>
                </c:pt>
                <c:pt idx="7318">
                  <c:v>44768</c:v>
                </c:pt>
                <c:pt idx="7319">
                  <c:v>44771</c:v>
                </c:pt>
                <c:pt idx="7320">
                  <c:v>44764</c:v>
                </c:pt>
                <c:pt idx="7321">
                  <c:v>44764</c:v>
                </c:pt>
                <c:pt idx="7322">
                  <c:v>44768</c:v>
                </c:pt>
                <c:pt idx="7323">
                  <c:v>44769</c:v>
                </c:pt>
                <c:pt idx="7324">
                  <c:v>44763</c:v>
                </c:pt>
                <c:pt idx="7325">
                  <c:v>44841</c:v>
                </c:pt>
                <c:pt idx="7326">
                  <c:v>44768</c:v>
                </c:pt>
                <c:pt idx="7327">
                  <c:v>44764</c:v>
                </c:pt>
                <c:pt idx="7328">
                  <c:v>44782</c:v>
                </c:pt>
                <c:pt idx="7329">
                  <c:v>44764</c:v>
                </c:pt>
                <c:pt idx="7330">
                  <c:v>44764</c:v>
                </c:pt>
                <c:pt idx="7331">
                  <c:v>44764</c:v>
                </c:pt>
                <c:pt idx="7332">
                  <c:v>44763</c:v>
                </c:pt>
                <c:pt idx="7333">
                  <c:v>44768</c:v>
                </c:pt>
                <c:pt idx="7334">
                  <c:v>44872</c:v>
                </c:pt>
                <c:pt idx="7335">
                  <c:v>44762</c:v>
                </c:pt>
                <c:pt idx="7336">
                  <c:v>44767</c:v>
                </c:pt>
                <c:pt idx="7337">
                  <c:v>44770</c:v>
                </c:pt>
                <c:pt idx="7338">
                  <c:v>44764</c:v>
                </c:pt>
                <c:pt idx="7339">
                  <c:v>44764</c:v>
                </c:pt>
                <c:pt idx="7340">
                  <c:v>44763</c:v>
                </c:pt>
                <c:pt idx="7341">
                  <c:v>44764</c:v>
                </c:pt>
                <c:pt idx="7342">
                  <c:v>44775</c:v>
                </c:pt>
                <c:pt idx="7343">
                  <c:v>44763</c:v>
                </c:pt>
                <c:pt idx="7344">
                  <c:v>44764</c:v>
                </c:pt>
                <c:pt idx="7345">
                  <c:v>44763</c:v>
                </c:pt>
                <c:pt idx="7346">
                  <c:v>44763</c:v>
                </c:pt>
                <c:pt idx="7347">
                  <c:v>44770</c:v>
                </c:pt>
                <c:pt idx="7348">
                  <c:v>44762</c:v>
                </c:pt>
                <c:pt idx="7349">
                  <c:v>44763</c:v>
                </c:pt>
                <c:pt idx="7350">
                  <c:v>44769</c:v>
                </c:pt>
                <c:pt idx="7351">
                  <c:v>44784</c:v>
                </c:pt>
                <c:pt idx="7352">
                  <c:v>44764</c:v>
                </c:pt>
                <c:pt idx="7353">
                  <c:v>44763</c:v>
                </c:pt>
                <c:pt idx="7354">
                  <c:v>44761</c:v>
                </c:pt>
                <c:pt idx="7355">
                  <c:v>44762</c:v>
                </c:pt>
                <c:pt idx="7356">
                  <c:v>44763</c:v>
                </c:pt>
                <c:pt idx="7357">
                  <c:v>44763</c:v>
                </c:pt>
                <c:pt idx="7358">
                  <c:v>44761</c:v>
                </c:pt>
                <c:pt idx="7359">
                  <c:v>44771</c:v>
                </c:pt>
                <c:pt idx="7360">
                  <c:v>44767</c:v>
                </c:pt>
                <c:pt idx="7361">
                  <c:v>44762</c:v>
                </c:pt>
                <c:pt idx="7362">
                  <c:v>44769</c:v>
                </c:pt>
                <c:pt idx="7363">
                  <c:v>44763</c:v>
                </c:pt>
                <c:pt idx="7364">
                  <c:v>44762</c:v>
                </c:pt>
                <c:pt idx="7365">
                  <c:v>44771</c:v>
                </c:pt>
                <c:pt idx="7366">
                  <c:v>44761</c:v>
                </c:pt>
                <c:pt idx="7367">
                  <c:v>44767</c:v>
                </c:pt>
                <c:pt idx="7368">
                  <c:v>44762</c:v>
                </c:pt>
                <c:pt idx="7369">
                  <c:v>44764</c:v>
                </c:pt>
                <c:pt idx="7370">
                  <c:v>44763</c:v>
                </c:pt>
                <c:pt idx="7371">
                  <c:v>44781</c:v>
                </c:pt>
                <c:pt idx="7372">
                  <c:v>44764</c:v>
                </c:pt>
                <c:pt idx="7373">
                  <c:v>44782</c:v>
                </c:pt>
                <c:pt idx="7374">
                  <c:v>44781</c:v>
                </c:pt>
                <c:pt idx="7375">
                  <c:v>44761</c:v>
                </c:pt>
                <c:pt idx="7376">
                  <c:v>44784</c:v>
                </c:pt>
                <c:pt idx="7377">
                  <c:v>44767</c:v>
                </c:pt>
                <c:pt idx="7378">
                  <c:v>44761</c:v>
                </c:pt>
                <c:pt idx="7379">
                  <c:v>44761</c:v>
                </c:pt>
                <c:pt idx="7380">
                  <c:v>44764</c:v>
                </c:pt>
                <c:pt idx="7381">
                  <c:v>44761</c:v>
                </c:pt>
                <c:pt idx="7382">
                  <c:v>44761</c:v>
                </c:pt>
                <c:pt idx="7383">
                  <c:v>44764</c:v>
                </c:pt>
                <c:pt idx="7384">
                  <c:v>44792</c:v>
                </c:pt>
                <c:pt idx="7385">
                  <c:v>44770</c:v>
                </c:pt>
                <c:pt idx="7386">
                  <c:v>44860</c:v>
                </c:pt>
                <c:pt idx="7387">
                  <c:v>44769</c:v>
                </c:pt>
                <c:pt idx="7388">
                  <c:v>44761</c:v>
                </c:pt>
                <c:pt idx="7389">
                  <c:v>44761</c:v>
                </c:pt>
                <c:pt idx="7390">
                  <c:v>44768</c:v>
                </c:pt>
                <c:pt idx="7391">
                  <c:v>44761</c:v>
                </c:pt>
                <c:pt idx="7392">
                  <c:v>44769</c:v>
                </c:pt>
                <c:pt idx="7393">
                  <c:v>44762</c:v>
                </c:pt>
                <c:pt idx="7394">
                  <c:v>44761</c:v>
                </c:pt>
                <c:pt idx="7395">
                  <c:v>44763</c:v>
                </c:pt>
                <c:pt idx="7396">
                  <c:v>44760</c:v>
                </c:pt>
                <c:pt idx="7397">
                  <c:v>44761</c:v>
                </c:pt>
                <c:pt idx="7398">
                  <c:v>44761</c:v>
                </c:pt>
                <c:pt idx="7399">
                  <c:v>44778</c:v>
                </c:pt>
                <c:pt idx="7400">
                  <c:v>44761</c:v>
                </c:pt>
                <c:pt idx="7401">
                  <c:v>44762</c:v>
                </c:pt>
                <c:pt idx="7402">
                  <c:v>44762</c:v>
                </c:pt>
                <c:pt idx="7403">
                  <c:v>44826</c:v>
                </c:pt>
                <c:pt idx="7404">
                  <c:v>44761</c:v>
                </c:pt>
                <c:pt idx="7405">
                  <c:v>44760</c:v>
                </c:pt>
                <c:pt idx="7406">
                  <c:v>44760</c:v>
                </c:pt>
                <c:pt idx="7407">
                  <c:v>44761</c:v>
                </c:pt>
                <c:pt idx="7408">
                  <c:v>44760</c:v>
                </c:pt>
                <c:pt idx="7409">
                  <c:v>44762</c:v>
                </c:pt>
                <c:pt idx="7410">
                  <c:v>44761</c:v>
                </c:pt>
                <c:pt idx="7411">
                  <c:v>44760</c:v>
                </c:pt>
                <c:pt idx="7412">
                  <c:v>44761</c:v>
                </c:pt>
                <c:pt idx="7413">
                  <c:v>44768</c:v>
                </c:pt>
                <c:pt idx="7414">
                  <c:v>44762</c:v>
                </c:pt>
                <c:pt idx="7415">
                  <c:v>44767</c:v>
                </c:pt>
                <c:pt idx="7416">
                  <c:v>44762</c:v>
                </c:pt>
                <c:pt idx="7417">
                  <c:v>44762</c:v>
                </c:pt>
                <c:pt idx="7418">
                  <c:v>44761</c:v>
                </c:pt>
                <c:pt idx="7419">
                  <c:v>44774</c:v>
                </c:pt>
                <c:pt idx="7420">
                  <c:v>44762</c:v>
                </c:pt>
                <c:pt idx="7421">
                  <c:v>44762</c:v>
                </c:pt>
                <c:pt idx="7422">
                  <c:v>44768</c:v>
                </c:pt>
                <c:pt idx="7423">
                  <c:v>44770</c:v>
                </c:pt>
                <c:pt idx="7424">
                  <c:v>44760</c:v>
                </c:pt>
                <c:pt idx="7425">
                  <c:v>44761</c:v>
                </c:pt>
                <c:pt idx="7426">
                  <c:v>44764</c:v>
                </c:pt>
                <c:pt idx="7427">
                  <c:v>44761</c:v>
                </c:pt>
                <c:pt idx="7428">
                  <c:v>44762</c:v>
                </c:pt>
                <c:pt idx="7429">
                  <c:v>44763</c:v>
                </c:pt>
                <c:pt idx="7430">
                  <c:v>44760</c:v>
                </c:pt>
                <c:pt idx="7431">
                  <c:v>44768</c:v>
                </c:pt>
                <c:pt idx="7432">
                  <c:v>44839</c:v>
                </c:pt>
                <c:pt idx="7433">
                  <c:v>44767</c:v>
                </c:pt>
                <c:pt idx="7434">
                  <c:v>44777</c:v>
                </c:pt>
                <c:pt idx="7435">
                  <c:v>44757</c:v>
                </c:pt>
                <c:pt idx="7436">
                  <c:v>44757</c:v>
                </c:pt>
                <c:pt idx="7437">
                  <c:v>44760</c:v>
                </c:pt>
                <c:pt idx="7438">
                  <c:v>44760</c:v>
                </c:pt>
                <c:pt idx="7439">
                  <c:v>44761</c:v>
                </c:pt>
                <c:pt idx="7440">
                  <c:v>44757</c:v>
                </c:pt>
                <c:pt idx="7441">
                  <c:v>44762</c:v>
                </c:pt>
                <c:pt idx="7442">
                  <c:v>44760</c:v>
                </c:pt>
                <c:pt idx="7443">
                  <c:v>44761</c:v>
                </c:pt>
                <c:pt idx="7444">
                  <c:v>44760</c:v>
                </c:pt>
                <c:pt idx="7445">
                  <c:v>44757</c:v>
                </c:pt>
                <c:pt idx="7446">
                  <c:v>44760</c:v>
                </c:pt>
                <c:pt idx="7447">
                  <c:v>44770</c:v>
                </c:pt>
                <c:pt idx="7448">
                  <c:v>44761</c:v>
                </c:pt>
                <c:pt idx="7449">
                  <c:v>44757</c:v>
                </c:pt>
                <c:pt idx="7450">
                  <c:v>44763</c:v>
                </c:pt>
                <c:pt idx="7451">
                  <c:v>44764</c:v>
                </c:pt>
                <c:pt idx="7452">
                  <c:v>44762</c:v>
                </c:pt>
                <c:pt idx="7453">
                  <c:v>44769</c:v>
                </c:pt>
                <c:pt idx="7454">
                  <c:v>44778</c:v>
                </c:pt>
                <c:pt idx="7455">
                  <c:v>44763</c:v>
                </c:pt>
                <c:pt idx="7456">
                  <c:v>44756</c:v>
                </c:pt>
                <c:pt idx="7457">
                  <c:v>44757</c:v>
                </c:pt>
                <c:pt idx="7458">
                  <c:v>44757</c:v>
                </c:pt>
                <c:pt idx="7459">
                  <c:v>44757</c:v>
                </c:pt>
                <c:pt idx="7460">
                  <c:v>44767</c:v>
                </c:pt>
                <c:pt idx="7461">
                  <c:v>44757</c:v>
                </c:pt>
                <c:pt idx="7462">
                  <c:v>44756</c:v>
                </c:pt>
                <c:pt idx="7463">
                  <c:v>44798</c:v>
                </c:pt>
                <c:pt idx="7464">
                  <c:v>44760</c:v>
                </c:pt>
                <c:pt idx="7465">
                  <c:v>44757</c:v>
                </c:pt>
                <c:pt idx="7466">
                  <c:v>44763</c:v>
                </c:pt>
                <c:pt idx="7467">
                  <c:v>44757</c:v>
                </c:pt>
                <c:pt idx="7468">
                  <c:v>44757</c:v>
                </c:pt>
                <c:pt idx="7469">
                  <c:v>44761</c:v>
                </c:pt>
                <c:pt idx="7470">
                  <c:v>44760</c:v>
                </c:pt>
                <c:pt idx="7471">
                  <c:v>44770</c:v>
                </c:pt>
                <c:pt idx="7472">
                  <c:v>44770</c:v>
                </c:pt>
                <c:pt idx="7473">
                  <c:v>44756</c:v>
                </c:pt>
                <c:pt idx="7474">
                  <c:v>44757</c:v>
                </c:pt>
                <c:pt idx="7475">
                  <c:v>44757</c:v>
                </c:pt>
                <c:pt idx="7476">
                  <c:v>44756</c:v>
                </c:pt>
                <c:pt idx="7477">
                  <c:v>44760</c:v>
                </c:pt>
                <c:pt idx="7478">
                  <c:v>44762</c:v>
                </c:pt>
                <c:pt idx="7479">
                  <c:v>44757</c:v>
                </c:pt>
                <c:pt idx="7480">
                  <c:v>44756</c:v>
                </c:pt>
                <c:pt idx="7481">
                  <c:v>44889</c:v>
                </c:pt>
                <c:pt idx="7482">
                  <c:v>44757</c:v>
                </c:pt>
                <c:pt idx="7483">
                  <c:v>44756</c:v>
                </c:pt>
                <c:pt idx="7484">
                  <c:v>44755</c:v>
                </c:pt>
                <c:pt idx="7485">
                  <c:v>44783</c:v>
                </c:pt>
                <c:pt idx="7486">
                  <c:v>44756</c:v>
                </c:pt>
                <c:pt idx="7487">
                  <c:v>44757</c:v>
                </c:pt>
                <c:pt idx="7488">
                  <c:v>44761</c:v>
                </c:pt>
                <c:pt idx="7489">
                  <c:v>44756</c:v>
                </c:pt>
                <c:pt idx="7490">
                  <c:v>44760</c:v>
                </c:pt>
                <c:pt idx="7491">
                  <c:v>44763</c:v>
                </c:pt>
                <c:pt idx="7492">
                  <c:v>44757</c:v>
                </c:pt>
                <c:pt idx="7493">
                  <c:v>44763</c:v>
                </c:pt>
                <c:pt idx="7494">
                  <c:v>44761</c:v>
                </c:pt>
                <c:pt idx="7495">
                  <c:v>44768</c:v>
                </c:pt>
                <c:pt idx="7496">
                  <c:v>44756</c:v>
                </c:pt>
                <c:pt idx="7497">
                  <c:v>44755</c:v>
                </c:pt>
                <c:pt idx="7498">
                  <c:v>44756</c:v>
                </c:pt>
                <c:pt idx="7499">
                  <c:v>44760</c:v>
                </c:pt>
                <c:pt idx="7500">
                  <c:v>44757</c:v>
                </c:pt>
                <c:pt idx="7501">
                  <c:v>44755</c:v>
                </c:pt>
                <c:pt idx="7502">
                  <c:v>44762</c:v>
                </c:pt>
                <c:pt idx="7503">
                  <c:v>44755</c:v>
                </c:pt>
                <c:pt idx="7504">
                  <c:v>44755</c:v>
                </c:pt>
                <c:pt idx="7505">
                  <c:v>44755</c:v>
                </c:pt>
                <c:pt idx="7506">
                  <c:v>44756</c:v>
                </c:pt>
                <c:pt idx="7507">
                  <c:v>44757</c:v>
                </c:pt>
                <c:pt idx="7508">
                  <c:v>44757</c:v>
                </c:pt>
                <c:pt idx="7509">
                  <c:v>44761</c:v>
                </c:pt>
                <c:pt idx="7510">
                  <c:v>44757</c:v>
                </c:pt>
                <c:pt idx="7511">
                  <c:v>44755</c:v>
                </c:pt>
                <c:pt idx="7512">
                  <c:v>44760</c:v>
                </c:pt>
                <c:pt idx="7513">
                  <c:v>44775</c:v>
                </c:pt>
                <c:pt idx="7514">
                  <c:v>44770</c:v>
                </c:pt>
                <c:pt idx="7515">
                  <c:v>44760</c:v>
                </c:pt>
                <c:pt idx="7516">
                  <c:v>44756</c:v>
                </c:pt>
                <c:pt idx="7517">
                  <c:v>44762</c:v>
                </c:pt>
                <c:pt idx="7518">
                  <c:v>44755</c:v>
                </c:pt>
                <c:pt idx="7519">
                  <c:v>44755</c:v>
                </c:pt>
                <c:pt idx="7520">
                  <c:v>44760</c:v>
                </c:pt>
                <c:pt idx="7521">
                  <c:v>44757</c:v>
                </c:pt>
                <c:pt idx="7522">
                  <c:v>44762</c:v>
                </c:pt>
                <c:pt idx="7523">
                  <c:v>44757</c:v>
                </c:pt>
                <c:pt idx="7524">
                  <c:v>44755</c:v>
                </c:pt>
                <c:pt idx="7525">
                  <c:v>44756</c:v>
                </c:pt>
                <c:pt idx="7526">
                  <c:v>44756</c:v>
                </c:pt>
                <c:pt idx="7527">
                  <c:v>44756</c:v>
                </c:pt>
                <c:pt idx="7528">
                  <c:v>44754</c:v>
                </c:pt>
                <c:pt idx="7529">
                  <c:v>44755</c:v>
                </c:pt>
                <c:pt idx="7530">
                  <c:v>44754</c:v>
                </c:pt>
                <c:pt idx="7531">
                  <c:v>44755</c:v>
                </c:pt>
                <c:pt idx="7532">
                  <c:v>44754</c:v>
                </c:pt>
                <c:pt idx="7533">
                  <c:v>44755</c:v>
                </c:pt>
                <c:pt idx="7534">
                  <c:v>44754</c:v>
                </c:pt>
                <c:pt idx="7535">
                  <c:v>44767</c:v>
                </c:pt>
                <c:pt idx="7536">
                  <c:v>44754</c:v>
                </c:pt>
                <c:pt idx="7537">
                  <c:v>44754</c:v>
                </c:pt>
                <c:pt idx="7538">
                  <c:v>44755</c:v>
                </c:pt>
                <c:pt idx="7539">
                  <c:v>44756</c:v>
                </c:pt>
                <c:pt idx="7540">
                  <c:v>45064</c:v>
                </c:pt>
                <c:pt idx="7541">
                  <c:v>44756</c:v>
                </c:pt>
                <c:pt idx="7542">
                  <c:v>44754</c:v>
                </c:pt>
                <c:pt idx="7543">
                  <c:v>44754</c:v>
                </c:pt>
                <c:pt idx="7544">
                  <c:v>44757</c:v>
                </c:pt>
                <c:pt idx="7545">
                  <c:v>44754</c:v>
                </c:pt>
                <c:pt idx="7546">
                  <c:v>44754</c:v>
                </c:pt>
                <c:pt idx="7547">
                  <c:v>44755</c:v>
                </c:pt>
                <c:pt idx="7548">
                  <c:v>44756</c:v>
                </c:pt>
                <c:pt idx="7549">
                  <c:v>44756</c:v>
                </c:pt>
                <c:pt idx="7550">
                  <c:v>44755</c:v>
                </c:pt>
                <c:pt idx="7551">
                  <c:v>44754</c:v>
                </c:pt>
                <c:pt idx="7552">
                  <c:v>44755</c:v>
                </c:pt>
                <c:pt idx="7553">
                  <c:v>44754</c:v>
                </c:pt>
                <c:pt idx="7554">
                  <c:v>44757</c:v>
                </c:pt>
                <c:pt idx="7555">
                  <c:v>44756</c:v>
                </c:pt>
                <c:pt idx="7556">
                  <c:v>44754</c:v>
                </c:pt>
                <c:pt idx="7557">
                  <c:v>44757</c:v>
                </c:pt>
                <c:pt idx="7558">
                  <c:v>44753</c:v>
                </c:pt>
                <c:pt idx="7559">
                  <c:v>44753</c:v>
                </c:pt>
                <c:pt idx="7560">
                  <c:v>44757</c:v>
                </c:pt>
                <c:pt idx="7561">
                  <c:v>44754</c:v>
                </c:pt>
                <c:pt idx="7562">
                  <c:v>44756</c:v>
                </c:pt>
                <c:pt idx="7563">
                  <c:v>44753</c:v>
                </c:pt>
                <c:pt idx="7564">
                  <c:v>44754</c:v>
                </c:pt>
                <c:pt idx="7565">
                  <c:v>44761</c:v>
                </c:pt>
                <c:pt idx="7566">
                  <c:v>44925</c:v>
                </c:pt>
                <c:pt idx="7567">
                  <c:v>44769</c:v>
                </c:pt>
                <c:pt idx="7568">
                  <c:v>44778</c:v>
                </c:pt>
                <c:pt idx="7569">
                  <c:v>44755</c:v>
                </c:pt>
                <c:pt idx="7570">
                  <c:v>44754</c:v>
                </c:pt>
                <c:pt idx="7571">
                  <c:v>44754</c:v>
                </c:pt>
                <c:pt idx="7572">
                  <c:v>44756</c:v>
                </c:pt>
                <c:pt idx="7573">
                  <c:v>44755</c:v>
                </c:pt>
                <c:pt idx="7574">
                  <c:v>44754</c:v>
                </c:pt>
                <c:pt idx="7575">
                  <c:v>44754</c:v>
                </c:pt>
                <c:pt idx="7576">
                  <c:v>44756</c:v>
                </c:pt>
                <c:pt idx="7577">
                  <c:v>44755</c:v>
                </c:pt>
                <c:pt idx="7578">
                  <c:v>44757</c:v>
                </c:pt>
                <c:pt idx="7579">
                  <c:v>44760</c:v>
                </c:pt>
                <c:pt idx="7580">
                  <c:v>44756</c:v>
                </c:pt>
                <c:pt idx="7581">
                  <c:v>44761</c:v>
                </c:pt>
                <c:pt idx="7582">
                  <c:v>44753</c:v>
                </c:pt>
                <c:pt idx="7583">
                  <c:v>44756</c:v>
                </c:pt>
                <c:pt idx="7584">
                  <c:v>44755</c:v>
                </c:pt>
                <c:pt idx="7585">
                  <c:v>44756</c:v>
                </c:pt>
                <c:pt idx="7586">
                  <c:v>44754</c:v>
                </c:pt>
                <c:pt idx="7587">
                  <c:v>44755</c:v>
                </c:pt>
                <c:pt idx="7588">
                  <c:v>44756</c:v>
                </c:pt>
                <c:pt idx="7589">
                  <c:v>44754</c:v>
                </c:pt>
                <c:pt idx="7590">
                  <c:v>44753</c:v>
                </c:pt>
                <c:pt idx="7591">
                  <c:v>44753</c:v>
                </c:pt>
                <c:pt idx="7592">
                  <c:v>44756</c:v>
                </c:pt>
                <c:pt idx="7593">
                  <c:v>44756</c:v>
                </c:pt>
                <c:pt idx="7594">
                  <c:v>44753</c:v>
                </c:pt>
                <c:pt idx="7595">
                  <c:v>44755</c:v>
                </c:pt>
                <c:pt idx="7596">
                  <c:v>44750</c:v>
                </c:pt>
                <c:pt idx="7597">
                  <c:v>44782</c:v>
                </c:pt>
                <c:pt idx="7598">
                  <c:v>44784</c:v>
                </c:pt>
                <c:pt idx="7599">
                  <c:v>44753</c:v>
                </c:pt>
                <c:pt idx="7600">
                  <c:v>44753</c:v>
                </c:pt>
                <c:pt idx="7601">
                  <c:v>44755</c:v>
                </c:pt>
                <c:pt idx="7602">
                  <c:v>44753</c:v>
                </c:pt>
                <c:pt idx="7603">
                  <c:v>44754</c:v>
                </c:pt>
                <c:pt idx="7604">
                  <c:v>44754</c:v>
                </c:pt>
                <c:pt idx="7605">
                  <c:v>44754</c:v>
                </c:pt>
                <c:pt idx="7606">
                  <c:v>44767</c:v>
                </c:pt>
                <c:pt idx="7607">
                  <c:v>44756</c:v>
                </c:pt>
                <c:pt idx="7608">
                  <c:v>44753</c:v>
                </c:pt>
                <c:pt idx="7609">
                  <c:v>44755</c:v>
                </c:pt>
                <c:pt idx="7610">
                  <c:v>44762</c:v>
                </c:pt>
                <c:pt idx="7611">
                  <c:v>44750</c:v>
                </c:pt>
                <c:pt idx="7612">
                  <c:v>44753</c:v>
                </c:pt>
                <c:pt idx="7613">
                  <c:v>44760</c:v>
                </c:pt>
                <c:pt idx="7614">
                  <c:v>44750</c:v>
                </c:pt>
                <c:pt idx="7615">
                  <c:v>44753</c:v>
                </c:pt>
                <c:pt idx="7616">
                  <c:v>44749</c:v>
                </c:pt>
                <c:pt idx="7617">
                  <c:v>44750</c:v>
                </c:pt>
                <c:pt idx="7618">
                  <c:v>44750</c:v>
                </c:pt>
                <c:pt idx="7619">
                  <c:v>44750</c:v>
                </c:pt>
                <c:pt idx="7620">
                  <c:v>44750</c:v>
                </c:pt>
                <c:pt idx="7621">
                  <c:v>44756</c:v>
                </c:pt>
                <c:pt idx="7622">
                  <c:v>44755</c:v>
                </c:pt>
                <c:pt idx="7623">
                  <c:v>44756</c:v>
                </c:pt>
                <c:pt idx="7624">
                  <c:v>44750</c:v>
                </c:pt>
                <c:pt idx="7625">
                  <c:v>44750</c:v>
                </c:pt>
                <c:pt idx="7626">
                  <c:v>44753</c:v>
                </c:pt>
                <c:pt idx="7627">
                  <c:v>44756</c:v>
                </c:pt>
                <c:pt idx="7628">
                  <c:v>44754</c:v>
                </c:pt>
                <c:pt idx="7629">
                  <c:v>44750</c:v>
                </c:pt>
                <c:pt idx="7630">
                  <c:v>44754</c:v>
                </c:pt>
                <c:pt idx="7631">
                  <c:v>44750</c:v>
                </c:pt>
                <c:pt idx="7632">
                  <c:v>44749</c:v>
                </c:pt>
                <c:pt idx="7633">
                  <c:v>44750</c:v>
                </c:pt>
                <c:pt idx="7634">
                  <c:v>44783</c:v>
                </c:pt>
                <c:pt idx="7635">
                  <c:v>44775</c:v>
                </c:pt>
                <c:pt idx="7636">
                  <c:v>44749</c:v>
                </c:pt>
                <c:pt idx="7637">
                  <c:v>44749</c:v>
                </c:pt>
                <c:pt idx="7638">
                  <c:v>44755</c:v>
                </c:pt>
                <c:pt idx="7639">
                  <c:v>44754</c:v>
                </c:pt>
                <c:pt idx="7640">
                  <c:v>44778</c:v>
                </c:pt>
                <c:pt idx="7641">
                  <c:v>44754</c:v>
                </c:pt>
                <c:pt idx="7642">
                  <c:v>44755</c:v>
                </c:pt>
                <c:pt idx="7643">
                  <c:v>44750</c:v>
                </c:pt>
                <c:pt idx="7644">
                  <c:v>44749</c:v>
                </c:pt>
                <c:pt idx="7645">
                  <c:v>44750</c:v>
                </c:pt>
                <c:pt idx="7646">
                  <c:v>44763</c:v>
                </c:pt>
                <c:pt idx="7647">
                  <c:v>44764</c:v>
                </c:pt>
                <c:pt idx="7648">
                  <c:v>44776</c:v>
                </c:pt>
                <c:pt idx="7649">
                  <c:v>44749</c:v>
                </c:pt>
                <c:pt idx="7650">
                  <c:v>44750</c:v>
                </c:pt>
                <c:pt idx="7651">
                  <c:v>44753</c:v>
                </c:pt>
                <c:pt idx="7652">
                  <c:v>44753</c:v>
                </c:pt>
                <c:pt idx="7653">
                  <c:v>44756</c:v>
                </c:pt>
                <c:pt idx="7654">
                  <c:v>44763</c:v>
                </c:pt>
                <c:pt idx="7655">
                  <c:v>44754</c:v>
                </c:pt>
                <c:pt idx="7656">
                  <c:v>44755</c:v>
                </c:pt>
                <c:pt idx="7657">
                  <c:v>44750</c:v>
                </c:pt>
                <c:pt idx="7658">
                  <c:v>44749</c:v>
                </c:pt>
                <c:pt idx="7659">
                  <c:v>44789</c:v>
                </c:pt>
                <c:pt idx="7660">
                  <c:v>44749</c:v>
                </c:pt>
                <c:pt idx="7661">
                  <c:v>44769</c:v>
                </c:pt>
                <c:pt idx="7662">
                  <c:v>44749</c:v>
                </c:pt>
                <c:pt idx="7663">
                  <c:v>44749</c:v>
                </c:pt>
                <c:pt idx="7664">
                  <c:v>44749</c:v>
                </c:pt>
                <c:pt idx="7665">
                  <c:v>44756</c:v>
                </c:pt>
                <c:pt idx="7666">
                  <c:v>44748</c:v>
                </c:pt>
                <c:pt idx="7667">
                  <c:v>44749</c:v>
                </c:pt>
                <c:pt idx="7668">
                  <c:v>44749</c:v>
                </c:pt>
                <c:pt idx="7669">
                  <c:v>44749</c:v>
                </c:pt>
                <c:pt idx="7670">
                  <c:v>44749</c:v>
                </c:pt>
                <c:pt idx="7671">
                  <c:v>44806</c:v>
                </c:pt>
                <c:pt idx="7672">
                  <c:v>44749</c:v>
                </c:pt>
                <c:pt idx="7673">
                  <c:v>44748</c:v>
                </c:pt>
                <c:pt idx="7674">
                  <c:v>44749</c:v>
                </c:pt>
                <c:pt idx="7675">
                  <c:v>44750</c:v>
                </c:pt>
                <c:pt idx="7676">
                  <c:v>44748</c:v>
                </c:pt>
                <c:pt idx="7677">
                  <c:v>44747</c:v>
                </c:pt>
                <c:pt idx="7678">
                  <c:v>44749</c:v>
                </c:pt>
                <c:pt idx="7679">
                  <c:v>44754</c:v>
                </c:pt>
                <c:pt idx="7680">
                  <c:v>44750</c:v>
                </c:pt>
                <c:pt idx="7681">
                  <c:v>44783</c:v>
                </c:pt>
                <c:pt idx="7682">
                  <c:v>44757</c:v>
                </c:pt>
                <c:pt idx="7683">
                  <c:v>44747</c:v>
                </c:pt>
                <c:pt idx="7684">
                  <c:v>44747</c:v>
                </c:pt>
                <c:pt idx="7685">
                  <c:v>44747</c:v>
                </c:pt>
                <c:pt idx="7686">
                  <c:v>44756</c:v>
                </c:pt>
                <c:pt idx="7687">
                  <c:v>44748</c:v>
                </c:pt>
                <c:pt idx="7688">
                  <c:v>44755</c:v>
                </c:pt>
                <c:pt idx="7689">
                  <c:v>44748</c:v>
                </c:pt>
                <c:pt idx="7690">
                  <c:v>44748</c:v>
                </c:pt>
                <c:pt idx="7691">
                  <c:v>44747</c:v>
                </c:pt>
                <c:pt idx="7692">
                  <c:v>44746</c:v>
                </c:pt>
                <c:pt idx="7693">
                  <c:v>44747</c:v>
                </c:pt>
                <c:pt idx="7694">
                  <c:v>44747</c:v>
                </c:pt>
                <c:pt idx="7695">
                  <c:v>44747</c:v>
                </c:pt>
                <c:pt idx="7696">
                  <c:v>44753</c:v>
                </c:pt>
                <c:pt idx="7697">
                  <c:v>44974</c:v>
                </c:pt>
                <c:pt idx="7698">
                  <c:v>44747</c:v>
                </c:pt>
                <c:pt idx="7699">
                  <c:v>44747</c:v>
                </c:pt>
                <c:pt idx="7700">
                  <c:v>44747</c:v>
                </c:pt>
                <c:pt idx="7701">
                  <c:v>44746</c:v>
                </c:pt>
                <c:pt idx="7702">
                  <c:v>44746</c:v>
                </c:pt>
                <c:pt idx="7703">
                  <c:v>44763</c:v>
                </c:pt>
                <c:pt idx="7704">
                  <c:v>44749</c:v>
                </c:pt>
                <c:pt idx="7705">
                  <c:v>44747</c:v>
                </c:pt>
                <c:pt idx="7706">
                  <c:v>44747</c:v>
                </c:pt>
                <c:pt idx="7707">
                  <c:v>44753</c:v>
                </c:pt>
              </c:numCache>
            </c:numRef>
          </c:xVal>
          <c:yVal>
            <c:numRef>
              <c:f>'[Gallager presentation.xlsx]Test data (2)'!$AC$9:$AC$7721</c:f>
              <c:numCache>
                <c:formatCode>#,##0.00</c:formatCode>
                <c:ptCount val="7713"/>
                <c:pt idx="0">
                  <c:v>0</c:v>
                </c:pt>
                <c:pt idx="1">
                  <c:v>3288</c:v>
                </c:pt>
                <c:pt idx="2">
                  <c:v>2666</c:v>
                </c:pt>
                <c:pt idx="3">
                  <c:v>0</c:v>
                </c:pt>
                <c:pt idx="4">
                  <c:v>2580</c:v>
                </c:pt>
                <c:pt idx="5">
                  <c:v>2500</c:v>
                </c:pt>
                <c:pt idx="6">
                  <c:v>0</c:v>
                </c:pt>
                <c:pt idx="7">
                  <c:v>10</c:v>
                </c:pt>
                <c:pt idx="8">
                  <c:v>1980</c:v>
                </c:pt>
                <c:pt idx="9">
                  <c:v>0</c:v>
                </c:pt>
                <c:pt idx="10">
                  <c:v>780</c:v>
                </c:pt>
                <c:pt idx="11">
                  <c:v>10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1524</c:v>
                </c:pt>
                <c:pt idx="17">
                  <c:v>1000</c:v>
                </c:pt>
                <c:pt idx="18">
                  <c:v>1000</c:v>
                </c:pt>
                <c:pt idx="19">
                  <c:v>250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4042</c:v>
                </c:pt>
                <c:pt idx="28">
                  <c:v>0</c:v>
                </c:pt>
                <c:pt idx="29">
                  <c:v>0</c:v>
                </c:pt>
                <c:pt idx="30">
                  <c:v>2542</c:v>
                </c:pt>
                <c:pt idx="31">
                  <c:v>750</c:v>
                </c:pt>
                <c:pt idx="32">
                  <c:v>2330</c:v>
                </c:pt>
                <c:pt idx="33">
                  <c:v>2516</c:v>
                </c:pt>
                <c:pt idx="34">
                  <c:v>2016</c:v>
                </c:pt>
                <c:pt idx="35">
                  <c:v>0</c:v>
                </c:pt>
                <c:pt idx="36">
                  <c:v>0</c:v>
                </c:pt>
                <c:pt idx="37">
                  <c:v>26750</c:v>
                </c:pt>
                <c:pt idx="38">
                  <c:v>780</c:v>
                </c:pt>
                <c:pt idx="39">
                  <c:v>10</c:v>
                </c:pt>
                <c:pt idx="40">
                  <c:v>1000</c:v>
                </c:pt>
                <c:pt idx="41">
                  <c:v>0</c:v>
                </c:pt>
                <c:pt idx="42">
                  <c:v>0</c:v>
                </c:pt>
                <c:pt idx="43">
                  <c:v>1000</c:v>
                </c:pt>
                <c:pt idx="44">
                  <c:v>1536</c:v>
                </c:pt>
                <c:pt idx="45">
                  <c:v>1500</c:v>
                </c:pt>
                <c:pt idx="46">
                  <c:v>0</c:v>
                </c:pt>
                <c:pt idx="47">
                  <c:v>10</c:v>
                </c:pt>
                <c:pt idx="48">
                  <c:v>0</c:v>
                </c:pt>
                <c:pt idx="49">
                  <c:v>1280</c:v>
                </c:pt>
                <c:pt idx="50">
                  <c:v>1000</c:v>
                </c:pt>
                <c:pt idx="51">
                  <c:v>1079.32</c:v>
                </c:pt>
                <c:pt idx="52">
                  <c:v>0</c:v>
                </c:pt>
                <c:pt idx="53">
                  <c:v>9500</c:v>
                </c:pt>
                <c:pt idx="54">
                  <c:v>0</c:v>
                </c:pt>
                <c:pt idx="55">
                  <c:v>0</c:v>
                </c:pt>
                <c:pt idx="56">
                  <c:v>6708.79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5029.1000000000004</c:v>
                </c:pt>
                <c:pt idx="61">
                  <c:v>1716</c:v>
                </c:pt>
                <c:pt idx="62">
                  <c:v>5366.74</c:v>
                </c:pt>
                <c:pt idx="64">
                  <c:v>3080</c:v>
                </c:pt>
                <c:pt idx="65">
                  <c:v>0</c:v>
                </c:pt>
                <c:pt idx="66">
                  <c:v>2142</c:v>
                </c:pt>
                <c:pt idx="67">
                  <c:v>1000</c:v>
                </c:pt>
                <c:pt idx="68">
                  <c:v>600</c:v>
                </c:pt>
                <c:pt idx="69">
                  <c:v>3000</c:v>
                </c:pt>
                <c:pt idx="70">
                  <c:v>1536</c:v>
                </c:pt>
                <c:pt idx="71">
                  <c:v>2716</c:v>
                </c:pt>
                <c:pt idx="72">
                  <c:v>680.66</c:v>
                </c:pt>
                <c:pt idx="74">
                  <c:v>2493.75</c:v>
                </c:pt>
                <c:pt idx="75">
                  <c:v>5504</c:v>
                </c:pt>
                <c:pt idx="76">
                  <c:v>0</c:v>
                </c:pt>
                <c:pt idx="77">
                  <c:v>8521</c:v>
                </c:pt>
                <c:pt idx="78">
                  <c:v>0</c:v>
                </c:pt>
                <c:pt idx="79">
                  <c:v>0</c:v>
                </c:pt>
                <c:pt idx="80">
                  <c:v>6890</c:v>
                </c:pt>
                <c:pt idx="81">
                  <c:v>2950</c:v>
                </c:pt>
                <c:pt idx="82">
                  <c:v>4569</c:v>
                </c:pt>
                <c:pt idx="83">
                  <c:v>0</c:v>
                </c:pt>
                <c:pt idx="84">
                  <c:v>3288</c:v>
                </c:pt>
                <c:pt idx="85">
                  <c:v>3166</c:v>
                </c:pt>
                <c:pt idx="86">
                  <c:v>1850</c:v>
                </c:pt>
                <c:pt idx="87">
                  <c:v>0</c:v>
                </c:pt>
                <c:pt idx="88">
                  <c:v>2442</c:v>
                </c:pt>
                <c:pt idx="89">
                  <c:v>780</c:v>
                </c:pt>
                <c:pt idx="90">
                  <c:v>10</c:v>
                </c:pt>
                <c:pt idx="91">
                  <c:v>2000</c:v>
                </c:pt>
                <c:pt idx="92">
                  <c:v>10</c:v>
                </c:pt>
                <c:pt idx="93">
                  <c:v>1992</c:v>
                </c:pt>
                <c:pt idx="94">
                  <c:v>0</c:v>
                </c:pt>
                <c:pt idx="95">
                  <c:v>1000</c:v>
                </c:pt>
                <c:pt idx="96">
                  <c:v>1620</c:v>
                </c:pt>
                <c:pt idx="97">
                  <c:v>0</c:v>
                </c:pt>
                <c:pt idx="99">
                  <c:v>943.84</c:v>
                </c:pt>
                <c:pt idx="100">
                  <c:v>1000</c:v>
                </c:pt>
                <c:pt idx="101">
                  <c:v>1000</c:v>
                </c:pt>
                <c:pt idx="102">
                  <c:v>210</c:v>
                </c:pt>
                <c:pt idx="103">
                  <c:v>0</c:v>
                </c:pt>
                <c:pt idx="104">
                  <c:v>1536</c:v>
                </c:pt>
                <c:pt idx="105">
                  <c:v>1497.1</c:v>
                </c:pt>
                <c:pt idx="106">
                  <c:v>10</c:v>
                </c:pt>
                <c:pt idx="107">
                  <c:v>9329.1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5167.46</c:v>
                </c:pt>
                <c:pt idx="112">
                  <c:v>3508</c:v>
                </c:pt>
                <c:pt idx="113">
                  <c:v>10</c:v>
                </c:pt>
                <c:pt idx="114">
                  <c:v>10</c:v>
                </c:pt>
                <c:pt idx="115">
                  <c:v>0</c:v>
                </c:pt>
                <c:pt idx="116">
                  <c:v>2324.2399999999998</c:v>
                </c:pt>
                <c:pt idx="117">
                  <c:v>0</c:v>
                </c:pt>
                <c:pt idx="118">
                  <c:v>1680</c:v>
                </c:pt>
                <c:pt idx="119">
                  <c:v>10</c:v>
                </c:pt>
                <c:pt idx="121">
                  <c:v>1350</c:v>
                </c:pt>
                <c:pt idx="122">
                  <c:v>1000</c:v>
                </c:pt>
                <c:pt idx="123">
                  <c:v>15000</c:v>
                </c:pt>
                <c:pt idx="124">
                  <c:v>9357.69</c:v>
                </c:pt>
                <c:pt idx="125">
                  <c:v>0</c:v>
                </c:pt>
                <c:pt idx="126">
                  <c:v>7500</c:v>
                </c:pt>
                <c:pt idx="127">
                  <c:v>5492</c:v>
                </c:pt>
                <c:pt idx="128">
                  <c:v>5166</c:v>
                </c:pt>
                <c:pt idx="129">
                  <c:v>4704.3900000000003</c:v>
                </c:pt>
                <c:pt idx="130">
                  <c:v>3816</c:v>
                </c:pt>
                <c:pt idx="131">
                  <c:v>0</c:v>
                </c:pt>
                <c:pt idx="132">
                  <c:v>3380</c:v>
                </c:pt>
                <c:pt idx="133">
                  <c:v>0</c:v>
                </c:pt>
                <c:pt idx="134">
                  <c:v>1197.2</c:v>
                </c:pt>
                <c:pt idx="135">
                  <c:v>2880.09</c:v>
                </c:pt>
                <c:pt idx="136">
                  <c:v>0</c:v>
                </c:pt>
                <c:pt idx="137">
                  <c:v>1536</c:v>
                </c:pt>
                <c:pt idx="138">
                  <c:v>10</c:v>
                </c:pt>
                <c:pt idx="139">
                  <c:v>2480</c:v>
                </c:pt>
                <c:pt idx="140">
                  <c:v>1350</c:v>
                </c:pt>
                <c:pt idx="141">
                  <c:v>1850</c:v>
                </c:pt>
                <c:pt idx="142">
                  <c:v>1340.41</c:v>
                </c:pt>
                <c:pt idx="143">
                  <c:v>1250</c:v>
                </c:pt>
                <c:pt idx="144">
                  <c:v>1250</c:v>
                </c:pt>
                <c:pt idx="145">
                  <c:v>10</c:v>
                </c:pt>
                <c:pt idx="146">
                  <c:v>2644</c:v>
                </c:pt>
                <c:pt idx="147">
                  <c:v>2915.18</c:v>
                </c:pt>
                <c:pt idx="148">
                  <c:v>0</c:v>
                </c:pt>
                <c:pt idx="149">
                  <c:v>342</c:v>
                </c:pt>
                <c:pt idx="150">
                  <c:v>4037.88</c:v>
                </c:pt>
                <c:pt idx="151">
                  <c:v>0</c:v>
                </c:pt>
                <c:pt idx="152">
                  <c:v>500</c:v>
                </c:pt>
                <c:pt idx="153">
                  <c:v>0</c:v>
                </c:pt>
                <c:pt idx="154">
                  <c:v>2026</c:v>
                </c:pt>
                <c:pt idx="155">
                  <c:v>3519.47</c:v>
                </c:pt>
                <c:pt idx="156">
                  <c:v>2107</c:v>
                </c:pt>
                <c:pt idx="157">
                  <c:v>2992</c:v>
                </c:pt>
                <c:pt idx="158">
                  <c:v>0</c:v>
                </c:pt>
                <c:pt idx="159">
                  <c:v>0</c:v>
                </c:pt>
                <c:pt idx="160">
                  <c:v>2000</c:v>
                </c:pt>
                <c:pt idx="161">
                  <c:v>0</c:v>
                </c:pt>
                <c:pt idx="162">
                  <c:v>1750</c:v>
                </c:pt>
                <c:pt idx="163">
                  <c:v>1042</c:v>
                </c:pt>
                <c:pt idx="164">
                  <c:v>1780</c:v>
                </c:pt>
                <c:pt idx="165">
                  <c:v>2789.99</c:v>
                </c:pt>
                <c:pt idx="166">
                  <c:v>1680</c:v>
                </c:pt>
                <c:pt idx="167">
                  <c:v>875</c:v>
                </c:pt>
                <c:pt idx="168">
                  <c:v>10</c:v>
                </c:pt>
                <c:pt idx="169">
                  <c:v>0</c:v>
                </c:pt>
                <c:pt idx="170">
                  <c:v>736</c:v>
                </c:pt>
                <c:pt idx="171">
                  <c:v>0</c:v>
                </c:pt>
                <c:pt idx="172">
                  <c:v>0</c:v>
                </c:pt>
                <c:pt idx="174">
                  <c:v>1000</c:v>
                </c:pt>
                <c:pt idx="175">
                  <c:v>2966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3894</c:v>
                </c:pt>
                <c:pt idx="185">
                  <c:v>4858</c:v>
                </c:pt>
                <c:pt idx="186">
                  <c:v>0</c:v>
                </c:pt>
                <c:pt idx="187">
                  <c:v>2100</c:v>
                </c:pt>
                <c:pt idx="188">
                  <c:v>950</c:v>
                </c:pt>
                <c:pt idx="189">
                  <c:v>500</c:v>
                </c:pt>
                <c:pt idx="190">
                  <c:v>2480</c:v>
                </c:pt>
                <c:pt idx="191">
                  <c:v>10</c:v>
                </c:pt>
                <c:pt idx="192">
                  <c:v>0</c:v>
                </c:pt>
                <c:pt idx="193">
                  <c:v>0</c:v>
                </c:pt>
                <c:pt idx="194">
                  <c:v>10</c:v>
                </c:pt>
                <c:pt idx="195">
                  <c:v>2000</c:v>
                </c:pt>
                <c:pt idx="196">
                  <c:v>10</c:v>
                </c:pt>
                <c:pt idx="197">
                  <c:v>0</c:v>
                </c:pt>
                <c:pt idx="198">
                  <c:v>2386</c:v>
                </c:pt>
                <c:pt idx="199">
                  <c:v>1000</c:v>
                </c:pt>
                <c:pt idx="200">
                  <c:v>0</c:v>
                </c:pt>
                <c:pt idx="201">
                  <c:v>5000</c:v>
                </c:pt>
                <c:pt idx="202">
                  <c:v>4829.16</c:v>
                </c:pt>
                <c:pt idx="203">
                  <c:v>4182.6000000000004</c:v>
                </c:pt>
                <c:pt idx="204">
                  <c:v>792</c:v>
                </c:pt>
                <c:pt idx="205">
                  <c:v>2716</c:v>
                </c:pt>
                <c:pt idx="206">
                  <c:v>10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2260.1999999999998</c:v>
                </c:pt>
                <c:pt idx="211">
                  <c:v>1680</c:v>
                </c:pt>
                <c:pt idx="212">
                  <c:v>1000</c:v>
                </c:pt>
                <c:pt idx="213">
                  <c:v>1992</c:v>
                </c:pt>
                <c:pt idx="214">
                  <c:v>0</c:v>
                </c:pt>
                <c:pt idx="215">
                  <c:v>0</c:v>
                </c:pt>
                <c:pt idx="216">
                  <c:v>1716</c:v>
                </c:pt>
                <c:pt idx="217">
                  <c:v>0</c:v>
                </c:pt>
                <c:pt idx="218">
                  <c:v>1850</c:v>
                </c:pt>
                <c:pt idx="219">
                  <c:v>938.4</c:v>
                </c:pt>
                <c:pt idx="220">
                  <c:v>600</c:v>
                </c:pt>
                <c:pt idx="221">
                  <c:v>1500</c:v>
                </c:pt>
                <c:pt idx="222">
                  <c:v>1500</c:v>
                </c:pt>
                <c:pt idx="223">
                  <c:v>10</c:v>
                </c:pt>
                <c:pt idx="224">
                  <c:v>0</c:v>
                </c:pt>
                <c:pt idx="225">
                  <c:v>10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1000</c:v>
                </c:pt>
                <c:pt idx="231">
                  <c:v>0</c:v>
                </c:pt>
                <c:pt idx="232">
                  <c:v>10</c:v>
                </c:pt>
                <c:pt idx="233">
                  <c:v>2078</c:v>
                </c:pt>
                <c:pt idx="234">
                  <c:v>5010</c:v>
                </c:pt>
                <c:pt idx="235">
                  <c:v>0</c:v>
                </c:pt>
                <c:pt idx="236">
                  <c:v>3542</c:v>
                </c:pt>
                <c:pt idx="237">
                  <c:v>3542</c:v>
                </c:pt>
                <c:pt idx="238">
                  <c:v>530.5</c:v>
                </c:pt>
                <c:pt idx="239">
                  <c:v>2580</c:v>
                </c:pt>
                <c:pt idx="240">
                  <c:v>2341</c:v>
                </c:pt>
                <c:pt idx="241">
                  <c:v>10</c:v>
                </c:pt>
                <c:pt idx="242">
                  <c:v>2100</c:v>
                </c:pt>
                <c:pt idx="243">
                  <c:v>2000</c:v>
                </c:pt>
                <c:pt idx="244">
                  <c:v>0</c:v>
                </c:pt>
                <c:pt idx="245">
                  <c:v>716.86</c:v>
                </c:pt>
                <c:pt idx="246">
                  <c:v>10</c:v>
                </c:pt>
                <c:pt idx="247">
                  <c:v>10</c:v>
                </c:pt>
                <c:pt idx="248">
                  <c:v>1916</c:v>
                </c:pt>
                <c:pt idx="249">
                  <c:v>642</c:v>
                </c:pt>
                <c:pt idx="250">
                  <c:v>5892.13</c:v>
                </c:pt>
                <c:pt idx="251">
                  <c:v>1519.62</c:v>
                </c:pt>
                <c:pt idx="252">
                  <c:v>10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4960</c:v>
                </c:pt>
                <c:pt idx="259">
                  <c:v>0</c:v>
                </c:pt>
                <c:pt idx="260">
                  <c:v>850.11</c:v>
                </c:pt>
                <c:pt idx="261">
                  <c:v>10</c:v>
                </c:pt>
                <c:pt idx="262">
                  <c:v>1750</c:v>
                </c:pt>
                <c:pt idx="263">
                  <c:v>1680</c:v>
                </c:pt>
                <c:pt idx="264">
                  <c:v>1606</c:v>
                </c:pt>
                <c:pt idx="265">
                  <c:v>10</c:v>
                </c:pt>
                <c:pt idx="266">
                  <c:v>10</c:v>
                </c:pt>
                <c:pt idx="267">
                  <c:v>1536</c:v>
                </c:pt>
                <c:pt idx="268">
                  <c:v>1450</c:v>
                </c:pt>
                <c:pt idx="269">
                  <c:v>1192</c:v>
                </c:pt>
                <c:pt idx="270">
                  <c:v>400</c:v>
                </c:pt>
                <c:pt idx="271">
                  <c:v>10</c:v>
                </c:pt>
                <c:pt idx="273">
                  <c:v>700</c:v>
                </c:pt>
                <c:pt idx="274">
                  <c:v>462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10</c:v>
                </c:pt>
                <c:pt idx="279">
                  <c:v>2380</c:v>
                </c:pt>
                <c:pt idx="280">
                  <c:v>10</c:v>
                </c:pt>
                <c:pt idx="281">
                  <c:v>0</c:v>
                </c:pt>
                <c:pt idx="282">
                  <c:v>1187</c:v>
                </c:pt>
                <c:pt idx="283">
                  <c:v>0</c:v>
                </c:pt>
                <c:pt idx="284">
                  <c:v>10</c:v>
                </c:pt>
                <c:pt idx="285">
                  <c:v>2980</c:v>
                </c:pt>
                <c:pt idx="286">
                  <c:v>210</c:v>
                </c:pt>
                <c:pt idx="287">
                  <c:v>5736</c:v>
                </c:pt>
                <c:pt idx="288">
                  <c:v>1000</c:v>
                </c:pt>
                <c:pt idx="289">
                  <c:v>1000</c:v>
                </c:pt>
                <c:pt idx="290">
                  <c:v>3266</c:v>
                </c:pt>
                <c:pt idx="291">
                  <c:v>2500</c:v>
                </c:pt>
                <c:pt idx="292">
                  <c:v>2770.81</c:v>
                </c:pt>
                <c:pt idx="293">
                  <c:v>1816</c:v>
                </c:pt>
                <c:pt idx="294">
                  <c:v>2220</c:v>
                </c:pt>
                <c:pt idx="295">
                  <c:v>1930</c:v>
                </c:pt>
                <c:pt idx="296">
                  <c:v>0</c:v>
                </c:pt>
                <c:pt idx="297">
                  <c:v>1536</c:v>
                </c:pt>
                <c:pt idx="298">
                  <c:v>1510</c:v>
                </c:pt>
                <c:pt idx="299">
                  <c:v>500</c:v>
                </c:pt>
                <c:pt idx="300">
                  <c:v>0</c:v>
                </c:pt>
                <c:pt idx="301">
                  <c:v>1056</c:v>
                </c:pt>
                <c:pt idx="302">
                  <c:v>10</c:v>
                </c:pt>
                <c:pt idx="303">
                  <c:v>7197.07</c:v>
                </c:pt>
                <c:pt idx="304">
                  <c:v>1000</c:v>
                </c:pt>
                <c:pt idx="305">
                  <c:v>11564.46</c:v>
                </c:pt>
                <c:pt idx="306">
                  <c:v>10</c:v>
                </c:pt>
                <c:pt idx="307">
                  <c:v>10</c:v>
                </c:pt>
                <c:pt idx="308">
                  <c:v>0</c:v>
                </c:pt>
                <c:pt idx="309">
                  <c:v>420</c:v>
                </c:pt>
                <c:pt idx="310">
                  <c:v>0</c:v>
                </c:pt>
                <c:pt idx="311">
                  <c:v>5593</c:v>
                </c:pt>
                <c:pt idx="312">
                  <c:v>5000</c:v>
                </c:pt>
                <c:pt idx="313">
                  <c:v>0</c:v>
                </c:pt>
                <c:pt idx="314">
                  <c:v>0</c:v>
                </c:pt>
                <c:pt idx="315">
                  <c:v>3166</c:v>
                </c:pt>
                <c:pt idx="316">
                  <c:v>3135.71</c:v>
                </c:pt>
                <c:pt idx="317">
                  <c:v>2942</c:v>
                </c:pt>
                <c:pt idx="318">
                  <c:v>0</c:v>
                </c:pt>
                <c:pt idx="319">
                  <c:v>2620</c:v>
                </c:pt>
                <c:pt idx="320">
                  <c:v>2592</c:v>
                </c:pt>
                <c:pt idx="321">
                  <c:v>2200</c:v>
                </c:pt>
                <c:pt idx="322">
                  <c:v>2192</c:v>
                </c:pt>
                <c:pt idx="323">
                  <c:v>0</c:v>
                </c:pt>
                <c:pt idx="324">
                  <c:v>1986</c:v>
                </c:pt>
                <c:pt idx="325">
                  <c:v>7972</c:v>
                </c:pt>
                <c:pt idx="326">
                  <c:v>2380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1000</c:v>
                </c:pt>
                <c:pt idx="331">
                  <c:v>14526</c:v>
                </c:pt>
                <c:pt idx="332">
                  <c:v>10</c:v>
                </c:pt>
                <c:pt idx="333">
                  <c:v>0</c:v>
                </c:pt>
                <c:pt idx="334">
                  <c:v>0</c:v>
                </c:pt>
                <c:pt idx="335">
                  <c:v>4382</c:v>
                </c:pt>
                <c:pt idx="336">
                  <c:v>0</c:v>
                </c:pt>
                <c:pt idx="337">
                  <c:v>1750</c:v>
                </c:pt>
                <c:pt idx="338">
                  <c:v>5715.94</c:v>
                </c:pt>
                <c:pt idx="339">
                  <c:v>5490.68</c:v>
                </c:pt>
                <c:pt idx="340">
                  <c:v>6079</c:v>
                </c:pt>
                <c:pt idx="341">
                  <c:v>0</c:v>
                </c:pt>
                <c:pt idx="342">
                  <c:v>5666</c:v>
                </c:pt>
                <c:pt idx="343">
                  <c:v>0</c:v>
                </c:pt>
                <c:pt idx="344">
                  <c:v>4092</c:v>
                </c:pt>
                <c:pt idx="345">
                  <c:v>500</c:v>
                </c:pt>
                <c:pt idx="346">
                  <c:v>0</c:v>
                </c:pt>
                <c:pt idx="347">
                  <c:v>0</c:v>
                </c:pt>
                <c:pt idx="348">
                  <c:v>3392</c:v>
                </c:pt>
                <c:pt idx="349">
                  <c:v>0</c:v>
                </c:pt>
                <c:pt idx="350">
                  <c:v>2092</c:v>
                </c:pt>
                <c:pt idx="351">
                  <c:v>2000</c:v>
                </c:pt>
                <c:pt idx="352">
                  <c:v>2000</c:v>
                </c:pt>
                <c:pt idx="353">
                  <c:v>220</c:v>
                </c:pt>
                <c:pt idx="354">
                  <c:v>7500</c:v>
                </c:pt>
                <c:pt idx="355">
                  <c:v>1850</c:v>
                </c:pt>
                <c:pt idx="356">
                  <c:v>1800</c:v>
                </c:pt>
                <c:pt idx="357">
                  <c:v>510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3416</c:v>
                </c:pt>
                <c:pt idx="363">
                  <c:v>2580</c:v>
                </c:pt>
                <c:pt idx="364">
                  <c:v>1642</c:v>
                </c:pt>
                <c:pt idx="365">
                  <c:v>10</c:v>
                </c:pt>
                <c:pt idx="366">
                  <c:v>1000</c:v>
                </c:pt>
                <c:pt idx="367">
                  <c:v>850</c:v>
                </c:pt>
                <c:pt idx="368">
                  <c:v>0</c:v>
                </c:pt>
                <c:pt idx="369">
                  <c:v>850</c:v>
                </c:pt>
                <c:pt idx="370">
                  <c:v>7921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2788</c:v>
                </c:pt>
                <c:pt idx="377">
                  <c:v>5282</c:v>
                </c:pt>
                <c:pt idx="378">
                  <c:v>0</c:v>
                </c:pt>
                <c:pt idx="379">
                  <c:v>3341.8</c:v>
                </c:pt>
                <c:pt idx="380">
                  <c:v>0</c:v>
                </c:pt>
                <c:pt idx="381">
                  <c:v>2580</c:v>
                </c:pt>
                <c:pt idx="382">
                  <c:v>2500</c:v>
                </c:pt>
                <c:pt idx="383">
                  <c:v>2280</c:v>
                </c:pt>
                <c:pt idx="384">
                  <c:v>1986</c:v>
                </c:pt>
                <c:pt idx="385">
                  <c:v>5831.44</c:v>
                </c:pt>
                <c:pt idx="386">
                  <c:v>3038.89</c:v>
                </c:pt>
                <c:pt idx="387">
                  <c:v>10</c:v>
                </c:pt>
                <c:pt idx="388">
                  <c:v>0</c:v>
                </c:pt>
                <c:pt idx="389">
                  <c:v>1510</c:v>
                </c:pt>
                <c:pt idx="390">
                  <c:v>6969.6</c:v>
                </c:pt>
                <c:pt idx="391">
                  <c:v>10</c:v>
                </c:pt>
                <c:pt idx="392">
                  <c:v>0</c:v>
                </c:pt>
                <c:pt idx="393">
                  <c:v>14498</c:v>
                </c:pt>
                <c:pt idx="394">
                  <c:v>5000</c:v>
                </c:pt>
                <c:pt idx="395">
                  <c:v>8926</c:v>
                </c:pt>
                <c:pt idx="396">
                  <c:v>1606</c:v>
                </c:pt>
                <c:pt idx="397">
                  <c:v>10</c:v>
                </c:pt>
                <c:pt idx="398">
                  <c:v>2842</c:v>
                </c:pt>
                <c:pt idx="399">
                  <c:v>0</c:v>
                </c:pt>
                <c:pt idx="400">
                  <c:v>0</c:v>
                </c:pt>
                <c:pt idx="401">
                  <c:v>875</c:v>
                </c:pt>
                <c:pt idx="402">
                  <c:v>5713.29</c:v>
                </c:pt>
                <c:pt idx="403">
                  <c:v>3666</c:v>
                </c:pt>
                <c:pt idx="404">
                  <c:v>3000</c:v>
                </c:pt>
                <c:pt idx="405">
                  <c:v>3000</c:v>
                </c:pt>
                <c:pt idx="406">
                  <c:v>500</c:v>
                </c:pt>
                <c:pt idx="407">
                  <c:v>210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2377.4</c:v>
                </c:pt>
                <c:pt idx="413">
                  <c:v>1642</c:v>
                </c:pt>
                <c:pt idx="414">
                  <c:v>1607.18</c:v>
                </c:pt>
                <c:pt idx="415">
                  <c:v>10</c:v>
                </c:pt>
                <c:pt idx="416">
                  <c:v>0</c:v>
                </c:pt>
                <c:pt idx="417">
                  <c:v>500</c:v>
                </c:pt>
                <c:pt idx="418">
                  <c:v>1000</c:v>
                </c:pt>
                <c:pt idx="419">
                  <c:v>0</c:v>
                </c:pt>
                <c:pt idx="420">
                  <c:v>8136.48</c:v>
                </c:pt>
                <c:pt idx="421">
                  <c:v>8212</c:v>
                </c:pt>
                <c:pt idx="422">
                  <c:v>5000</c:v>
                </c:pt>
                <c:pt idx="423">
                  <c:v>9789.43</c:v>
                </c:pt>
                <c:pt idx="424">
                  <c:v>0</c:v>
                </c:pt>
                <c:pt idx="425">
                  <c:v>1000</c:v>
                </c:pt>
                <c:pt idx="426">
                  <c:v>0</c:v>
                </c:pt>
                <c:pt idx="427">
                  <c:v>242</c:v>
                </c:pt>
                <c:pt idx="428">
                  <c:v>4752</c:v>
                </c:pt>
                <c:pt idx="429">
                  <c:v>4080</c:v>
                </c:pt>
                <c:pt idx="430">
                  <c:v>4000</c:v>
                </c:pt>
                <c:pt idx="431">
                  <c:v>3876</c:v>
                </c:pt>
                <c:pt idx="432">
                  <c:v>3520</c:v>
                </c:pt>
                <c:pt idx="433">
                  <c:v>3226.14</c:v>
                </c:pt>
                <c:pt idx="434">
                  <c:v>2500</c:v>
                </c:pt>
                <c:pt idx="435">
                  <c:v>0</c:v>
                </c:pt>
                <c:pt idx="436">
                  <c:v>7661.95</c:v>
                </c:pt>
                <c:pt idx="438">
                  <c:v>2080</c:v>
                </c:pt>
                <c:pt idx="439">
                  <c:v>0</c:v>
                </c:pt>
                <c:pt idx="440">
                  <c:v>0</c:v>
                </c:pt>
                <c:pt idx="441">
                  <c:v>2216</c:v>
                </c:pt>
                <c:pt idx="442">
                  <c:v>501.79</c:v>
                </c:pt>
                <c:pt idx="443">
                  <c:v>10</c:v>
                </c:pt>
                <c:pt idx="444">
                  <c:v>5416</c:v>
                </c:pt>
                <c:pt idx="445">
                  <c:v>575</c:v>
                </c:pt>
                <c:pt idx="446">
                  <c:v>0</c:v>
                </c:pt>
                <c:pt idx="447">
                  <c:v>1273.53</c:v>
                </c:pt>
                <c:pt idx="448">
                  <c:v>1218.67</c:v>
                </c:pt>
                <c:pt idx="450">
                  <c:v>1068.5</c:v>
                </c:pt>
                <c:pt idx="451">
                  <c:v>2320</c:v>
                </c:pt>
                <c:pt idx="453">
                  <c:v>0</c:v>
                </c:pt>
                <c:pt idx="454">
                  <c:v>0</c:v>
                </c:pt>
                <c:pt idx="455">
                  <c:v>10</c:v>
                </c:pt>
                <c:pt idx="456">
                  <c:v>8</c:v>
                </c:pt>
                <c:pt idx="457">
                  <c:v>100</c:v>
                </c:pt>
                <c:pt idx="458">
                  <c:v>6204.37</c:v>
                </c:pt>
                <c:pt idx="459">
                  <c:v>4242</c:v>
                </c:pt>
                <c:pt idx="460">
                  <c:v>3574</c:v>
                </c:pt>
                <c:pt idx="461">
                  <c:v>2500</c:v>
                </c:pt>
                <c:pt idx="462">
                  <c:v>1986</c:v>
                </c:pt>
                <c:pt idx="463">
                  <c:v>500</c:v>
                </c:pt>
                <c:pt idx="464">
                  <c:v>10</c:v>
                </c:pt>
                <c:pt idx="465">
                  <c:v>1832.6</c:v>
                </c:pt>
                <c:pt idx="466">
                  <c:v>0</c:v>
                </c:pt>
                <c:pt idx="467">
                  <c:v>1000</c:v>
                </c:pt>
                <c:pt idx="468">
                  <c:v>1000</c:v>
                </c:pt>
                <c:pt idx="469">
                  <c:v>1000</c:v>
                </c:pt>
                <c:pt idx="470">
                  <c:v>0</c:v>
                </c:pt>
                <c:pt idx="471">
                  <c:v>8950</c:v>
                </c:pt>
                <c:pt idx="472">
                  <c:v>3742</c:v>
                </c:pt>
                <c:pt idx="473">
                  <c:v>2716</c:v>
                </c:pt>
                <c:pt idx="474">
                  <c:v>1750</c:v>
                </c:pt>
                <c:pt idx="475">
                  <c:v>2780</c:v>
                </c:pt>
                <c:pt idx="476">
                  <c:v>2666</c:v>
                </c:pt>
                <c:pt idx="477">
                  <c:v>2614.23</c:v>
                </c:pt>
                <c:pt idx="478">
                  <c:v>0</c:v>
                </c:pt>
                <c:pt idx="479">
                  <c:v>2466</c:v>
                </c:pt>
                <c:pt idx="480">
                  <c:v>430</c:v>
                </c:pt>
                <c:pt idx="481">
                  <c:v>3651.38</c:v>
                </c:pt>
                <c:pt idx="482">
                  <c:v>1680</c:v>
                </c:pt>
                <c:pt idx="483">
                  <c:v>1540</c:v>
                </c:pt>
                <c:pt idx="484">
                  <c:v>680</c:v>
                </c:pt>
                <c:pt idx="485">
                  <c:v>0</c:v>
                </c:pt>
                <c:pt idx="486">
                  <c:v>0</c:v>
                </c:pt>
                <c:pt idx="487">
                  <c:v>10</c:v>
                </c:pt>
                <c:pt idx="488">
                  <c:v>1480</c:v>
                </c:pt>
                <c:pt idx="489">
                  <c:v>1480.92</c:v>
                </c:pt>
                <c:pt idx="490">
                  <c:v>750</c:v>
                </c:pt>
                <c:pt idx="491">
                  <c:v>100</c:v>
                </c:pt>
                <c:pt idx="492">
                  <c:v>1000</c:v>
                </c:pt>
                <c:pt idx="493">
                  <c:v>1500</c:v>
                </c:pt>
                <c:pt idx="494">
                  <c:v>10295.35</c:v>
                </c:pt>
                <c:pt idx="495">
                  <c:v>9836</c:v>
                </c:pt>
                <c:pt idx="496">
                  <c:v>10</c:v>
                </c:pt>
                <c:pt idx="497">
                  <c:v>0</c:v>
                </c:pt>
                <c:pt idx="498">
                  <c:v>0</c:v>
                </c:pt>
                <c:pt idx="499">
                  <c:v>10</c:v>
                </c:pt>
                <c:pt idx="500">
                  <c:v>0</c:v>
                </c:pt>
                <c:pt idx="501">
                  <c:v>500</c:v>
                </c:pt>
                <c:pt idx="502">
                  <c:v>426</c:v>
                </c:pt>
                <c:pt idx="503">
                  <c:v>0</c:v>
                </c:pt>
                <c:pt idx="504">
                  <c:v>1716</c:v>
                </c:pt>
                <c:pt idx="505">
                  <c:v>0</c:v>
                </c:pt>
                <c:pt idx="506">
                  <c:v>4570</c:v>
                </c:pt>
                <c:pt idx="507">
                  <c:v>10</c:v>
                </c:pt>
                <c:pt idx="508">
                  <c:v>0</c:v>
                </c:pt>
                <c:pt idx="509">
                  <c:v>3261.3</c:v>
                </c:pt>
                <c:pt idx="510">
                  <c:v>2500</c:v>
                </c:pt>
                <c:pt idx="511">
                  <c:v>2452.4</c:v>
                </c:pt>
                <c:pt idx="512">
                  <c:v>2342.1999999999998</c:v>
                </c:pt>
                <c:pt idx="513">
                  <c:v>5412</c:v>
                </c:pt>
                <c:pt idx="514">
                  <c:v>510</c:v>
                </c:pt>
                <c:pt idx="515">
                  <c:v>6122.12</c:v>
                </c:pt>
                <c:pt idx="516">
                  <c:v>2380</c:v>
                </c:pt>
                <c:pt idx="517">
                  <c:v>1070</c:v>
                </c:pt>
                <c:pt idx="518">
                  <c:v>0</c:v>
                </c:pt>
                <c:pt idx="519">
                  <c:v>10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875</c:v>
                </c:pt>
                <c:pt idx="527">
                  <c:v>0</c:v>
                </c:pt>
                <c:pt idx="528">
                  <c:v>1859.47</c:v>
                </c:pt>
                <c:pt idx="529">
                  <c:v>5747.23</c:v>
                </c:pt>
                <c:pt idx="530">
                  <c:v>4600</c:v>
                </c:pt>
                <c:pt idx="531">
                  <c:v>4000</c:v>
                </c:pt>
                <c:pt idx="532">
                  <c:v>10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2562</c:v>
                </c:pt>
                <c:pt idx="537">
                  <c:v>2694.84</c:v>
                </c:pt>
                <c:pt idx="538">
                  <c:v>2180</c:v>
                </c:pt>
                <c:pt idx="539">
                  <c:v>2480</c:v>
                </c:pt>
                <c:pt idx="540">
                  <c:v>1400.2</c:v>
                </c:pt>
                <c:pt idx="541">
                  <c:v>10</c:v>
                </c:pt>
                <c:pt idx="542">
                  <c:v>0</c:v>
                </c:pt>
                <c:pt idx="543">
                  <c:v>1780.82</c:v>
                </c:pt>
                <c:pt idx="544">
                  <c:v>1914.58</c:v>
                </c:pt>
                <c:pt idx="545">
                  <c:v>1750</c:v>
                </c:pt>
                <c:pt idx="546">
                  <c:v>1792</c:v>
                </c:pt>
                <c:pt idx="547">
                  <c:v>1700</c:v>
                </c:pt>
                <c:pt idx="548">
                  <c:v>10</c:v>
                </c:pt>
                <c:pt idx="549">
                  <c:v>1500</c:v>
                </c:pt>
                <c:pt idx="550">
                  <c:v>0</c:v>
                </c:pt>
                <c:pt idx="551">
                  <c:v>0</c:v>
                </c:pt>
                <c:pt idx="552">
                  <c:v>1000</c:v>
                </c:pt>
                <c:pt idx="553">
                  <c:v>10</c:v>
                </c:pt>
                <c:pt idx="554">
                  <c:v>10</c:v>
                </c:pt>
                <c:pt idx="555">
                  <c:v>6928.38</c:v>
                </c:pt>
                <c:pt idx="556">
                  <c:v>10</c:v>
                </c:pt>
                <c:pt idx="557">
                  <c:v>3132.85</c:v>
                </c:pt>
                <c:pt idx="558">
                  <c:v>0</c:v>
                </c:pt>
                <c:pt idx="559">
                  <c:v>0</c:v>
                </c:pt>
                <c:pt idx="560">
                  <c:v>3652.31</c:v>
                </c:pt>
                <c:pt idx="561">
                  <c:v>0</c:v>
                </c:pt>
                <c:pt idx="562">
                  <c:v>4166</c:v>
                </c:pt>
                <c:pt idx="563">
                  <c:v>2192</c:v>
                </c:pt>
                <c:pt idx="564">
                  <c:v>2716</c:v>
                </c:pt>
                <c:pt idx="565">
                  <c:v>0</c:v>
                </c:pt>
                <c:pt idx="566">
                  <c:v>1000</c:v>
                </c:pt>
                <c:pt idx="567">
                  <c:v>0</c:v>
                </c:pt>
                <c:pt idx="568">
                  <c:v>1000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742</c:v>
                </c:pt>
                <c:pt idx="573">
                  <c:v>1716</c:v>
                </c:pt>
                <c:pt idx="574">
                  <c:v>1750</c:v>
                </c:pt>
                <c:pt idx="575">
                  <c:v>1606</c:v>
                </c:pt>
                <c:pt idx="576">
                  <c:v>0</c:v>
                </c:pt>
                <c:pt idx="577">
                  <c:v>1980</c:v>
                </c:pt>
                <c:pt idx="578">
                  <c:v>230</c:v>
                </c:pt>
                <c:pt idx="579">
                  <c:v>20</c:v>
                </c:pt>
                <c:pt idx="580">
                  <c:v>10</c:v>
                </c:pt>
                <c:pt idx="581">
                  <c:v>4741.03</c:v>
                </c:pt>
                <c:pt idx="582">
                  <c:v>1125.7</c:v>
                </c:pt>
                <c:pt idx="583">
                  <c:v>0</c:v>
                </c:pt>
                <c:pt idx="584">
                  <c:v>0</c:v>
                </c:pt>
                <c:pt idx="585">
                  <c:v>9175.2099999999991</c:v>
                </c:pt>
                <c:pt idx="586">
                  <c:v>210</c:v>
                </c:pt>
                <c:pt idx="587">
                  <c:v>0</c:v>
                </c:pt>
                <c:pt idx="588">
                  <c:v>1580</c:v>
                </c:pt>
                <c:pt idx="589">
                  <c:v>0</c:v>
                </c:pt>
                <c:pt idx="590">
                  <c:v>6176.77</c:v>
                </c:pt>
                <c:pt idx="591">
                  <c:v>0</c:v>
                </c:pt>
                <c:pt idx="592">
                  <c:v>5000</c:v>
                </c:pt>
                <c:pt idx="593">
                  <c:v>0</c:v>
                </c:pt>
                <c:pt idx="594">
                  <c:v>3939.03</c:v>
                </c:pt>
                <c:pt idx="595">
                  <c:v>2111</c:v>
                </c:pt>
                <c:pt idx="596">
                  <c:v>0</c:v>
                </c:pt>
                <c:pt idx="597">
                  <c:v>3166</c:v>
                </c:pt>
                <c:pt idx="598">
                  <c:v>3166</c:v>
                </c:pt>
                <c:pt idx="599">
                  <c:v>2570</c:v>
                </c:pt>
                <c:pt idx="600">
                  <c:v>0</c:v>
                </c:pt>
                <c:pt idx="601">
                  <c:v>0</c:v>
                </c:pt>
                <c:pt idx="602">
                  <c:v>3860</c:v>
                </c:pt>
                <c:pt idx="603">
                  <c:v>2216</c:v>
                </c:pt>
                <c:pt idx="604">
                  <c:v>5680.9</c:v>
                </c:pt>
                <c:pt idx="605">
                  <c:v>10</c:v>
                </c:pt>
                <c:pt idx="606">
                  <c:v>10</c:v>
                </c:pt>
                <c:pt idx="607">
                  <c:v>0</c:v>
                </c:pt>
                <c:pt idx="608">
                  <c:v>1000</c:v>
                </c:pt>
                <c:pt idx="609">
                  <c:v>1000</c:v>
                </c:pt>
                <c:pt idx="610">
                  <c:v>1450</c:v>
                </c:pt>
                <c:pt idx="611">
                  <c:v>40</c:v>
                </c:pt>
                <c:pt idx="612">
                  <c:v>0</c:v>
                </c:pt>
                <c:pt idx="613">
                  <c:v>710</c:v>
                </c:pt>
                <c:pt idx="614">
                  <c:v>0</c:v>
                </c:pt>
                <c:pt idx="615">
                  <c:v>500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1392</c:v>
                </c:pt>
                <c:pt idx="620">
                  <c:v>2932</c:v>
                </c:pt>
                <c:pt idx="621">
                  <c:v>2717</c:v>
                </c:pt>
                <c:pt idx="622">
                  <c:v>2500</c:v>
                </c:pt>
                <c:pt idx="623">
                  <c:v>15122</c:v>
                </c:pt>
                <c:pt idx="624">
                  <c:v>3166</c:v>
                </c:pt>
                <c:pt idx="625">
                  <c:v>3166</c:v>
                </c:pt>
                <c:pt idx="626">
                  <c:v>1500</c:v>
                </c:pt>
                <c:pt idx="627">
                  <c:v>1596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1033.56</c:v>
                </c:pt>
                <c:pt idx="632">
                  <c:v>1000</c:v>
                </c:pt>
                <c:pt idx="633">
                  <c:v>1000</c:v>
                </c:pt>
                <c:pt idx="634">
                  <c:v>1000</c:v>
                </c:pt>
                <c:pt idx="635">
                  <c:v>0</c:v>
                </c:pt>
                <c:pt idx="636">
                  <c:v>10</c:v>
                </c:pt>
                <c:pt idx="637">
                  <c:v>0</c:v>
                </c:pt>
                <c:pt idx="638">
                  <c:v>3970.79</c:v>
                </c:pt>
                <c:pt idx="639">
                  <c:v>3500</c:v>
                </c:pt>
                <c:pt idx="640">
                  <c:v>100</c:v>
                </c:pt>
                <c:pt idx="641">
                  <c:v>0</c:v>
                </c:pt>
                <c:pt idx="642">
                  <c:v>2421.9</c:v>
                </c:pt>
                <c:pt idx="643">
                  <c:v>0</c:v>
                </c:pt>
                <c:pt idx="644">
                  <c:v>1680</c:v>
                </c:pt>
                <c:pt idx="645">
                  <c:v>530.44000000000005</c:v>
                </c:pt>
                <c:pt idx="646">
                  <c:v>10</c:v>
                </c:pt>
                <c:pt idx="647">
                  <c:v>0</c:v>
                </c:pt>
                <c:pt idx="648">
                  <c:v>1514.15</c:v>
                </c:pt>
                <c:pt idx="649">
                  <c:v>0</c:v>
                </c:pt>
                <c:pt idx="650">
                  <c:v>1000</c:v>
                </c:pt>
                <c:pt idx="651">
                  <c:v>2140</c:v>
                </c:pt>
                <c:pt idx="652">
                  <c:v>10</c:v>
                </c:pt>
                <c:pt idx="653">
                  <c:v>0</c:v>
                </c:pt>
                <c:pt idx="654">
                  <c:v>7500</c:v>
                </c:pt>
                <c:pt idx="655">
                  <c:v>0</c:v>
                </c:pt>
                <c:pt idx="656">
                  <c:v>2661.8</c:v>
                </c:pt>
                <c:pt idx="657">
                  <c:v>6152</c:v>
                </c:pt>
                <c:pt idx="658">
                  <c:v>833.73</c:v>
                </c:pt>
                <c:pt idx="659">
                  <c:v>3570</c:v>
                </c:pt>
                <c:pt idx="660">
                  <c:v>3070</c:v>
                </c:pt>
                <c:pt idx="661">
                  <c:v>3041</c:v>
                </c:pt>
                <c:pt idx="662">
                  <c:v>2831.65</c:v>
                </c:pt>
                <c:pt idx="663">
                  <c:v>2685.92</c:v>
                </c:pt>
                <c:pt idx="664">
                  <c:v>0</c:v>
                </c:pt>
                <c:pt idx="665">
                  <c:v>4500</c:v>
                </c:pt>
                <c:pt idx="666">
                  <c:v>3926</c:v>
                </c:pt>
                <c:pt idx="667">
                  <c:v>2710</c:v>
                </c:pt>
                <c:pt idx="668">
                  <c:v>1716</c:v>
                </c:pt>
                <c:pt idx="669">
                  <c:v>1700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1000</c:v>
                </c:pt>
                <c:pt idx="674">
                  <c:v>7452.64</c:v>
                </c:pt>
                <c:pt idx="675">
                  <c:v>250</c:v>
                </c:pt>
                <c:pt idx="676">
                  <c:v>210</c:v>
                </c:pt>
                <c:pt idx="677">
                  <c:v>0</c:v>
                </c:pt>
                <c:pt idx="678">
                  <c:v>1606</c:v>
                </c:pt>
                <c:pt idx="679">
                  <c:v>2500</c:v>
                </c:pt>
                <c:pt idx="680">
                  <c:v>10</c:v>
                </c:pt>
                <c:pt idx="681">
                  <c:v>5229.7</c:v>
                </c:pt>
                <c:pt idx="682">
                  <c:v>2850</c:v>
                </c:pt>
                <c:pt idx="683">
                  <c:v>4234.5</c:v>
                </c:pt>
                <c:pt idx="684">
                  <c:v>0</c:v>
                </c:pt>
                <c:pt idx="685">
                  <c:v>0</c:v>
                </c:pt>
                <c:pt idx="686">
                  <c:v>3036</c:v>
                </c:pt>
                <c:pt idx="687">
                  <c:v>2216</c:v>
                </c:pt>
                <c:pt idx="688">
                  <c:v>0</c:v>
                </c:pt>
                <c:pt idx="689">
                  <c:v>2000</c:v>
                </c:pt>
                <c:pt idx="690">
                  <c:v>2000</c:v>
                </c:pt>
                <c:pt idx="691">
                  <c:v>1992</c:v>
                </c:pt>
                <c:pt idx="692">
                  <c:v>10</c:v>
                </c:pt>
                <c:pt idx="693">
                  <c:v>1820</c:v>
                </c:pt>
                <c:pt idx="694">
                  <c:v>0</c:v>
                </c:pt>
                <c:pt idx="695">
                  <c:v>0</c:v>
                </c:pt>
                <c:pt idx="696">
                  <c:v>1391.58</c:v>
                </c:pt>
                <c:pt idx="697">
                  <c:v>1100</c:v>
                </c:pt>
                <c:pt idx="698">
                  <c:v>460.83</c:v>
                </c:pt>
                <c:pt idx="699">
                  <c:v>0</c:v>
                </c:pt>
                <c:pt idx="700">
                  <c:v>0</c:v>
                </c:pt>
                <c:pt idx="701">
                  <c:v>4954</c:v>
                </c:pt>
                <c:pt idx="702">
                  <c:v>11800</c:v>
                </c:pt>
                <c:pt idx="703">
                  <c:v>850</c:v>
                </c:pt>
                <c:pt idx="704">
                  <c:v>0</c:v>
                </c:pt>
                <c:pt idx="705">
                  <c:v>0</c:v>
                </c:pt>
                <c:pt idx="706">
                  <c:v>7561.29</c:v>
                </c:pt>
                <c:pt idx="707">
                  <c:v>0</c:v>
                </c:pt>
                <c:pt idx="708">
                  <c:v>5808.07</c:v>
                </c:pt>
                <c:pt idx="709">
                  <c:v>0</c:v>
                </c:pt>
                <c:pt idx="710">
                  <c:v>3580</c:v>
                </c:pt>
                <c:pt idx="711">
                  <c:v>3500</c:v>
                </c:pt>
                <c:pt idx="712">
                  <c:v>2666</c:v>
                </c:pt>
                <c:pt idx="713">
                  <c:v>0</c:v>
                </c:pt>
                <c:pt idx="714">
                  <c:v>1942</c:v>
                </c:pt>
                <c:pt idx="715">
                  <c:v>0</c:v>
                </c:pt>
                <c:pt idx="716">
                  <c:v>5267.68</c:v>
                </c:pt>
                <c:pt idx="717">
                  <c:v>1106</c:v>
                </c:pt>
                <c:pt idx="718">
                  <c:v>2831.29</c:v>
                </c:pt>
                <c:pt idx="719">
                  <c:v>0</c:v>
                </c:pt>
                <c:pt idx="720">
                  <c:v>100000</c:v>
                </c:pt>
                <c:pt idx="721">
                  <c:v>10</c:v>
                </c:pt>
                <c:pt idx="722">
                  <c:v>8520</c:v>
                </c:pt>
                <c:pt idx="723">
                  <c:v>850</c:v>
                </c:pt>
                <c:pt idx="724">
                  <c:v>1572.28</c:v>
                </c:pt>
                <c:pt idx="725">
                  <c:v>6012.94</c:v>
                </c:pt>
                <c:pt idx="726">
                  <c:v>5020</c:v>
                </c:pt>
                <c:pt idx="727">
                  <c:v>0</c:v>
                </c:pt>
                <c:pt idx="728">
                  <c:v>0</c:v>
                </c:pt>
                <c:pt idx="729">
                  <c:v>2492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3560.6</c:v>
                </c:pt>
                <c:pt idx="734">
                  <c:v>10</c:v>
                </c:pt>
                <c:pt idx="735">
                  <c:v>10</c:v>
                </c:pt>
                <c:pt idx="736">
                  <c:v>1880</c:v>
                </c:pt>
                <c:pt idx="737">
                  <c:v>0</c:v>
                </c:pt>
                <c:pt idx="738">
                  <c:v>1040</c:v>
                </c:pt>
                <c:pt idx="739">
                  <c:v>0</c:v>
                </c:pt>
                <c:pt idx="740">
                  <c:v>0</c:v>
                </c:pt>
                <c:pt idx="741">
                  <c:v>1080</c:v>
                </c:pt>
                <c:pt idx="742">
                  <c:v>2381.7399999999998</c:v>
                </c:pt>
                <c:pt idx="743">
                  <c:v>0</c:v>
                </c:pt>
                <c:pt idx="745">
                  <c:v>2140</c:v>
                </c:pt>
                <c:pt idx="746">
                  <c:v>2596.1</c:v>
                </c:pt>
                <c:pt idx="747">
                  <c:v>2100</c:v>
                </c:pt>
                <c:pt idx="748">
                  <c:v>31656.59</c:v>
                </c:pt>
                <c:pt idx="749">
                  <c:v>0</c:v>
                </c:pt>
                <c:pt idx="750">
                  <c:v>0</c:v>
                </c:pt>
                <c:pt idx="751">
                  <c:v>526.66999999999996</c:v>
                </c:pt>
                <c:pt idx="752">
                  <c:v>0</c:v>
                </c:pt>
                <c:pt idx="753">
                  <c:v>10</c:v>
                </c:pt>
                <c:pt idx="754">
                  <c:v>0</c:v>
                </c:pt>
                <c:pt idx="755">
                  <c:v>0</c:v>
                </c:pt>
                <c:pt idx="756">
                  <c:v>250</c:v>
                </c:pt>
                <c:pt idx="757">
                  <c:v>0</c:v>
                </c:pt>
                <c:pt idx="758">
                  <c:v>2580</c:v>
                </c:pt>
                <c:pt idx="759">
                  <c:v>0</c:v>
                </c:pt>
                <c:pt idx="760">
                  <c:v>5632</c:v>
                </c:pt>
                <c:pt idx="761">
                  <c:v>0</c:v>
                </c:pt>
                <c:pt idx="762">
                  <c:v>0</c:v>
                </c:pt>
                <c:pt idx="763">
                  <c:v>1846.19</c:v>
                </c:pt>
                <c:pt idx="764">
                  <c:v>0</c:v>
                </c:pt>
                <c:pt idx="765">
                  <c:v>4792</c:v>
                </c:pt>
                <c:pt idx="766">
                  <c:v>2102.6</c:v>
                </c:pt>
                <c:pt idx="767">
                  <c:v>966</c:v>
                </c:pt>
                <c:pt idx="768">
                  <c:v>1250</c:v>
                </c:pt>
                <c:pt idx="769">
                  <c:v>0</c:v>
                </c:pt>
                <c:pt idx="770">
                  <c:v>9091</c:v>
                </c:pt>
                <c:pt idx="771">
                  <c:v>0</c:v>
                </c:pt>
                <c:pt idx="772">
                  <c:v>0</c:v>
                </c:pt>
                <c:pt idx="773">
                  <c:v>7580</c:v>
                </c:pt>
                <c:pt idx="774">
                  <c:v>892.81</c:v>
                </c:pt>
                <c:pt idx="775">
                  <c:v>10</c:v>
                </c:pt>
                <c:pt idx="776">
                  <c:v>10</c:v>
                </c:pt>
                <c:pt idx="777">
                  <c:v>4222.2</c:v>
                </c:pt>
                <c:pt idx="778">
                  <c:v>4000</c:v>
                </c:pt>
                <c:pt idx="779">
                  <c:v>0</c:v>
                </c:pt>
                <c:pt idx="780">
                  <c:v>2586</c:v>
                </c:pt>
                <c:pt idx="781">
                  <c:v>0</c:v>
                </c:pt>
                <c:pt idx="782">
                  <c:v>0</c:v>
                </c:pt>
                <c:pt idx="783">
                  <c:v>3666</c:v>
                </c:pt>
                <c:pt idx="784">
                  <c:v>0</c:v>
                </c:pt>
                <c:pt idx="785">
                  <c:v>10</c:v>
                </c:pt>
                <c:pt idx="786">
                  <c:v>0</c:v>
                </c:pt>
                <c:pt idx="787">
                  <c:v>0</c:v>
                </c:pt>
                <c:pt idx="788">
                  <c:v>9212</c:v>
                </c:pt>
                <c:pt idx="789">
                  <c:v>0</c:v>
                </c:pt>
                <c:pt idx="790">
                  <c:v>0</c:v>
                </c:pt>
                <c:pt idx="791">
                  <c:v>5334.36</c:v>
                </c:pt>
                <c:pt idx="792">
                  <c:v>3373.74</c:v>
                </c:pt>
                <c:pt idx="793">
                  <c:v>3080</c:v>
                </c:pt>
                <c:pt idx="794">
                  <c:v>2540</c:v>
                </c:pt>
                <c:pt idx="795">
                  <c:v>1986</c:v>
                </c:pt>
                <c:pt idx="796">
                  <c:v>1830</c:v>
                </c:pt>
                <c:pt idx="797">
                  <c:v>1542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6896</c:v>
                </c:pt>
                <c:pt idx="802">
                  <c:v>50</c:v>
                </c:pt>
                <c:pt idx="803">
                  <c:v>220</c:v>
                </c:pt>
                <c:pt idx="804">
                  <c:v>4930.8500000000004</c:v>
                </c:pt>
                <c:pt idx="805">
                  <c:v>3748.15</c:v>
                </c:pt>
                <c:pt idx="806">
                  <c:v>4081.41</c:v>
                </c:pt>
                <c:pt idx="807">
                  <c:v>3881.33</c:v>
                </c:pt>
                <c:pt idx="808">
                  <c:v>3460</c:v>
                </c:pt>
                <c:pt idx="809">
                  <c:v>3080</c:v>
                </c:pt>
                <c:pt idx="810">
                  <c:v>2980</c:v>
                </c:pt>
                <c:pt idx="811">
                  <c:v>2570</c:v>
                </c:pt>
                <c:pt idx="812">
                  <c:v>2550</c:v>
                </c:pt>
                <c:pt idx="813">
                  <c:v>2500</c:v>
                </c:pt>
                <c:pt idx="814">
                  <c:v>500</c:v>
                </c:pt>
                <c:pt idx="815">
                  <c:v>1000</c:v>
                </c:pt>
                <c:pt idx="816">
                  <c:v>6416</c:v>
                </c:pt>
                <c:pt idx="817">
                  <c:v>10</c:v>
                </c:pt>
                <c:pt idx="818">
                  <c:v>10</c:v>
                </c:pt>
                <c:pt idx="819">
                  <c:v>1383.12</c:v>
                </c:pt>
                <c:pt idx="820">
                  <c:v>0</c:v>
                </c:pt>
                <c:pt idx="821">
                  <c:v>2324</c:v>
                </c:pt>
                <c:pt idx="822">
                  <c:v>466</c:v>
                </c:pt>
                <c:pt idx="823">
                  <c:v>250</c:v>
                </c:pt>
                <c:pt idx="824">
                  <c:v>10</c:v>
                </c:pt>
                <c:pt idx="825">
                  <c:v>1372.9</c:v>
                </c:pt>
                <c:pt idx="826">
                  <c:v>6538.99</c:v>
                </c:pt>
                <c:pt idx="827">
                  <c:v>3343.67</c:v>
                </c:pt>
                <c:pt idx="828">
                  <c:v>3106</c:v>
                </c:pt>
                <c:pt idx="829">
                  <c:v>4500</c:v>
                </c:pt>
                <c:pt idx="830">
                  <c:v>10</c:v>
                </c:pt>
                <c:pt idx="831">
                  <c:v>10</c:v>
                </c:pt>
                <c:pt idx="832">
                  <c:v>0</c:v>
                </c:pt>
                <c:pt idx="833">
                  <c:v>3216</c:v>
                </c:pt>
                <c:pt idx="834">
                  <c:v>3180</c:v>
                </c:pt>
                <c:pt idx="835">
                  <c:v>2980</c:v>
                </c:pt>
                <c:pt idx="836">
                  <c:v>0</c:v>
                </c:pt>
                <c:pt idx="837">
                  <c:v>10</c:v>
                </c:pt>
                <c:pt idx="838">
                  <c:v>0</c:v>
                </c:pt>
                <c:pt idx="839">
                  <c:v>0</c:v>
                </c:pt>
                <c:pt idx="840">
                  <c:v>20</c:v>
                </c:pt>
                <c:pt idx="841">
                  <c:v>10</c:v>
                </c:pt>
                <c:pt idx="842">
                  <c:v>220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1000</c:v>
                </c:pt>
                <c:pt idx="847">
                  <c:v>1000</c:v>
                </c:pt>
                <c:pt idx="848">
                  <c:v>200</c:v>
                </c:pt>
                <c:pt idx="849">
                  <c:v>4042</c:v>
                </c:pt>
                <c:pt idx="850">
                  <c:v>0</c:v>
                </c:pt>
                <c:pt idx="851">
                  <c:v>6488.05</c:v>
                </c:pt>
                <c:pt idx="852">
                  <c:v>0</c:v>
                </c:pt>
                <c:pt idx="853">
                  <c:v>0</c:v>
                </c:pt>
                <c:pt idx="854">
                  <c:v>7997.15</c:v>
                </c:pt>
                <c:pt idx="855">
                  <c:v>6090.49</c:v>
                </c:pt>
                <c:pt idx="856">
                  <c:v>500</c:v>
                </c:pt>
                <c:pt idx="857">
                  <c:v>0</c:v>
                </c:pt>
                <c:pt idx="858">
                  <c:v>0</c:v>
                </c:pt>
                <c:pt idx="859">
                  <c:v>10</c:v>
                </c:pt>
                <c:pt idx="860">
                  <c:v>4630.3999999999996</c:v>
                </c:pt>
                <c:pt idx="861">
                  <c:v>360</c:v>
                </c:pt>
                <c:pt idx="862">
                  <c:v>4070</c:v>
                </c:pt>
                <c:pt idx="863">
                  <c:v>3831.35</c:v>
                </c:pt>
                <c:pt idx="864">
                  <c:v>10</c:v>
                </c:pt>
                <c:pt idx="865">
                  <c:v>0</c:v>
                </c:pt>
                <c:pt idx="866">
                  <c:v>3242</c:v>
                </c:pt>
                <c:pt idx="867">
                  <c:v>10</c:v>
                </c:pt>
                <c:pt idx="868">
                  <c:v>0</c:v>
                </c:pt>
                <c:pt idx="869">
                  <c:v>2216</c:v>
                </c:pt>
                <c:pt idx="870">
                  <c:v>9667.94</c:v>
                </c:pt>
                <c:pt idx="871">
                  <c:v>3242</c:v>
                </c:pt>
                <c:pt idx="872">
                  <c:v>2142</c:v>
                </c:pt>
                <c:pt idx="873">
                  <c:v>2000</c:v>
                </c:pt>
                <c:pt idx="874">
                  <c:v>10</c:v>
                </c:pt>
                <c:pt idx="875">
                  <c:v>2926</c:v>
                </c:pt>
                <c:pt idx="876">
                  <c:v>1570</c:v>
                </c:pt>
                <c:pt idx="877">
                  <c:v>1500</c:v>
                </c:pt>
                <c:pt idx="878">
                  <c:v>1779.8</c:v>
                </c:pt>
                <c:pt idx="879">
                  <c:v>0</c:v>
                </c:pt>
                <c:pt idx="880">
                  <c:v>1536</c:v>
                </c:pt>
                <c:pt idx="881">
                  <c:v>1316</c:v>
                </c:pt>
                <c:pt idx="882">
                  <c:v>1163.76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2654.07</c:v>
                </c:pt>
                <c:pt idx="887">
                  <c:v>0</c:v>
                </c:pt>
                <c:pt idx="888">
                  <c:v>0</c:v>
                </c:pt>
                <c:pt idx="889">
                  <c:v>492</c:v>
                </c:pt>
                <c:pt idx="890">
                  <c:v>456</c:v>
                </c:pt>
                <c:pt idx="891">
                  <c:v>0</c:v>
                </c:pt>
                <c:pt idx="892">
                  <c:v>20</c:v>
                </c:pt>
                <c:pt idx="893">
                  <c:v>4260.0200000000004</c:v>
                </c:pt>
                <c:pt idx="894">
                  <c:v>4055.26</c:v>
                </c:pt>
                <c:pt idx="895">
                  <c:v>3713.66</c:v>
                </c:pt>
                <c:pt idx="896">
                  <c:v>10</c:v>
                </c:pt>
                <c:pt idx="897">
                  <c:v>0</c:v>
                </c:pt>
                <c:pt idx="898">
                  <c:v>3316.19</c:v>
                </c:pt>
                <c:pt idx="899">
                  <c:v>2742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1716</c:v>
                </c:pt>
                <c:pt idx="904">
                  <c:v>0</c:v>
                </c:pt>
                <c:pt idx="905">
                  <c:v>1500</c:v>
                </c:pt>
                <c:pt idx="906">
                  <c:v>230</c:v>
                </c:pt>
                <c:pt idx="907">
                  <c:v>700</c:v>
                </c:pt>
                <c:pt idx="908">
                  <c:v>10</c:v>
                </c:pt>
                <c:pt idx="909">
                  <c:v>10</c:v>
                </c:pt>
                <c:pt idx="910">
                  <c:v>10</c:v>
                </c:pt>
                <c:pt idx="911">
                  <c:v>0</c:v>
                </c:pt>
                <c:pt idx="912">
                  <c:v>992</c:v>
                </c:pt>
                <c:pt idx="913">
                  <c:v>9580</c:v>
                </c:pt>
                <c:pt idx="914">
                  <c:v>780</c:v>
                </c:pt>
                <c:pt idx="915">
                  <c:v>0</c:v>
                </c:pt>
                <c:pt idx="916">
                  <c:v>3308</c:v>
                </c:pt>
                <c:pt idx="917">
                  <c:v>50</c:v>
                </c:pt>
                <c:pt idx="918">
                  <c:v>0</c:v>
                </c:pt>
                <c:pt idx="919">
                  <c:v>4702.71</c:v>
                </c:pt>
                <c:pt idx="920">
                  <c:v>135.30000000000001</c:v>
                </c:pt>
                <c:pt idx="921">
                  <c:v>6570</c:v>
                </c:pt>
                <c:pt idx="922">
                  <c:v>500</c:v>
                </c:pt>
                <c:pt idx="923">
                  <c:v>0</c:v>
                </c:pt>
                <c:pt idx="924">
                  <c:v>0</c:v>
                </c:pt>
                <c:pt idx="925">
                  <c:v>700.61</c:v>
                </c:pt>
                <c:pt idx="926">
                  <c:v>3866</c:v>
                </c:pt>
                <c:pt idx="927">
                  <c:v>3622</c:v>
                </c:pt>
                <c:pt idx="928">
                  <c:v>3570</c:v>
                </c:pt>
                <c:pt idx="929">
                  <c:v>210</c:v>
                </c:pt>
                <c:pt idx="930">
                  <c:v>0</c:v>
                </c:pt>
                <c:pt idx="931">
                  <c:v>2630</c:v>
                </c:pt>
                <c:pt idx="932">
                  <c:v>2342.25</c:v>
                </c:pt>
                <c:pt idx="933">
                  <c:v>0</c:v>
                </c:pt>
                <c:pt idx="934">
                  <c:v>2080</c:v>
                </c:pt>
                <c:pt idx="935">
                  <c:v>750</c:v>
                </c:pt>
                <c:pt idx="936">
                  <c:v>5970</c:v>
                </c:pt>
                <c:pt idx="937">
                  <c:v>5827.21</c:v>
                </c:pt>
                <c:pt idx="938">
                  <c:v>1961</c:v>
                </c:pt>
                <c:pt idx="939">
                  <c:v>10</c:v>
                </c:pt>
                <c:pt idx="940">
                  <c:v>2314.94</c:v>
                </c:pt>
                <c:pt idx="941">
                  <c:v>1536</c:v>
                </c:pt>
                <c:pt idx="942">
                  <c:v>1350</c:v>
                </c:pt>
                <c:pt idx="943">
                  <c:v>1000</c:v>
                </c:pt>
                <c:pt idx="944">
                  <c:v>18155</c:v>
                </c:pt>
                <c:pt idx="945">
                  <c:v>11352.08</c:v>
                </c:pt>
                <c:pt idx="946">
                  <c:v>6857.2</c:v>
                </c:pt>
                <c:pt idx="947">
                  <c:v>0</c:v>
                </c:pt>
                <c:pt idx="948">
                  <c:v>10</c:v>
                </c:pt>
                <c:pt idx="949">
                  <c:v>0</c:v>
                </c:pt>
                <c:pt idx="950">
                  <c:v>4826.33</c:v>
                </c:pt>
                <c:pt idx="951">
                  <c:v>2842</c:v>
                </c:pt>
                <c:pt idx="952">
                  <c:v>2692</c:v>
                </c:pt>
                <c:pt idx="953">
                  <c:v>2380</c:v>
                </c:pt>
                <c:pt idx="954">
                  <c:v>400</c:v>
                </c:pt>
                <c:pt idx="955">
                  <c:v>10</c:v>
                </c:pt>
                <c:pt idx="956">
                  <c:v>4382.26</c:v>
                </c:pt>
                <c:pt idx="957">
                  <c:v>0</c:v>
                </c:pt>
                <c:pt idx="958">
                  <c:v>1430</c:v>
                </c:pt>
                <c:pt idx="959">
                  <c:v>250</c:v>
                </c:pt>
                <c:pt idx="960">
                  <c:v>10</c:v>
                </c:pt>
                <c:pt idx="961">
                  <c:v>750</c:v>
                </c:pt>
                <c:pt idx="962">
                  <c:v>0</c:v>
                </c:pt>
                <c:pt idx="963">
                  <c:v>298.3</c:v>
                </c:pt>
                <c:pt idx="964">
                  <c:v>20949.849999999999</c:v>
                </c:pt>
                <c:pt idx="965">
                  <c:v>0</c:v>
                </c:pt>
                <c:pt idx="966">
                  <c:v>0</c:v>
                </c:pt>
                <c:pt idx="967">
                  <c:v>1894.2</c:v>
                </c:pt>
                <c:pt idx="968">
                  <c:v>0</c:v>
                </c:pt>
                <c:pt idx="969">
                  <c:v>1000</c:v>
                </c:pt>
                <c:pt idx="970">
                  <c:v>3074</c:v>
                </c:pt>
                <c:pt idx="971">
                  <c:v>5679.49</c:v>
                </c:pt>
                <c:pt idx="972">
                  <c:v>0</c:v>
                </c:pt>
                <c:pt idx="973">
                  <c:v>0</c:v>
                </c:pt>
                <c:pt idx="974">
                  <c:v>10</c:v>
                </c:pt>
                <c:pt idx="975">
                  <c:v>10</c:v>
                </c:pt>
                <c:pt idx="976">
                  <c:v>0</c:v>
                </c:pt>
                <c:pt idx="977">
                  <c:v>3000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4322</c:v>
                </c:pt>
                <c:pt idx="982">
                  <c:v>1536</c:v>
                </c:pt>
                <c:pt idx="983">
                  <c:v>0</c:v>
                </c:pt>
                <c:pt idx="984">
                  <c:v>23178</c:v>
                </c:pt>
                <c:pt idx="985">
                  <c:v>0</c:v>
                </c:pt>
                <c:pt idx="986">
                  <c:v>500</c:v>
                </c:pt>
                <c:pt idx="987">
                  <c:v>0</c:v>
                </c:pt>
                <c:pt idx="988">
                  <c:v>3826</c:v>
                </c:pt>
                <c:pt idx="989">
                  <c:v>6977.03</c:v>
                </c:pt>
                <c:pt idx="990">
                  <c:v>500</c:v>
                </c:pt>
                <c:pt idx="991">
                  <c:v>6236</c:v>
                </c:pt>
                <c:pt idx="992">
                  <c:v>7146.23</c:v>
                </c:pt>
                <c:pt idx="993">
                  <c:v>5570</c:v>
                </c:pt>
                <c:pt idx="994">
                  <c:v>5492</c:v>
                </c:pt>
                <c:pt idx="995">
                  <c:v>6066.61</c:v>
                </c:pt>
                <c:pt idx="996">
                  <c:v>0</c:v>
                </c:pt>
                <c:pt idx="997">
                  <c:v>0</c:v>
                </c:pt>
                <c:pt idx="998">
                  <c:v>4392</c:v>
                </c:pt>
                <c:pt idx="999">
                  <c:v>10</c:v>
                </c:pt>
                <c:pt idx="1000">
                  <c:v>0</c:v>
                </c:pt>
                <c:pt idx="1001">
                  <c:v>2853</c:v>
                </c:pt>
                <c:pt idx="1002">
                  <c:v>2690.04</c:v>
                </c:pt>
                <c:pt idx="1004">
                  <c:v>7059.9</c:v>
                </c:pt>
                <c:pt idx="1005">
                  <c:v>1550</c:v>
                </c:pt>
                <c:pt idx="1006">
                  <c:v>200</c:v>
                </c:pt>
                <c:pt idx="1007">
                  <c:v>1038</c:v>
                </c:pt>
                <c:pt idx="1008">
                  <c:v>0</c:v>
                </c:pt>
                <c:pt idx="1009">
                  <c:v>1257</c:v>
                </c:pt>
                <c:pt idx="1010">
                  <c:v>1250</c:v>
                </c:pt>
                <c:pt idx="1011">
                  <c:v>0</c:v>
                </c:pt>
                <c:pt idx="1012">
                  <c:v>1000</c:v>
                </c:pt>
                <c:pt idx="1013">
                  <c:v>1500</c:v>
                </c:pt>
                <c:pt idx="1014">
                  <c:v>3442</c:v>
                </c:pt>
                <c:pt idx="1015">
                  <c:v>2084.91</c:v>
                </c:pt>
                <c:pt idx="1016">
                  <c:v>1000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4287</c:v>
                </c:pt>
                <c:pt idx="1023">
                  <c:v>4207.28</c:v>
                </c:pt>
                <c:pt idx="1024">
                  <c:v>2520</c:v>
                </c:pt>
                <c:pt idx="1025">
                  <c:v>0</c:v>
                </c:pt>
                <c:pt idx="1026">
                  <c:v>2142.27</c:v>
                </c:pt>
                <c:pt idx="1027">
                  <c:v>2000</c:v>
                </c:pt>
                <c:pt idx="1028">
                  <c:v>0</c:v>
                </c:pt>
                <c:pt idx="1029">
                  <c:v>1800</c:v>
                </c:pt>
                <c:pt idx="1030">
                  <c:v>1750</c:v>
                </c:pt>
                <c:pt idx="1031">
                  <c:v>210</c:v>
                </c:pt>
                <c:pt idx="1032">
                  <c:v>1536</c:v>
                </c:pt>
                <c:pt idx="1033">
                  <c:v>1250</c:v>
                </c:pt>
                <c:pt idx="1034">
                  <c:v>1142</c:v>
                </c:pt>
                <c:pt idx="1035">
                  <c:v>1112.3699999999999</c:v>
                </c:pt>
                <c:pt idx="1036">
                  <c:v>0</c:v>
                </c:pt>
                <c:pt idx="1037">
                  <c:v>1000</c:v>
                </c:pt>
                <c:pt idx="1038">
                  <c:v>100000</c:v>
                </c:pt>
                <c:pt idx="1039">
                  <c:v>30</c:v>
                </c:pt>
                <c:pt idx="1040">
                  <c:v>1000</c:v>
                </c:pt>
                <c:pt idx="1041">
                  <c:v>11994.42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7">
                  <c:v>6908</c:v>
                </c:pt>
                <c:pt idx="1048">
                  <c:v>766.34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220</c:v>
                </c:pt>
                <c:pt idx="1057">
                  <c:v>10</c:v>
                </c:pt>
                <c:pt idx="1058">
                  <c:v>1768.85</c:v>
                </c:pt>
                <c:pt idx="1059">
                  <c:v>1583.62</c:v>
                </c:pt>
                <c:pt idx="1060">
                  <c:v>0</c:v>
                </c:pt>
                <c:pt idx="1061">
                  <c:v>1210</c:v>
                </c:pt>
                <c:pt idx="1062">
                  <c:v>1106</c:v>
                </c:pt>
                <c:pt idx="1063">
                  <c:v>1000</c:v>
                </c:pt>
                <c:pt idx="1064">
                  <c:v>4000</c:v>
                </c:pt>
                <c:pt idx="1065">
                  <c:v>17496</c:v>
                </c:pt>
                <c:pt idx="1066">
                  <c:v>1000</c:v>
                </c:pt>
                <c:pt idx="1067">
                  <c:v>1000</c:v>
                </c:pt>
                <c:pt idx="1068">
                  <c:v>0</c:v>
                </c:pt>
                <c:pt idx="1069">
                  <c:v>9206.81</c:v>
                </c:pt>
                <c:pt idx="1070">
                  <c:v>0</c:v>
                </c:pt>
                <c:pt idx="1071">
                  <c:v>2286</c:v>
                </c:pt>
                <c:pt idx="1072">
                  <c:v>750</c:v>
                </c:pt>
                <c:pt idx="1073">
                  <c:v>0</c:v>
                </c:pt>
                <c:pt idx="1074">
                  <c:v>3081.79</c:v>
                </c:pt>
                <c:pt idx="1075">
                  <c:v>1000</c:v>
                </c:pt>
                <c:pt idx="1076">
                  <c:v>0</c:v>
                </c:pt>
                <c:pt idx="1077">
                  <c:v>5070</c:v>
                </c:pt>
                <c:pt idx="1078">
                  <c:v>0</c:v>
                </c:pt>
                <c:pt idx="1079">
                  <c:v>3825.92</c:v>
                </c:pt>
                <c:pt idx="1080">
                  <c:v>3716</c:v>
                </c:pt>
                <c:pt idx="1081">
                  <c:v>0</c:v>
                </c:pt>
                <c:pt idx="1082">
                  <c:v>2950</c:v>
                </c:pt>
                <c:pt idx="1083">
                  <c:v>2356.12</c:v>
                </c:pt>
                <c:pt idx="1084">
                  <c:v>2242</c:v>
                </c:pt>
                <c:pt idx="1085">
                  <c:v>510</c:v>
                </c:pt>
                <c:pt idx="1086">
                  <c:v>1010</c:v>
                </c:pt>
                <c:pt idx="1087">
                  <c:v>1596</c:v>
                </c:pt>
                <c:pt idx="1088">
                  <c:v>10</c:v>
                </c:pt>
                <c:pt idx="1089">
                  <c:v>0</c:v>
                </c:pt>
                <c:pt idx="1090">
                  <c:v>10</c:v>
                </c:pt>
                <c:pt idx="1091">
                  <c:v>100</c:v>
                </c:pt>
                <c:pt idx="1092">
                  <c:v>14358</c:v>
                </c:pt>
                <c:pt idx="1093">
                  <c:v>5457.47</c:v>
                </c:pt>
                <c:pt idx="1094">
                  <c:v>9342.5</c:v>
                </c:pt>
                <c:pt idx="1095">
                  <c:v>0</c:v>
                </c:pt>
                <c:pt idx="1096">
                  <c:v>0</c:v>
                </c:pt>
                <c:pt idx="1097">
                  <c:v>8123.29</c:v>
                </c:pt>
                <c:pt idx="1098">
                  <c:v>1321</c:v>
                </c:pt>
                <c:pt idx="1099">
                  <c:v>5358.78</c:v>
                </c:pt>
                <c:pt idx="1100">
                  <c:v>0</c:v>
                </c:pt>
                <c:pt idx="1101">
                  <c:v>0</c:v>
                </c:pt>
                <c:pt idx="1102">
                  <c:v>3994.49</c:v>
                </c:pt>
                <c:pt idx="1103">
                  <c:v>3084.61</c:v>
                </c:pt>
                <c:pt idx="1104">
                  <c:v>3080</c:v>
                </c:pt>
                <c:pt idx="1105">
                  <c:v>2575.96</c:v>
                </c:pt>
                <c:pt idx="1106">
                  <c:v>0</c:v>
                </c:pt>
                <c:pt idx="1107">
                  <c:v>442</c:v>
                </c:pt>
                <c:pt idx="1108">
                  <c:v>1000</c:v>
                </c:pt>
                <c:pt idx="1109">
                  <c:v>0</c:v>
                </c:pt>
                <c:pt idx="1110">
                  <c:v>0</c:v>
                </c:pt>
                <c:pt idx="1111">
                  <c:v>5000</c:v>
                </c:pt>
                <c:pt idx="1112">
                  <c:v>220</c:v>
                </c:pt>
                <c:pt idx="1113">
                  <c:v>1546.79</c:v>
                </c:pt>
                <c:pt idx="1114">
                  <c:v>500</c:v>
                </c:pt>
                <c:pt idx="1115">
                  <c:v>0</c:v>
                </c:pt>
                <c:pt idx="1116">
                  <c:v>0</c:v>
                </c:pt>
                <c:pt idx="1117">
                  <c:v>710</c:v>
                </c:pt>
                <c:pt idx="1118">
                  <c:v>1270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992</c:v>
                </c:pt>
                <c:pt idx="1124">
                  <c:v>15000</c:v>
                </c:pt>
                <c:pt idx="1125">
                  <c:v>9375.41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4753</c:v>
                </c:pt>
                <c:pt idx="1130">
                  <c:v>2898</c:v>
                </c:pt>
                <c:pt idx="1131">
                  <c:v>851.92</c:v>
                </c:pt>
                <c:pt idx="1132">
                  <c:v>2230</c:v>
                </c:pt>
                <c:pt idx="1133">
                  <c:v>4128.3</c:v>
                </c:pt>
                <c:pt idx="1134">
                  <c:v>1380</c:v>
                </c:pt>
                <c:pt idx="1135">
                  <c:v>1000</c:v>
                </c:pt>
                <c:pt idx="1136">
                  <c:v>0</c:v>
                </c:pt>
                <c:pt idx="1137">
                  <c:v>10</c:v>
                </c:pt>
                <c:pt idx="1138">
                  <c:v>8089.17</c:v>
                </c:pt>
                <c:pt idx="1139">
                  <c:v>7500</c:v>
                </c:pt>
                <c:pt idx="1140">
                  <c:v>3157</c:v>
                </c:pt>
                <c:pt idx="1141">
                  <c:v>6954</c:v>
                </c:pt>
                <c:pt idx="1142">
                  <c:v>0</c:v>
                </c:pt>
                <c:pt idx="1143">
                  <c:v>0</c:v>
                </c:pt>
                <c:pt idx="1144">
                  <c:v>3280</c:v>
                </c:pt>
                <c:pt idx="1145">
                  <c:v>2620</c:v>
                </c:pt>
                <c:pt idx="1146">
                  <c:v>2369.0100000000002</c:v>
                </c:pt>
                <c:pt idx="1147">
                  <c:v>2972.4</c:v>
                </c:pt>
                <c:pt idx="1148">
                  <c:v>2212</c:v>
                </c:pt>
                <c:pt idx="1149">
                  <c:v>2000</c:v>
                </c:pt>
                <c:pt idx="1150">
                  <c:v>2000</c:v>
                </c:pt>
                <c:pt idx="1151">
                  <c:v>1850</c:v>
                </c:pt>
                <c:pt idx="1152">
                  <c:v>1716</c:v>
                </c:pt>
                <c:pt idx="1153">
                  <c:v>1151.3599999999999</c:v>
                </c:pt>
                <c:pt idx="1154">
                  <c:v>1000</c:v>
                </c:pt>
                <c:pt idx="1155">
                  <c:v>11010</c:v>
                </c:pt>
                <c:pt idx="1156">
                  <c:v>1057</c:v>
                </c:pt>
                <c:pt idx="1157">
                  <c:v>8973.9</c:v>
                </c:pt>
                <c:pt idx="1158">
                  <c:v>6506.78</c:v>
                </c:pt>
                <c:pt idx="1159">
                  <c:v>875</c:v>
                </c:pt>
                <c:pt idx="1160">
                  <c:v>0</c:v>
                </c:pt>
                <c:pt idx="1161">
                  <c:v>10</c:v>
                </c:pt>
                <c:pt idx="1162">
                  <c:v>3343.57</c:v>
                </c:pt>
                <c:pt idx="1163">
                  <c:v>4716</c:v>
                </c:pt>
                <c:pt idx="1164">
                  <c:v>5106</c:v>
                </c:pt>
                <c:pt idx="1165">
                  <c:v>4504</c:v>
                </c:pt>
                <c:pt idx="1166">
                  <c:v>0</c:v>
                </c:pt>
                <c:pt idx="1167">
                  <c:v>0</c:v>
                </c:pt>
                <c:pt idx="1168">
                  <c:v>10</c:v>
                </c:pt>
                <c:pt idx="1169">
                  <c:v>0</c:v>
                </c:pt>
                <c:pt idx="1170">
                  <c:v>0</c:v>
                </c:pt>
                <c:pt idx="1171">
                  <c:v>745.51</c:v>
                </c:pt>
                <c:pt idx="1172">
                  <c:v>0</c:v>
                </c:pt>
                <c:pt idx="1173">
                  <c:v>2500</c:v>
                </c:pt>
                <c:pt idx="1174">
                  <c:v>530</c:v>
                </c:pt>
                <c:pt idx="1175">
                  <c:v>2500</c:v>
                </c:pt>
                <c:pt idx="1176">
                  <c:v>10</c:v>
                </c:pt>
                <c:pt idx="1177">
                  <c:v>0</c:v>
                </c:pt>
                <c:pt idx="1178">
                  <c:v>1750</c:v>
                </c:pt>
                <c:pt idx="1179">
                  <c:v>10</c:v>
                </c:pt>
                <c:pt idx="1180">
                  <c:v>0</c:v>
                </c:pt>
                <c:pt idx="1181">
                  <c:v>1010</c:v>
                </c:pt>
                <c:pt idx="1182">
                  <c:v>10</c:v>
                </c:pt>
                <c:pt idx="1183">
                  <c:v>10</c:v>
                </c:pt>
                <c:pt idx="1184">
                  <c:v>7644</c:v>
                </c:pt>
                <c:pt idx="1185">
                  <c:v>210</c:v>
                </c:pt>
                <c:pt idx="1186">
                  <c:v>2118</c:v>
                </c:pt>
                <c:pt idx="1187">
                  <c:v>5482</c:v>
                </c:pt>
                <c:pt idx="1188">
                  <c:v>4210</c:v>
                </c:pt>
                <c:pt idx="1189">
                  <c:v>4000</c:v>
                </c:pt>
                <c:pt idx="1190">
                  <c:v>1000</c:v>
                </c:pt>
                <c:pt idx="1191">
                  <c:v>0</c:v>
                </c:pt>
                <c:pt idx="1192">
                  <c:v>0</c:v>
                </c:pt>
                <c:pt idx="1193">
                  <c:v>3452.75</c:v>
                </c:pt>
                <c:pt idx="1194">
                  <c:v>2042</c:v>
                </c:pt>
                <c:pt idx="1195">
                  <c:v>3216</c:v>
                </c:pt>
                <c:pt idx="1196">
                  <c:v>1131</c:v>
                </c:pt>
                <c:pt idx="1197">
                  <c:v>1100</c:v>
                </c:pt>
                <c:pt idx="1198">
                  <c:v>880</c:v>
                </c:pt>
                <c:pt idx="1199">
                  <c:v>19450.52</c:v>
                </c:pt>
                <c:pt idx="1200">
                  <c:v>10</c:v>
                </c:pt>
                <c:pt idx="1201">
                  <c:v>0</c:v>
                </c:pt>
                <c:pt idx="1202">
                  <c:v>500</c:v>
                </c:pt>
                <c:pt idx="1203">
                  <c:v>4196.8500000000004</c:v>
                </c:pt>
                <c:pt idx="1204">
                  <c:v>620</c:v>
                </c:pt>
                <c:pt idx="1205">
                  <c:v>4504</c:v>
                </c:pt>
                <c:pt idx="1206">
                  <c:v>4426</c:v>
                </c:pt>
                <c:pt idx="1207">
                  <c:v>3966</c:v>
                </c:pt>
                <c:pt idx="1208">
                  <c:v>10</c:v>
                </c:pt>
                <c:pt idx="1209">
                  <c:v>0</c:v>
                </c:pt>
                <c:pt idx="1210">
                  <c:v>2350</c:v>
                </c:pt>
                <c:pt idx="1211">
                  <c:v>230</c:v>
                </c:pt>
                <c:pt idx="1212">
                  <c:v>1700</c:v>
                </c:pt>
                <c:pt idx="1213">
                  <c:v>500</c:v>
                </c:pt>
                <c:pt idx="1214">
                  <c:v>2407</c:v>
                </c:pt>
                <c:pt idx="1215">
                  <c:v>1830</c:v>
                </c:pt>
                <c:pt idx="1216">
                  <c:v>0</c:v>
                </c:pt>
                <c:pt idx="1217">
                  <c:v>1775</c:v>
                </c:pt>
                <c:pt idx="1218">
                  <c:v>0</c:v>
                </c:pt>
                <c:pt idx="1219">
                  <c:v>0</c:v>
                </c:pt>
                <c:pt idx="1220">
                  <c:v>1536</c:v>
                </c:pt>
                <c:pt idx="1221">
                  <c:v>1000</c:v>
                </c:pt>
                <c:pt idx="1222">
                  <c:v>1450</c:v>
                </c:pt>
                <c:pt idx="1223">
                  <c:v>950</c:v>
                </c:pt>
                <c:pt idx="1224">
                  <c:v>10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16548.96</c:v>
                </c:pt>
                <c:pt idx="1230">
                  <c:v>10000</c:v>
                </c:pt>
                <c:pt idx="1231">
                  <c:v>1500</c:v>
                </c:pt>
                <c:pt idx="1232">
                  <c:v>1000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1030</c:v>
                </c:pt>
                <c:pt idx="1237">
                  <c:v>0</c:v>
                </c:pt>
                <c:pt idx="1238">
                  <c:v>5796</c:v>
                </c:pt>
                <c:pt idx="1239">
                  <c:v>4542</c:v>
                </c:pt>
                <c:pt idx="1240">
                  <c:v>4362.93</c:v>
                </c:pt>
                <c:pt idx="1241">
                  <c:v>4273.16</c:v>
                </c:pt>
                <c:pt idx="1242">
                  <c:v>3020</c:v>
                </c:pt>
                <c:pt idx="1243">
                  <c:v>2500</c:v>
                </c:pt>
                <c:pt idx="1244">
                  <c:v>2530.61</c:v>
                </c:pt>
                <c:pt idx="1245">
                  <c:v>0</c:v>
                </c:pt>
                <c:pt idx="1246">
                  <c:v>2175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10</c:v>
                </c:pt>
                <c:pt idx="1252">
                  <c:v>0</c:v>
                </c:pt>
                <c:pt idx="1253">
                  <c:v>1400</c:v>
                </c:pt>
                <c:pt idx="1254">
                  <c:v>210</c:v>
                </c:pt>
                <c:pt idx="1255">
                  <c:v>0</c:v>
                </c:pt>
                <c:pt idx="1256">
                  <c:v>1000</c:v>
                </c:pt>
                <c:pt idx="1257">
                  <c:v>2100</c:v>
                </c:pt>
                <c:pt idx="1258">
                  <c:v>9041.98</c:v>
                </c:pt>
                <c:pt idx="1259">
                  <c:v>4653.9399999999996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2288</c:v>
                </c:pt>
                <c:pt idx="1264">
                  <c:v>10</c:v>
                </c:pt>
                <c:pt idx="1265">
                  <c:v>1000</c:v>
                </c:pt>
                <c:pt idx="1266">
                  <c:v>5286</c:v>
                </c:pt>
                <c:pt idx="1267">
                  <c:v>5255.66</c:v>
                </c:pt>
                <c:pt idx="1268">
                  <c:v>3984</c:v>
                </c:pt>
                <c:pt idx="1269">
                  <c:v>1868.75</c:v>
                </c:pt>
                <c:pt idx="1270">
                  <c:v>0</c:v>
                </c:pt>
                <c:pt idx="1271">
                  <c:v>4526.3</c:v>
                </c:pt>
                <c:pt idx="1272">
                  <c:v>1000</c:v>
                </c:pt>
                <c:pt idx="1273">
                  <c:v>10000</c:v>
                </c:pt>
                <c:pt idx="1274">
                  <c:v>850</c:v>
                </c:pt>
                <c:pt idx="1275">
                  <c:v>0</c:v>
                </c:pt>
                <c:pt idx="1276">
                  <c:v>0</c:v>
                </c:pt>
                <c:pt idx="1277">
                  <c:v>10</c:v>
                </c:pt>
                <c:pt idx="1278">
                  <c:v>6454</c:v>
                </c:pt>
                <c:pt idx="1279">
                  <c:v>3166</c:v>
                </c:pt>
                <c:pt idx="1280">
                  <c:v>0</c:v>
                </c:pt>
                <c:pt idx="1281">
                  <c:v>0</c:v>
                </c:pt>
                <c:pt idx="1282">
                  <c:v>692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705.46</c:v>
                </c:pt>
                <c:pt idx="1287">
                  <c:v>4609.79</c:v>
                </c:pt>
                <c:pt idx="1288">
                  <c:v>1763.72</c:v>
                </c:pt>
                <c:pt idx="1289">
                  <c:v>0</c:v>
                </c:pt>
                <c:pt idx="1290">
                  <c:v>1410</c:v>
                </c:pt>
                <c:pt idx="1291">
                  <c:v>850</c:v>
                </c:pt>
                <c:pt idx="1292">
                  <c:v>210</c:v>
                </c:pt>
                <c:pt idx="1293">
                  <c:v>11813</c:v>
                </c:pt>
                <c:pt idx="1294">
                  <c:v>0</c:v>
                </c:pt>
                <c:pt idx="1295">
                  <c:v>4547.6899999999996</c:v>
                </c:pt>
                <c:pt idx="1296">
                  <c:v>0</c:v>
                </c:pt>
                <c:pt idx="1297">
                  <c:v>10</c:v>
                </c:pt>
                <c:pt idx="1298">
                  <c:v>2057.37</c:v>
                </c:pt>
                <c:pt idx="1299">
                  <c:v>5000</c:v>
                </c:pt>
                <c:pt idx="1300">
                  <c:v>4844</c:v>
                </c:pt>
                <c:pt idx="1301">
                  <c:v>2666</c:v>
                </c:pt>
                <c:pt idx="1302">
                  <c:v>0</c:v>
                </c:pt>
                <c:pt idx="1303">
                  <c:v>2500</c:v>
                </c:pt>
                <c:pt idx="1304">
                  <c:v>0</c:v>
                </c:pt>
                <c:pt idx="1305">
                  <c:v>800</c:v>
                </c:pt>
                <c:pt idx="1306">
                  <c:v>2000</c:v>
                </c:pt>
                <c:pt idx="1307">
                  <c:v>0</c:v>
                </c:pt>
                <c:pt idx="1308">
                  <c:v>3851.34</c:v>
                </c:pt>
                <c:pt idx="1309">
                  <c:v>1750</c:v>
                </c:pt>
                <c:pt idx="1310">
                  <c:v>342</c:v>
                </c:pt>
                <c:pt idx="1311">
                  <c:v>100</c:v>
                </c:pt>
                <c:pt idx="1312">
                  <c:v>10</c:v>
                </c:pt>
                <c:pt idx="1313">
                  <c:v>800</c:v>
                </c:pt>
                <c:pt idx="1314">
                  <c:v>10</c:v>
                </c:pt>
                <c:pt idx="1315">
                  <c:v>1038.3499999999999</c:v>
                </c:pt>
                <c:pt idx="1316">
                  <c:v>1111.04</c:v>
                </c:pt>
                <c:pt idx="1317">
                  <c:v>995</c:v>
                </c:pt>
                <c:pt idx="1318">
                  <c:v>24922</c:v>
                </c:pt>
                <c:pt idx="1319">
                  <c:v>20352.060000000001</c:v>
                </c:pt>
                <c:pt idx="1320">
                  <c:v>0</c:v>
                </c:pt>
                <c:pt idx="1321">
                  <c:v>0</c:v>
                </c:pt>
                <c:pt idx="1322">
                  <c:v>7500</c:v>
                </c:pt>
                <c:pt idx="1323">
                  <c:v>0</c:v>
                </c:pt>
                <c:pt idx="1324">
                  <c:v>1716</c:v>
                </c:pt>
                <c:pt idx="1325">
                  <c:v>20</c:v>
                </c:pt>
                <c:pt idx="1326">
                  <c:v>0</c:v>
                </c:pt>
                <c:pt idx="1327">
                  <c:v>5529</c:v>
                </c:pt>
                <c:pt idx="1328">
                  <c:v>0</c:v>
                </c:pt>
                <c:pt idx="1329">
                  <c:v>2600</c:v>
                </c:pt>
                <c:pt idx="1330">
                  <c:v>2273.4499999999998</c:v>
                </c:pt>
                <c:pt idx="1331">
                  <c:v>2000</c:v>
                </c:pt>
                <c:pt idx="1332">
                  <c:v>750</c:v>
                </c:pt>
                <c:pt idx="1333">
                  <c:v>0</c:v>
                </c:pt>
                <c:pt idx="1334">
                  <c:v>2716</c:v>
                </c:pt>
                <c:pt idx="1335">
                  <c:v>1977.17</c:v>
                </c:pt>
                <c:pt idx="1336">
                  <c:v>1680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492</c:v>
                </c:pt>
                <c:pt idx="1341">
                  <c:v>0</c:v>
                </c:pt>
                <c:pt idx="1342">
                  <c:v>0</c:v>
                </c:pt>
                <c:pt idx="1343">
                  <c:v>10758.31</c:v>
                </c:pt>
                <c:pt idx="1344">
                  <c:v>0</c:v>
                </c:pt>
                <c:pt idx="1345">
                  <c:v>2463.6</c:v>
                </c:pt>
                <c:pt idx="1346">
                  <c:v>1309.3699999999999</c:v>
                </c:pt>
                <c:pt idx="1347">
                  <c:v>0</c:v>
                </c:pt>
                <c:pt idx="1348">
                  <c:v>4292.99</c:v>
                </c:pt>
                <c:pt idx="1349">
                  <c:v>0</c:v>
                </c:pt>
                <c:pt idx="1350">
                  <c:v>3478.4</c:v>
                </c:pt>
                <c:pt idx="1351">
                  <c:v>2966</c:v>
                </c:pt>
                <c:pt idx="1352">
                  <c:v>2500</c:v>
                </c:pt>
                <c:pt idx="1353">
                  <c:v>0</c:v>
                </c:pt>
                <c:pt idx="1354">
                  <c:v>16524</c:v>
                </c:pt>
                <c:pt idx="1355">
                  <c:v>2180</c:v>
                </c:pt>
                <c:pt idx="1356">
                  <c:v>430</c:v>
                </c:pt>
                <c:pt idx="1357">
                  <c:v>8625.84</c:v>
                </c:pt>
                <c:pt idx="1358">
                  <c:v>1536</c:v>
                </c:pt>
                <c:pt idx="1359">
                  <c:v>1475.91</c:v>
                </c:pt>
                <c:pt idx="1360">
                  <c:v>1010</c:v>
                </c:pt>
                <c:pt idx="1361">
                  <c:v>10</c:v>
                </c:pt>
                <c:pt idx="1362">
                  <c:v>731.01</c:v>
                </c:pt>
                <c:pt idx="1363">
                  <c:v>5050.57</c:v>
                </c:pt>
                <c:pt idx="1364">
                  <c:v>2614.83</c:v>
                </c:pt>
                <c:pt idx="1365">
                  <c:v>5460.48</c:v>
                </c:pt>
                <c:pt idx="1366">
                  <c:v>1000</c:v>
                </c:pt>
                <c:pt idx="1367">
                  <c:v>9097.0300000000007</c:v>
                </c:pt>
                <c:pt idx="1368">
                  <c:v>7320.15</c:v>
                </c:pt>
                <c:pt idx="1369">
                  <c:v>0</c:v>
                </c:pt>
                <c:pt idx="1370">
                  <c:v>3000</c:v>
                </c:pt>
                <c:pt idx="1371">
                  <c:v>2216</c:v>
                </c:pt>
                <c:pt idx="1372">
                  <c:v>5745.77</c:v>
                </c:pt>
                <c:pt idx="1373">
                  <c:v>5000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10</c:v>
                </c:pt>
                <c:pt idx="1378">
                  <c:v>2300</c:v>
                </c:pt>
                <c:pt idx="1379">
                  <c:v>1510</c:v>
                </c:pt>
                <c:pt idx="1380">
                  <c:v>2780</c:v>
                </c:pt>
                <c:pt idx="1381">
                  <c:v>10</c:v>
                </c:pt>
                <c:pt idx="1382">
                  <c:v>1500</c:v>
                </c:pt>
                <c:pt idx="1383">
                  <c:v>1100</c:v>
                </c:pt>
                <c:pt idx="1384">
                  <c:v>0</c:v>
                </c:pt>
                <c:pt idx="1385">
                  <c:v>4335.47</c:v>
                </c:pt>
                <c:pt idx="1386">
                  <c:v>1492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3724.52</c:v>
                </c:pt>
                <c:pt idx="1391">
                  <c:v>0</c:v>
                </c:pt>
                <c:pt idx="1392">
                  <c:v>0</c:v>
                </c:pt>
                <c:pt idx="1393">
                  <c:v>5628.37</c:v>
                </c:pt>
                <c:pt idx="1394">
                  <c:v>10</c:v>
                </c:pt>
                <c:pt idx="1395">
                  <c:v>0</c:v>
                </c:pt>
                <c:pt idx="1396">
                  <c:v>6711.09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3120</c:v>
                </c:pt>
                <c:pt idx="1402">
                  <c:v>850</c:v>
                </c:pt>
                <c:pt idx="1403">
                  <c:v>2666</c:v>
                </c:pt>
                <c:pt idx="1404">
                  <c:v>0</c:v>
                </c:pt>
                <c:pt idx="1405">
                  <c:v>2500</c:v>
                </c:pt>
                <c:pt idx="1406">
                  <c:v>2249</c:v>
                </c:pt>
                <c:pt idx="1407">
                  <c:v>1894.79</c:v>
                </c:pt>
                <c:pt idx="1408">
                  <c:v>1719.14</c:v>
                </c:pt>
                <c:pt idx="1409">
                  <c:v>1471.87</c:v>
                </c:pt>
                <c:pt idx="1410">
                  <c:v>24771.96</c:v>
                </c:pt>
                <c:pt idx="1411">
                  <c:v>13281.2</c:v>
                </c:pt>
                <c:pt idx="1412">
                  <c:v>0</c:v>
                </c:pt>
                <c:pt idx="1413">
                  <c:v>450</c:v>
                </c:pt>
                <c:pt idx="1414">
                  <c:v>9084.1</c:v>
                </c:pt>
                <c:pt idx="1415">
                  <c:v>2000</c:v>
                </c:pt>
                <c:pt idx="1416">
                  <c:v>0</c:v>
                </c:pt>
                <c:pt idx="1417">
                  <c:v>10</c:v>
                </c:pt>
                <c:pt idx="1418">
                  <c:v>0</c:v>
                </c:pt>
                <c:pt idx="1419">
                  <c:v>3283.54</c:v>
                </c:pt>
                <c:pt idx="1420">
                  <c:v>1716</c:v>
                </c:pt>
                <c:pt idx="1421">
                  <c:v>1536</c:v>
                </c:pt>
                <c:pt idx="1422">
                  <c:v>400</c:v>
                </c:pt>
                <c:pt idx="1423">
                  <c:v>570</c:v>
                </c:pt>
                <c:pt idx="1424">
                  <c:v>20</c:v>
                </c:pt>
                <c:pt idx="1425">
                  <c:v>0</c:v>
                </c:pt>
                <c:pt idx="1426">
                  <c:v>10</c:v>
                </c:pt>
                <c:pt idx="1427">
                  <c:v>10</c:v>
                </c:pt>
                <c:pt idx="1428">
                  <c:v>1900</c:v>
                </c:pt>
                <c:pt idx="1429">
                  <c:v>1510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412.2</c:v>
                </c:pt>
                <c:pt idx="1435">
                  <c:v>5542</c:v>
                </c:pt>
                <c:pt idx="1436">
                  <c:v>5357</c:v>
                </c:pt>
                <c:pt idx="1437">
                  <c:v>5079.16</c:v>
                </c:pt>
                <c:pt idx="1438">
                  <c:v>3932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2192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3706</c:v>
                </c:pt>
                <c:pt idx="1448">
                  <c:v>700</c:v>
                </c:pt>
                <c:pt idx="1449">
                  <c:v>4744.32</c:v>
                </c:pt>
                <c:pt idx="1450">
                  <c:v>1144.58</c:v>
                </c:pt>
                <c:pt idx="1451">
                  <c:v>6850</c:v>
                </c:pt>
                <c:pt idx="1452">
                  <c:v>1758.04</c:v>
                </c:pt>
                <c:pt idx="1453">
                  <c:v>800</c:v>
                </c:pt>
                <c:pt idx="1454">
                  <c:v>1300</c:v>
                </c:pt>
                <c:pt idx="1455">
                  <c:v>1100</c:v>
                </c:pt>
                <c:pt idx="1456">
                  <c:v>10</c:v>
                </c:pt>
                <c:pt idx="1457">
                  <c:v>5577.44</c:v>
                </c:pt>
                <c:pt idx="1458">
                  <c:v>881.9</c:v>
                </c:pt>
                <c:pt idx="1459">
                  <c:v>7500</c:v>
                </c:pt>
                <c:pt idx="1460">
                  <c:v>3759.23</c:v>
                </c:pt>
                <c:pt idx="1461">
                  <c:v>0</c:v>
                </c:pt>
                <c:pt idx="1462">
                  <c:v>4684</c:v>
                </c:pt>
                <c:pt idx="1463">
                  <c:v>2966</c:v>
                </c:pt>
                <c:pt idx="1464">
                  <c:v>2084.73</c:v>
                </c:pt>
                <c:pt idx="1465">
                  <c:v>4842</c:v>
                </c:pt>
                <c:pt idx="1466">
                  <c:v>3754</c:v>
                </c:pt>
                <c:pt idx="1467">
                  <c:v>0</c:v>
                </c:pt>
                <c:pt idx="1468">
                  <c:v>2910.97</c:v>
                </c:pt>
                <c:pt idx="1469">
                  <c:v>2500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2716</c:v>
                </c:pt>
                <c:pt idx="1474">
                  <c:v>0</c:v>
                </c:pt>
                <c:pt idx="1475">
                  <c:v>0</c:v>
                </c:pt>
                <c:pt idx="1476">
                  <c:v>1606</c:v>
                </c:pt>
                <c:pt idx="1477">
                  <c:v>1570</c:v>
                </c:pt>
                <c:pt idx="1478">
                  <c:v>0</c:v>
                </c:pt>
                <c:pt idx="1479">
                  <c:v>1300</c:v>
                </c:pt>
                <c:pt idx="1480">
                  <c:v>692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8581.75</c:v>
                </c:pt>
                <c:pt idx="1485">
                  <c:v>1000</c:v>
                </c:pt>
                <c:pt idx="1486">
                  <c:v>1000</c:v>
                </c:pt>
                <c:pt idx="1487">
                  <c:v>1000</c:v>
                </c:pt>
                <c:pt idx="1488">
                  <c:v>1750</c:v>
                </c:pt>
                <c:pt idx="1489">
                  <c:v>4412.2</c:v>
                </c:pt>
                <c:pt idx="1490">
                  <c:v>4302</c:v>
                </c:pt>
                <c:pt idx="1491">
                  <c:v>0</c:v>
                </c:pt>
                <c:pt idx="1492">
                  <c:v>2892</c:v>
                </c:pt>
                <c:pt idx="1493">
                  <c:v>1947</c:v>
                </c:pt>
                <c:pt idx="1494">
                  <c:v>1450</c:v>
                </c:pt>
                <c:pt idx="1495">
                  <c:v>0</c:v>
                </c:pt>
                <c:pt idx="1496">
                  <c:v>2500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6119.31</c:v>
                </c:pt>
                <c:pt idx="1502">
                  <c:v>353</c:v>
                </c:pt>
                <c:pt idx="1503">
                  <c:v>0</c:v>
                </c:pt>
                <c:pt idx="1504">
                  <c:v>597.58000000000004</c:v>
                </c:pt>
                <c:pt idx="1505">
                  <c:v>4864</c:v>
                </c:pt>
                <c:pt idx="1506">
                  <c:v>4696.95</c:v>
                </c:pt>
                <c:pt idx="1507">
                  <c:v>4623</c:v>
                </c:pt>
                <c:pt idx="1508">
                  <c:v>5408</c:v>
                </c:pt>
                <c:pt idx="1509">
                  <c:v>0</c:v>
                </c:pt>
                <c:pt idx="1510">
                  <c:v>3216</c:v>
                </c:pt>
                <c:pt idx="1511">
                  <c:v>3106</c:v>
                </c:pt>
                <c:pt idx="1512">
                  <c:v>2719.4</c:v>
                </c:pt>
                <c:pt idx="1513">
                  <c:v>370</c:v>
                </c:pt>
                <c:pt idx="1514">
                  <c:v>2500</c:v>
                </c:pt>
                <c:pt idx="1515">
                  <c:v>2500</c:v>
                </c:pt>
                <c:pt idx="1516">
                  <c:v>0</c:v>
                </c:pt>
                <c:pt idx="1517">
                  <c:v>4924</c:v>
                </c:pt>
                <c:pt idx="1518">
                  <c:v>1750</c:v>
                </c:pt>
                <c:pt idx="1519">
                  <c:v>1500</c:v>
                </c:pt>
                <c:pt idx="1520">
                  <c:v>10</c:v>
                </c:pt>
                <c:pt idx="1521">
                  <c:v>20</c:v>
                </c:pt>
                <c:pt idx="1522">
                  <c:v>10</c:v>
                </c:pt>
                <c:pt idx="1523">
                  <c:v>220</c:v>
                </c:pt>
                <c:pt idx="1524">
                  <c:v>2314.94</c:v>
                </c:pt>
                <c:pt idx="1525">
                  <c:v>2919.95</c:v>
                </c:pt>
                <c:pt idx="1526">
                  <c:v>1000</c:v>
                </c:pt>
                <c:pt idx="1527">
                  <c:v>8844</c:v>
                </c:pt>
                <c:pt idx="1528">
                  <c:v>800</c:v>
                </c:pt>
                <c:pt idx="1529">
                  <c:v>9934.35</c:v>
                </c:pt>
                <c:pt idx="1530">
                  <c:v>10</c:v>
                </c:pt>
                <c:pt idx="1531">
                  <c:v>7444</c:v>
                </c:pt>
                <c:pt idx="1532">
                  <c:v>10</c:v>
                </c:pt>
                <c:pt idx="1533">
                  <c:v>9034</c:v>
                </c:pt>
                <c:pt idx="1534">
                  <c:v>0</c:v>
                </c:pt>
                <c:pt idx="1535">
                  <c:v>2180</c:v>
                </c:pt>
                <c:pt idx="1536">
                  <c:v>0</c:v>
                </c:pt>
                <c:pt idx="1537">
                  <c:v>4892.45</c:v>
                </c:pt>
                <c:pt idx="1538">
                  <c:v>4600.08</c:v>
                </c:pt>
                <c:pt idx="1539">
                  <c:v>3842</c:v>
                </c:pt>
                <c:pt idx="1540">
                  <c:v>3586.52</c:v>
                </c:pt>
                <c:pt idx="1541">
                  <c:v>3544.77</c:v>
                </c:pt>
                <c:pt idx="1542">
                  <c:v>0</c:v>
                </c:pt>
                <c:pt idx="1543">
                  <c:v>30</c:v>
                </c:pt>
                <c:pt idx="1544">
                  <c:v>0</c:v>
                </c:pt>
                <c:pt idx="1545">
                  <c:v>2210</c:v>
                </c:pt>
                <c:pt idx="1546">
                  <c:v>10</c:v>
                </c:pt>
                <c:pt idx="1547">
                  <c:v>0</c:v>
                </c:pt>
                <c:pt idx="1548">
                  <c:v>0</c:v>
                </c:pt>
                <c:pt idx="1549">
                  <c:v>10</c:v>
                </c:pt>
                <c:pt idx="1550">
                  <c:v>0</c:v>
                </c:pt>
                <c:pt idx="1551">
                  <c:v>0</c:v>
                </c:pt>
                <c:pt idx="1552">
                  <c:v>2216</c:v>
                </c:pt>
                <c:pt idx="1553">
                  <c:v>1500</c:v>
                </c:pt>
                <c:pt idx="1554">
                  <c:v>10</c:v>
                </c:pt>
                <c:pt idx="1555">
                  <c:v>5510.44</c:v>
                </c:pt>
                <c:pt idx="1556">
                  <c:v>1609.3</c:v>
                </c:pt>
                <c:pt idx="1557">
                  <c:v>0</c:v>
                </c:pt>
                <c:pt idx="1558">
                  <c:v>0</c:v>
                </c:pt>
                <c:pt idx="1559">
                  <c:v>4166</c:v>
                </c:pt>
                <c:pt idx="1560">
                  <c:v>1417.22</c:v>
                </c:pt>
                <c:pt idx="1561">
                  <c:v>360</c:v>
                </c:pt>
                <c:pt idx="1562">
                  <c:v>0</c:v>
                </c:pt>
                <c:pt idx="1563">
                  <c:v>4622.3999999999996</c:v>
                </c:pt>
                <c:pt idx="1564">
                  <c:v>0</c:v>
                </c:pt>
                <c:pt idx="1565">
                  <c:v>3613.24</c:v>
                </c:pt>
                <c:pt idx="1566">
                  <c:v>10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1000</c:v>
                </c:pt>
                <c:pt idx="1571">
                  <c:v>650</c:v>
                </c:pt>
                <c:pt idx="1572">
                  <c:v>711</c:v>
                </c:pt>
                <c:pt idx="1573">
                  <c:v>5126.91</c:v>
                </c:pt>
                <c:pt idx="1574">
                  <c:v>5070</c:v>
                </c:pt>
                <c:pt idx="1575">
                  <c:v>1000</c:v>
                </c:pt>
                <c:pt idx="1576">
                  <c:v>10</c:v>
                </c:pt>
                <c:pt idx="1577">
                  <c:v>2677.1</c:v>
                </c:pt>
                <c:pt idx="1578">
                  <c:v>0</c:v>
                </c:pt>
                <c:pt idx="1579">
                  <c:v>2385.62</c:v>
                </c:pt>
                <c:pt idx="1580">
                  <c:v>880</c:v>
                </c:pt>
                <c:pt idx="1581">
                  <c:v>360</c:v>
                </c:pt>
                <c:pt idx="1582">
                  <c:v>10</c:v>
                </c:pt>
                <c:pt idx="1583">
                  <c:v>0</c:v>
                </c:pt>
                <c:pt idx="1584">
                  <c:v>10</c:v>
                </c:pt>
                <c:pt idx="1585">
                  <c:v>510</c:v>
                </c:pt>
                <c:pt idx="1586">
                  <c:v>500</c:v>
                </c:pt>
                <c:pt idx="1587">
                  <c:v>10</c:v>
                </c:pt>
                <c:pt idx="1588">
                  <c:v>0</c:v>
                </c:pt>
                <c:pt idx="1589">
                  <c:v>3526</c:v>
                </c:pt>
                <c:pt idx="1590">
                  <c:v>1000</c:v>
                </c:pt>
                <c:pt idx="1591">
                  <c:v>15000</c:v>
                </c:pt>
                <c:pt idx="1592">
                  <c:v>0</c:v>
                </c:pt>
                <c:pt idx="1593">
                  <c:v>7824</c:v>
                </c:pt>
                <c:pt idx="1594">
                  <c:v>0</c:v>
                </c:pt>
                <c:pt idx="1595">
                  <c:v>2917.67</c:v>
                </c:pt>
                <c:pt idx="1596">
                  <c:v>0</c:v>
                </c:pt>
                <c:pt idx="1597">
                  <c:v>2716</c:v>
                </c:pt>
                <c:pt idx="1598">
                  <c:v>0</c:v>
                </c:pt>
                <c:pt idx="1599">
                  <c:v>1000</c:v>
                </c:pt>
                <c:pt idx="1600">
                  <c:v>3072</c:v>
                </c:pt>
                <c:pt idx="1601">
                  <c:v>2388.16</c:v>
                </c:pt>
                <c:pt idx="1602">
                  <c:v>2674</c:v>
                </c:pt>
                <c:pt idx="1603">
                  <c:v>0</c:v>
                </c:pt>
                <c:pt idx="1604">
                  <c:v>0</c:v>
                </c:pt>
                <c:pt idx="1605">
                  <c:v>1000</c:v>
                </c:pt>
                <c:pt idx="1606">
                  <c:v>393.97</c:v>
                </c:pt>
                <c:pt idx="1607">
                  <c:v>0</c:v>
                </c:pt>
                <c:pt idx="1608">
                  <c:v>1180</c:v>
                </c:pt>
                <c:pt idx="1609">
                  <c:v>1000</c:v>
                </c:pt>
                <c:pt idx="1610">
                  <c:v>5286</c:v>
                </c:pt>
                <c:pt idx="1611">
                  <c:v>1610</c:v>
                </c:pt>
                <c:pt idx="1612">
                  <c:v>50010</c:v>
                </c:pt>
                <c:pt idx="1613">
                  <c:v>4042.72</c:v>
                </c:pt>
                <c:pt idx="1614">
                  <c:v>7500</c:v>
                </c:pt>
                <c:pt idx="1615">
                  <c:v>24614.7</c:v>
                </c:pt>
                <c:pt idx="1616">
                  <c:v>13754.4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1680</c:v>
                </c:pt>
                <c:pt idx="1623">
                  <c:v>5704</c:v>
                </c:pt>
                <c:pt idx="1624">
                  <c:v>0</c:v>
                </c:pt>
                <c:pt idx="1625">
                  <c:v>0</c:v>
                </c:pt>
                <c:pt idx="1626">
                  <c:v>10</c:v>
                </c:pt>
                <c:pt idx="1627">
                  <c:v>4042</c:v>
                </c:pt>
                <c:pt idx="1628">
                  <c:v>10</c:v>
                </c:pt>
                <c:pt idx="1629">
                  <c:v>4218.37</c:v>
                </c:pt>
                <c:pt idx="1630">
                  <c:v>3314.91</c:v>
                </c:pt>
                <c:pt idx="1631">
                  <c:v>3212</c:v>
                </c:pt>
                <c:pt idx="1632">
                  <c:v>0</c:v>
                </c:pt>
                <c:pt idx="1633">
                  <c:v>680</c:v>
                </c:pt>
                <c:pt idx="1634">
                  <c:v>0</c:v>
                </c:pt>
                <c:pt idx="1635">
                  <c:v>10</c:v>
                </c:pt>
                <c:pt idx="1636">
                  <c:v>0</c:v>
                </c:pt>
                <c:pt idx="1637">
                  <c:v>5000</c:v>
                </c:pt>
                <c:pt idx="1638">
                  <c:v>4266.05</c:v>
                </c:pt>
                <c:pt idx="1639">
                  <c:v>5926</c:v>
                </c:pt>
                <c:pt idx="1640">
                  <c:v>1716</c:v>
                </c:pt>
                <c:pt idx="1641">
                  <c:v>1713.65</c:v>
                </c:pt>
                <c:pt idx="1642">
                  <c:v>6236</c:v>
                </c:pt>
                <c:pt idx="1643">
                  <c:v>1267</c:v>
                </c:pt>
                <c:pt idx="1644">
                  <c:v>10</c:v>
                </c:pt>
                <c:pt idx="1645">
                  <c:v>0</c:v>
                </c:pt>
                <c:pt idx="1646">
                  <c:v>2655.9</c:v>
                </c:pt>
                <c:pt idx="1647">
                  <c:v>3580</c:v>
                </c:pt>
                <c:pt idx="1648">
                  <c:v>982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19739.439999999999</c:v>
                </c:pt>
                <c:pt idx="1653">
                  <c:v>925.69</c:v>
                </c:pt>
                <c:pt idx="1654">
                  <c:v>0</c:v>
                </c:pt>
                <c:pt idx="1655">
                  <c:v>0</c:v>
                </c:pt>
                <c:pt idx="1656">
                  <c:v>967.6</c:v>
                </c:pt>
                <c:pt idx="1657">
                  <c:v>4166</c:v>
                </c:pt>
                <c:pt idx="1658">
                  <c:v>3504</c:v>
                </c:pt>
                <c:pt idx="1659">
                  <c:v>526.51</c:v>
                </c:pt>
                <c:pt idx="1660">
                  <c:v>3491.97</c:v>
                </c:pt>
                <c:pt idx="1661">
                  <c:v>2929.29</c:v>
                </c:pt>
                <c:pt idx="1662">
                  <c:v>950</c:v>
                </c:pt>
                <c:pt idx="1663">
                  <c:v>0</c:v>
                </c:pt>
                <c:pt idx="1664">
                  <c:v>220</c:v>
                </c:pt>
                <c:pt idx="1665">
                  <c:v>1542</c:v>
                </c:pt>
                <c:pt idx="1666">
                  <c:v>10</c:v>
                </c:pt>
                <c:pt idx="1667">
                  <c:v>1780</c:v>
                </c:pt>
                <c:pt idx="1668">
                  <c:v>0</c:v>
                </c:pt>
                <c:pt idx="1669">
                  <c:v>1107</c:v>
                </c:pt>
                <c:pt idx="1670">
                  <c:v>1250</c:v>
                </c:pt>
                <c:pt idx="1671">
                  <c:v>222</c:v>
                </c:pt>
                <c:pt idx="1672">
                  <c:v>20</c:v>
                </c:pt>
                <c:pt idx="1673">
                  <c:v>0</c:v>
                </c:pt>
                <c:pt idx="1674">
                  <c:v>0</c:v>
                </c:pt>
                <c:pt idx="1675">
                  <c:v>5904</c:v>
                </c:pt>
                <c:pt idx="1676">
                  <c:v>23983.59</c:v>
                </c:pt>
                <c:pt idx="1677">
                  <c:v>16707.080000000002</c:v>
                </c:pt>
                <c:pt idx="1678">
                  <c:v>0</c:v>
                </c:pt>
                <c:pt idx="1679">
                  <c:v>0</c:v>
                </c:pt>
                <c:pt idx="1680">
                  <c:v>9826.33</c:v>
                </c:pt>
                <c:pt idx="1681">
                  <c:v>0</c:v>
                </c:pt>
                <c:pt idx="1682">
                  <c:v>6815.8</c:v>
                </c:pt>
                <c:pt idx="1683">
                  <c:v>0</c:v>
                </c:pt>
                <c:pt idx="1684">
                  <c:v>3549.65</c:v>
                </c:pt>
                <c:pt idx="1685">
                  <c:v>3416.86</c:v>
                </c:pt>
                <c:pt idx="1686">
                  <c:v>3166</c:v>
                </c:pt>
                <c:pt idx="1687">
                  <c:v>0</c:v>
                </c:pt>
                <c:pt idx="1688">
                  <c:v>14741.2</c:v>
                </c:pt>
                <c:pt idx="1689">
                  <c:v>2242</c:v>
                </c:pt>
                <c:pt idx="1690">
                  <c:v>500</c:v>
                </c:pt>
                <c:pt idx="1691">
                  <c:v>500</c:v>
                </c:pt>
                <c:pt idx="1692">
                  <c:v>10</c:v>
                </c:pt>
                <c:pt idx="1693">
                  <c:v>0</c:v>
                </c:pt>
                <c:pt idx="1694">
                  <c:v>2210</c:v>
                </c:pt>
                <c:pt idx="1695">
                  <c:v>10</c:v>
                </c:pt>
                <c:pt idx="1696">
                  <c:v>1913.88</c:v>
                </c:pt>
                <c:pt idx="1697">
                  <c:v>1986</c:v>
                </c:pt>
                <c:pt idx="1698">
                  <c:v>510</c:v>
                </c:pt>
                <c:pt idx="1699">
                  <c:v>0</c:v>
                </c:pt>
                <c:pt idx="1700">
                  <c:v>2991.6</c:v>
                </c:pt>
                <c:pt idx="1701">
                  <c:v>950</c:v>
                </c:pt>
                <c:pt idx="1702">
                  <c:v>1250</c:v>
                </c:pt>
                <c:pt idx="1703">
                  <c:v>1152</c:v>
                </c:pt>
                <c:pt idx="1704">
                  <c:v>0</c:v>
                </c:pt>
                <c:pt idx="1705">
                  <c:v>10</c:v>
                </c:pt>
                <c:pt idx="1706">
                  <c:v>3262.43</c:v>
                </c:pt>
                <c:pt idx="1707">
                  <c:v>1250</c:v>
                </c:pt>
                <c:pt idx="1708">
                  <c:v>14359.1</c:v>
                </c:pt>
                <c:pt idx="1709">
                  <c:v>9705.16</c:v>
                </c:pt>
                <c:pt idx="1710">
                  <c:v>10</c:v>
                </c:pt>
                <c:pt idx="1711">
                  <c:v>9596</c:v>
                </c:pt>
                <c:pt idx="1712">
                  <c:v>500</c:v>
                </c:pt>
                <c:pt idx="1713">
                  <c:v>10</c:v>
                </c:pt>
                <c:pt idx="1714">
                  <c:v>0</c:v>
                </c:pt>
                <c:pt idx="1715">
                  <c:v>7500</c:v>
                </c:pt>
                <c:pt idx="1716">
                  <c:v>7500</c:v>
                </c:pt>
                <c:pt idx="1717">
                  <c:v>6219.02</c:v>
                </c:pt>
                <c:pt idx="1718">
                  <c:v>0</c:v>
                </c:pt>
                <c:pt idx="1719">
                  <c:v>4543.0200000000004</c:v>
                </c:pt>
                <c:pt idx="1720">
                  <c:v>4042</c:v>
                </c:pt>
                <c:pt idx="1721">
                  <c:v>10</c:v>
                </c:pt>
                <c:pt idx="1722">
                  <c:v>0</c:v>
                </c:pt>
                <c:pt idx="1723">
                  <c:v>0</c:v>
                </c:pt>
                <c:pt idx="1724">
                  <c:v>2423.44</c:v>
                </c:pt>
                <c:pt idx="1725">
                  <c:v>2394</c:v>
                </c:pt>
                <c:pt idx="1726">
                  <c:v>0</c:v>
                </c:pt>
                <c:pt idx="1727">
                  <c:v>0</c:v>
                </c:pt>
                <c:pt idx="1728">
                  <c:v>2404.92</c:v>
                </c:pt>
                <c:pt idx="1729">
                  <c:v>2116</c:v>
                </c:pt>
                <c:pt idx="1730">
                  <c:v>0</c:v>
                </c:pt>
                <c:pt idx="1731">
                  <c:v>1780.17</c:v>
                </c:pt>
                <c:pt idx="1732">
                  <c:v>783.6</c:v>
                </c:pt>
                <c:pt idx="1733">
                  <c:v>0</c:v>
                </c:pt>
                <c:pt idx="1734">
                  <c:v>0</c:v>
                </c:pt>
                <c:pt idx="1735">
                  <c:v>18142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3721.93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2050</c:v>
                </c:pt>
                <c:pt idx="1744">
                  <c:v>0</c:v>
                </c:pt>
                <c:pt idx="1745">
                  <c:v>2000</c:v>
                </c:pt>
                <c:pt idx="1746">
                  <c:v>1700</c:v>
                </c:pt>
                <c:pt idx="1747">
                  <c:v>0</c:v>
                </c:pt>
                <c:pt idx="1748">
                  <c:v>10</c:v>
                </c:pt>
                <c:pt idx="1749">
                  <c:v>78880</c:v>
                </c:pt>
                <c:pt idx="1750">
                  <c:v>0</c:v>
                </c:pt>
                <c:pt idx="1751">
                  <c:v>842</c:v>
                </c:pt>
                <c:pt idx="1752">
                  <c:v>2028.8</c:v>
                </c:pt>
                <c:pt idx="1753">
                  <c:v>1000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10</c:v>
                </c:pt>
                <c:pt idx="1758">
                  <c:v>926.93</c:v>
                </c:pt>
                <c:pt idx="1759">
                  <c:v>0</c:v>
                </c:pt>
                <c:pt idx="1760">
                  <c:v>1200</c:v>
                </c:pt>
                <c:pt idx="1761">
                  <c:v>0</c:v>
                </c:pt>
                <c:pt idx="1762">
                  <c:v>0</c:v>
                </c:pt>
                <c:pt idx="1763">
                  <c:v>1503.4</c:v>
                </c:pt>
                <c:pt idx="1764">
                  <c:v>7573.5</c:v>
                </c:pt>
                <c:pt idx="1765">
                  <c:v>754.58</c:v>
                </c:pt>
                <c:pt idx="1766">
                  <c:v>210</c:v>
                </c:pt>
                <c:pt idx="1767">
                  <c:v>4548.16</c:v>
                </c:pt>
                <c:pt idx="1768">
                  <c:v>8743</c:v>
                </c:pt>
                <c:pt idx="1769">
                  <c:v>5743.95</c:v>
                </c:pt>
                <c:pt idx="1770">
                  <c:v>0</c:v>
                </c:pt>
                <c:pt idx="1771">
                  <c:v>4899.6000000000004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2442</c:v>
                </c:pt>
                <c:pt idx="1776">
                  <c:v>0</c:v>
                </c:pt>
                <c:pt idx="1777">
                  <c:v>10</c:v>
                </c:pt>
                <c:pt idx="1778">
                  <c:v>2000</c:v>
                </c:pt>
                <c:pt idx="1779">
                  <c:v>220</c:v>
                </c:pt>
                <c:pt idx="1780">
                  <c:v>0</c:v>
                </c:pt>
                <c:pt idx="1781">
                  <c:v>0</c:v>
                </c:pt>
                <c:pt idx="1782">
                  <c:v>1850</c:v>
                </c:pt>
                <c:pt idx="1783">
                  <c:v>0</c:v>
                </c:pt>
                <c:pt idx="1784">
                  <c:v>31650.25</c:v>
                </c:pt>
                <c:pt idx="1785">
                  <c:v>1250</c:v>
                </c:pt>
                <c:pt idx="1786">
                  <c:v>1250</c:v>
                </c:pt>
                <c:pt idx="1787">
                  <c:v>0</c:v>
                </c:pt>
                <c:pt idx="1788">
                  <c:v>15518.4</c:v>
                </c:pt>
                <c:pt idx="1789">
                  <c:v>335.05</c:v>
                </c:pt>
                <c:pt idx="1790">
                  <c:v>0</c:v>
                </c:pt>
                <c:pt idx="1791">
                  <c:v>7736.51</c:v>
                </c:pt>
                <c:pt idx="1792">
                  <c:v>750</c:v>
                </c:pt>
                <c:pt idx="1793">
                  <c:v>0</c:v>
                </c:pt>
                <c:pt idx="1794">
                  <c:v>10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3000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2075</c:v>
                </c:pt>
                <c:pt idx="1804">
                  <c:v>0</c:v>
                </c:pt>
                <c:pt idx="1805">
                  <c:v>1655.74</c:v>
                </c:pt>
                <c:pt idx="1806">
                  <c:v>10</c:v>
                </c:pt>
                <c:pt idx="1807">
                  <c:v>1836</c:v>
                </c:pt>
                <c:pt idx="1808">
                  <c:v>2750</c:v>
                </c:pt>
                <c:pt idx="1809">
                  <c:v>1766.43</c:v>
                </c:pt>
                <c:pt idx="1810">
                  <c:v>2429.08</c:v>
                </c:pt>
                <c:pt idx="1811">
                  <c:v>46000</c:v>
                </c:pt>
                <c:pt idx="1812">
                  <c:v>10495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6519.73</c:v>
                </c:pt>
                <c:pt idx="1817">
                  <c:v>6280.14</c:v>
                </c:pt>
                <c:pt idx="1818">
                  <c:v>6500</c:v>
                </c:pt>
                <c:pt idx="1819">
                  <c:v>10</c:v>
                </c:pt>
                <c:pt idx="1820">
                  <c:v>0</c:v>
                </c:pt>
                <c:pt idx="1821">
                  <c:v>661.95</c:v>
                </c:pt>
                <c:pt idx="1822">
                  <c:v>0</c:v>
                </c:pt>
                <c:pt idx="1823">
                  <c:v>0</c:v>
                </c:pt>
                <c:pt idx="1824">
                  <c:v>2000</c:v>
                </c:pt>
                <c:pt idx="1825">
                  <c:v>0</c:v>
                </c:pt>
                <c:pt idx="1826">
                  <c:v>0</c:v>
                </c:pt>
                <c:pt idx="1827">
                  <c:v>6035.73</c:v>
                </c:pt>
                <c:pt idx="1828">
                  <c:v>1570</c:v>
                </c:pt>
                <c:pt idx="1829">
                  <c:v>2963.66</c:v>
                </c:pt>
                <c:pt idx="1830">
                  <c:v>2000</c:v>
                </c:pt>
                <c:pt idx="1831">
                  <c:v>2000</c:v>
                </c:pt>
                <c:pt idx="1832">
                  <c:v>3020</c:v>
                </c:pt>
                <c:pt idx="1833">
                  <c:v>1480</c:v>
                </c:pt>
                <c:pt idx="1834">
                  <c:v>1976.9</c:v>
                </c:pt>
                <c:pt idx="1835">
                  <c:v>10</c:v>
                </c:pt>
                <c:pt idx="1836">
                  <c:v>2056</c:v>
                </c:pt>
                <c:pt idx="1837">
                  <c:v>50</c:v>
                </c:pt>
                <c:pt idx="1838">
                  <c:v>0</c:v>
                </c:pt>
                <c:pt idx="1839">
                  <c:v>10</c:v>
                </c:pt>
                <c:pt idx="1840">
                  <c:v>0</c:v>
                </c:pt>
                <c:pt idx="1841">
                  <c:v>0</c:v>
                </c:pt>
                <c:pt idx="1842">
                  <c:v>2750</c:v>
                </c:pt>
                <c:pt idx="1843">
                  <c:v>4200</c:v>
                </c:pt>
                <c:pt idx="1844">
                  <c:v>0</c:v>
                </c:pt>
                <c:pt idx="1845">
                  <c:v>0</c:v>
                </c:pt>
                <c:pt idx="1846">
                  <c:v>3203.83</c:v>
                </c:pt>
                <c:pt idx="1847">
                  <c:v>2324</c:v>
                </c:pt>
                <c:pt idx="1848">
                  <c:v>10</c:v>
                </c:pt>
                <c:pt idx="1849">
                  <c:v>2404.9</c:v>
                </c:pt>
                <c:pt idx="1850">
                  <c:v>9338</c:v>
                </c:pt>
                <c:pt idx="1851">
                  <c:v>6252</c:v>
                </c:pt>
                <c:pt idx="1852">
                  <c:v>7444</c:v>
                </c:pt>
                <c:pt idx="1853">
                  <c:v>5723.22</c:v>
                </c:pt>
                <c:pt idx="1854">
                  <c:v>800</c:v>
                </c:pt>
                <c:pt idx="1855">
                  <c:v>1875</c:v>
                </c:pt>
                <c:pt idx="1856">
                  <c:v>1536</c:v>
                </c:pt>
                <c:pt idx="1857">
                  <c:v>781</c:v>
                </c:pt>
                <c:pt idx="1858">
                  <c:v>210</c:v>
                </c:pt>
                <c:pt idx="1859">
                  <c:v>0</c:v>
                </c:pt>
                <c:pt idx="1860">
                  <c:v>10</c:v>
                </c:pt>
                <c:pt idx="1861">
                  <c:v>10</c:v>
                </c:pt>
                <c:pt idx="1862">
                  <c:v>1000</c:v>
                </c:pt>
                <c:pt idx="1863">
                  <c:v>0</c:v>
                </c:pt>
                <c:pt idx="1864">
                  <c:v>210</c:v>
                </c:pt>
                <c:pt idx="1865">
                  <c:v>0</c:v>
                </c:pt>
                <c:pt idx="1866">
                  <c:v>2500</c:v>
                </c:pt>
                <c:pt idx="1867">
                  <c:v>2334.2800000000002</c:v>
                </c:pt>
                <c:pt idx="1868">
                  <c:v>2166</c:v>
                </c:pt>
                <c:pt idx="1869">
                  <c:v>2000</c:v>
                </c:pt>
                <c:pt idx="1870">
                  <c:v>100</c:v>
                </c:pt>
                <c:pt idx="1871">
                  <c:v>220</c:v>
                </c:pt>
                <c:pt idx="1872">
                  <c:v>1750</c:v>
                </c:pt>
                <c:pt idx="1873">
                  <c:v>0</c:v>
                </c:pt>
                <c:pt idx="1874">
                  <c:v>1500</c:v>
                </c:pt>
                <c:pt idx="1875">
                  <c:v>2532.86</c:v>
                </c:pt>
                <c:pt idx="1876">
                  <c:v>12960.05</c:v>
                </c:pt>
                <c:pt idx="1877">
                  <c:v>6911.34</c:v>
                </c:pt>
                <c:pt idx="1878">
                  <c:v>6320</c:v>
                </c:pt>
                <c:pt idx="1879">
                  <c:v>0</c:v>
                </c:pt>
                <c:pt idx="1880">
                  <c:v>0</c:v>
                </c:pt>
                <c:pt idx="1881">
                  <c:v>10</c:v>
                </c:pt>
                <c:pt idx="1882">
                  <c:v>1254.29</c:v>
                </c:pt>
                <c:pt idx="1883">
                  <c:v>10831.47</c:v>
                </c:pt>
                <c:pt idx="1884">
                  <c:v>10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3166</c:v>
                </c:pt>
                <c:pt idx="1889">
                  <c:v>0</c:v>
                </c:pt>
                <c:pt idx="1890">
                  <c:v>3080</c:v>
                </c:pt>
                <c:pt idx="1891">
                  <c:v>0</c:v>
                </c:pt>
                <c:pt idx="1892">
                  <c:v>0</c:v>
                </c:pt>
                <c:pt idx="1893">
                  <c:v>5242</c:v>
                </c:pt>
                <c:pt idx="1894">
                  <c:v>0</c:v>
                </c:pt>
                <c:pt idx="1895">
                  <c:v>0</c:v>
                </c:pt>
                <c:pt idx="1896">
                  <c:v>2080</c:v>
                </c:pt>
                <c:pt idx="1897">
                  <c:v>10</c:v>
                </c:pt>
                <c:pt idx="1898">
                  <c:v>1070</c:v>
                </c:pt>
                <c:pt idx="1899">
                  <c:v>10</c:v>
                </c:pt>
                <c:pt idx="1900">
                  <c:v>8345.9599999999991</c:v>
                </c:pt>
                <c:pt idx="1901">
                  <c:v>0</c:v>
                </c:pt>
                <c:pt idx="1902">
                  <c:v>2850</c:v>
                </c:pt>
                <c:pt idx="1903">
                  <c:v>0</c:v>
                </c:pt>
                <c:pt idx="1904">
                  <c:v>1742</c:v>
                </c:pt>
                <c:pt idx="1905">
                  <c:v>60</c:v>
                </c:pt>
                <c:pt idx="1906">
                  <c:v>0</c:v>
                </c:pt>
                <c:pt idx="1907">
                  <c:v>101</c:v>
                </c:pt>
                <c:pt idx="1908">
                  <c:v>0</c:v>
                </c:pt>
                <c:pt idx="1909">
                  <c:v>4143.6099999999997</c:v>
                </c:pt>
                <c:pt idx="1910">
                  <c:v>9992.56</c:v>
                </c:pt>
                <c:pt idx="1911">
                  <c:v>0</c:v>
                </c:pt>
                <c:pt idx="1912">
                  <c:v>0</c:v>
                </c:pt>
                <c:pt idx="1913">
                  <c:v>7032.74</c:v>
                </c:pt>
                <c:pt idx="1914">
                  <c:v>6820</c:v>
                </c:pt>
                <c:pt idx="1915">
                  <c:v>0</c:v>
                </c:pt>
                <c:pt idx="1916">
                  <c:v>19468</c:v>
                </c:pt>
                <c:pt idx="1917">
                  <c:v>0</c:v>
                </c:pt>
                <c:pt idx="1918">
                  <c:v>0</c:v>
                </c:pt>
                <c:pt idx="1919">
                  <c:v>2827.39</c:v>
                </c:pt>
                <c:pt idx="1920">
                  <c:v>2716</c:v>
                </c:pt>
                <c:pt idx="1921">
                  <c:v>2500</c:v>
                </c:pt>
                <c:pt idx="1922">
                  <c:v>2120</c:v>
                </c:pt>
                <c:pt idx="1923">
                  <c:v>1986</c:v>
                </c:pt>
                <c:pt idx="1924">
                  <c:v>10</c:v>
                </c:pt>
                <c:pt idx="1925">
                  <c:v>0</c:v>
                </c:pt>
                <c:pt idx="1926">
                  <c:v>2272.8000000000002</c:v>
                </c:pt>
                <c:pt idx="1927">
                  <c:v>1570</c:v>
                </c:pt>
                <c:pt idx="1928">
                  <c:v>2910.76</c:v>
                </c:pt>
                <c:pt idx="1929">
                  <c:v>9692</c:v>
                </c:pt>
                <c:pt idx="1930">
                  <c:v>1536</c:v>
                </c:pt>
                <c:pt idx="1931">
                  <c:v>1092</c:v>
                </c:pt>
                <c:pt idx="1932">
                  <c:v>1417</c:v>
                </c:pt>
                <c:pt idx="1933">
                  <c:v>1331</c:v>
                </c:pt>
                <c:pt idx="1934">
                  <c:v>1251</c:v>
                </c:pt>
                <c:pt idx="1935">
                  <c:v>345.83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1000</c:v>
                </c:pt>
                <c:pt idx="1940">
                  <c:v>35436</c:v>
                </c:pt>
                <c:pt idx="1941">
                  <c:v>20000</c:v>
                </c:pt>
                <c:pt idx="1942">
                  <c:v>3904.82</c:v>
                </c:pt>
                <c:pt idx="1943">
                  <c:v>792</c:v>
                </c:pt>
                <c:pt idx="1944">
                  <c:v>0</c:v>
                </c:pt>
                <c:pt idx="1945">
                  <c:v>7120</c:v>
                </c:pt>
                <c:pt idx="1946">
                  <c:v>1000</c:v>
                </c:pt>
                <c:pt idx="1947">
                  <c:v>4944</c:v>
                </c:pt>
                <c:pt idx="1948">
                  <c:v>3667.03</c:v>
                </c:pt>
                <c:pt idx="1949">
                  <c:v>10</c:v>
                </c:pt>
                <c:pt idx="1950">
                  <c:v>2774</c:v>
                </c:pt>
                <c:pt idx="1951">
                  <c:v>0</c:v>
                </c:pt>
                <c:pt idx="1952">
                  <c:v>2280</c:v>
                </c:pt>
                <c:pt idx="1953">
                  <c:v>654</c:v>
                </c:pt>
                <c:pt idx="1954">
                  <c:v>1986</c:v>
                </c:pt>
                <c:pt idx="1955">
                  <c:v>2767</c:v>
                </c:pt>
                <c:pt idx="1956">
                  <c:v>2056</c:v>
                </c:pt>
                <c:pt idx="1957">
                  <c:v>10</c:v>
                </c:pt>
                <c:pt idx="1958">
                  <c:v>17710</c:v>
                </c:pt>
                <c:pt idx="1959">
                  <c:v>693</c:v>
                </c:pt>
                <c:pt idx="1960">
                  <c:v>220</c:v>
                </c:pt>
                <c:pt idx="1961">
                  <c:v>282</c:v>
                </c:pt>
                <c:pt idx="1962">
                  <c:v>1961</c:v>
                </c:pt>
                <c:pt idx="1963">
                  <c:v>3327.14</c:v>
                </c:pt>
                <c:pt idx="1964">
                  <c:v>1435.01</c:v>
                </c:pt>
                <c:pt idx="1965">
                  <c:v>0</c:v>
                </c:pt>
                <c:pt idx="1966">
                  <c:v>0</c:v>
                </c:pt>
                <c:pt idx="1967">
                  <c:v>10</c:v>
                </c:pt>
                <c:pt idx="1968">
                  <c:v>6454</c:v>
                </c:pt>
                <c:pt idx="1969">
                  <c:v>1000</c:v>
                </c:pt>
                <c:pt idx="1970">
                  <c:v>19706.48</c:v>
                </c:pt>
                <c:pt idx="1971">
                  <c:v>500</c:v>
                </c:pt>
                <c:pt idx="1972">
                  <c:v>10</c:v>
                </c:pt>
                <c:pt idx="1973">
                  <c:v>0</c:v>
                </c:pt>
                <c:pt idx="1974">
                  <c:v>5334</c:v>
                </c:pt>
                <c:pt idx="1975">
                  <c:v>1000</c:v>
                </c:pt>
                <c:pt idx="1976">
                  <c:v>5800</c:v>
                </c:pt>
                <c:pt idx="1977">
                  <c:v>5249.59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3290.02</c:v>
                </c:pt>
                <c:pt idx="1982">
                  <c:v>2692</c:v>
                </c:pt>
                <c:pt idx="1983">
                  <c:v>2666</c:v>
                </c:pt>
                <c:pt idx="1984">
                  <c:v>10</c:v>
                </c:pt>
                <c:pt idx="1985">
                  <c:v>1783.78</c:v>
                </c:pt>
                <c:pt idx="1986">
                  <c:v>10</c:v>
                </c:pt>
                <c:pt idx="1987">
                  <c:v>3091.04</c:v>
                </c:pt>
                <c:pt idx="1988">
                  <c:v>1606</c:v>
                </c:pt>
                <c:pt idx="1989">
                  <c:v>10</c:v>
                </c:pt>
                <c:pt idx="1990">
                  <c:v>0</c:v>
                </c:pt>
                <c:pt idx="1991">
                  <c:v>221</c:v>
                </c:pt>
                <c:pt idx="1992">
                  <c:v>1000</c:v>
                </c:pt>
                <c:pt idx="1993">
                  <c:v>420.69</c:v>
                </c:pt>
                <c:pt idx="1994">
                  <c:v>0</c:v>
                </c:pt>
                <c:pt idx="1995">
                  <c:v>890.57</c:v>
                </c:pt>
                <c:pt idx="1996">
                  <c:v>0</c:v>
                </c:pt>
                <c:pt idx="1997">
                  <c:v>10</c:v>
                </c:pt>
                <c:pt idx="1998">
                  <c:v>0</c:v>
                </c:pt>
                <c:pt idx="1999">
                  <c:v>3523.33</c:v>
                </c:pt>
                <c:pt idx="2000">
                  <c:v>2881.38</c:v>
                </c:pt>
                <c:pt idx="2001">
                  <c:v>3914.04</c:v>
                </c:pt>
                <c:pt idx="2002">
                  <c:v>520</c:v>
                </c:pt>
                <c:pt idx="2003">
                  <c:v>1800</c:v>
                </c:pt>
                <c:pt idx="2004">
                  <c:v>500</c:v>
                </c:pt>
                <c:pt idx="2005">
                  <c:v>0</c:v>
                </c:pt>
                <c:pt idx="2006">
                  <c:v>3998.03</c:v>
                </c:pt>
                <c:pt idx="2007">
                  <c:v>1000</c:v>
                </c:pt>
                <c:pt idx="2009">
                  <c:v>1400</c:v>
                </c:pt>
                <c:pt idx="2010">
                  <c:v>1250</c:v>
                </c:pt>
                <c:pt idx="2011">
                  <c:v>1030</c:v>
                </c:pt>
                <c:pt idx="2012">
                  <c:v>3268.2</c:v>
                </c:pt>
                <c:pt idx="2013">
                  <c:v>0</c:v>
                </c:pt>
                <c:pt idx="2014">
                  <c:v>16890.52</c:v>
                </c:pt>
                <c:pt idx="2015">
                  <c:v>0</c:v>
                </c:pt>
                <c:pt idx="2016">
                  <c:v>10</c:v>
                </c:pt>
                <c:pt idx="2017">
                  <c:v>10</c:v>
                </c:pt>
                <c:pt idx="2018">
                  <c:v>0</c:v>
                </c:pt>
                <c:pt idx="2019">
                  <c:v>14478.5</c:v>
                </c:pt>
                <c:pt idx="2020">
                  <c:v>0</c:v>
                </c:pt>
                <c:pt idx="2021">
                  <c:v>0</c:v>
                </c:pt>
                <c:pt idx="2022">
                  <c:v>1397</c:v>
                </c:pt>
                <c:pt idx="2023">
                  <c:v>400</c:v>
                </c:pt>
                <c:pt idx="2024">
                  <c:v>0</c:v>
                </c:pt>
                <c:pt idx="2025">
                  <c:v>25000</c:v>
                </c:pt>
                <c:pt idx="2026">
                  <c:v>10090.23</c:v>
                </c:pt>
                <c:pt idx="2027">
                  <c:v>0</c:v>
                </c:pt>
                <c:pt idx="2028">
                  <c:v>0</c:v>
                </c:pt>
                <c:pt idx="2029">
                  <c:v>1001</c:v>
                </c:pt>
                <c:pt idx="2030">
                  <c:v>23362</c:v>
                </c:pt>
                <c:pt idx="2031">
                  <c:v>4960</c:v>
                </c:pt>
                <c:pt idx="2032">
                  <c:v>570</c:v>
                </c:pt>
                <c:pt idx="2033">
                  <c:v>0</c:v>
                </c:pt>
                <c:pt idx="2034">
                  <c:v>3040</c:v>
                </c:pt>
                <c:pt idx="2035">
                  <c:v>2455.0700000000002</c:v>
                </c:pt>
                <c:pt idx="2036">
                  <c:v>10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1537</c:v>
                </c:pt>
                <c:pt idx="2041">
                  <c:v>430</c:v>
                </c:pt>
                <c:pt idx="2042">
                  <c:v>1536</c:v>
                </c:pt>
                <c:pt idx="2043">
                  <c:v>2716</c:v>
                </c:pt>
                <c:pt idx="2044">
                  <c:v>1425.31</c:v>
                </c:pt>
                <c:pt idx="2045">
                  <c:v>1000</c:v>
                </c:pt>
                <c:pt idx="2046">
                  <c:v>0</c:v>
                </c:pt>
                <c:pt idx="2047">
                  <c:v>1000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750</c:v>
                </c:pt>
                <c:pt idx="2055">
                  <c:v>0</c:v>
                </c:pt>
                <c:pt idx="2056">
                  <c:v>0</c:v>
                </c:pt>
                <c:pt idx="2057">
                  <c:v>4140</c:v>
                </c:pt>
                <c:pt idx="2058">
                  <c:v>4315</c:v>
                </c:pt>
                <c:pt idx="2059">
                  <c:v>220</c:v>
                </c:pt>
                <c:pt idx="2060">
                  <c:v>12527.23</c:v>
                </c:pt>
                <c:pt idx="2061">
                  <c:v>4216</c:v>
                </c:pt>
                <c:pt idx="2062">
                  <c:v>3292</c:v>
                </c:pt>
                <c:pt idx="2063">
                  <c:v>0</c:v>
                </c:pt>
                <c:pt idx="2064">
                  <c:v>2790</c:v>
                </c:pt>
                <c:pt idx="2065">
                  <c:v>1552</c:v>
                </c:pt>
                <c:pt idx="2066">
                  <c:v>10</c:v>
                </c:pt>
                <c:pt idx="2067">
                  <c:v>0</c:v>
                </c:pt>
                <c:pt idx="2068">
                  <c:v>0</c:v>
                </c:pt>
                <c:pt idx="2069">
                  <c:v>1850</c:v>
                </c:pt>
                <c:pt idx="2070">
                  <c:v>1713.97</c:v>
                </c:pt>
                <c:pt idx="2071">
                  <c:v>1700</c:v>
                </c:pt>
                <c:pt idx="2072">
                  <c:v>1586.6</c:v>
                </c:pt>
                <c:pt idx="2073">
                  <c:v>1250</c:v>
                </c:pt>
                <c:pt idx="2074">
                  <c:v>8248.36</c:v>
                </c:pt>
                <c:pt idx="2075">
                  <c:v>5262.63</c:v>
                </c:pt>
                <c:pt idx="2076">
                  <c:v>1111</c:v>
                </c:pt>
                <c:pt idx="2077">
                  <c:v>1100</c:v>
                </c:pt>
                <c:pt idx="2078">
                  <c:v>1000</c:v>
                </c:pt>
                <c:pt idx="2079">
                  <c:v>10</c:v>
                </c:pt>
                <c:pt idx="2080">
                  <c:v>1000</c:v>
                </c:pt>
                <c:pt idx="2081">
                  <c:v>1056.98</c:v>
                </c:pt>
                <c:pt idx="2082">
                  <c:v>891.86</c:v>
                </c:pt>
                <c:pt idx="2083">
                  <c:v>10</c:v>
                </c:pt>
                <c:pt idx="2084">
                  <c:v>231</c:v>
                </c:pt>
                <c:pt idx="2085">
                  <c:v>0</c:v>
                </c:pt>
                <c:pt idx="2086">
                  <c:v>0</c:v>
                </c:pt>
                <c:pt idx="2087">
                  <c:v>37.08</c:v>
                </c:pt>
                <c:pt idx="2088">
                  <c:v>0</c:v>
                </c:pt>
                <c:pt idx="2089">
                  <c:v>0</c:v>
                </c:pt>
                <c:pt idx="2090">
                  <c:v>1536</c:v>
                </c:pt>
                <c:pt idx="2091">
                  <c:v>2716</c:v>
                </c:pt>
                <c:pt idx="2092">
                  <c:v>0</c:v>
                </c:pt>
                <c:pt idx="2093">
                  <c:v>850</c:v>
                </c:pt>
                <c:pt idx="2094">
                  <c:v>0</c:v>
                </c:pt>
                <c:pt idx="2095">
                  <c:v>1249.01</c:v>
                </c:pt>
                <c:pt idx="2096">
                  <c:v>6271.53</c:v>
                </c:pt>
                <c:pt idx="2097">
                  <c:v>1782.3</c:v>
                </c:pt>
                <c:pt idx="2098">
                  <c:v>1142</c:v>
                </c:pt>
                <c:pt idx="2099">
                  <c:v>0</c:v>
                </c:pt>
                <c:pt idx="2100">
                  <c:v>0</c:v>
                </c:pt>
                <c:pt idx="2101">
                  <c:v>600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3840.22</c:v>
                </c:pt>
                <c:pt idx="2106">
                  <c:v>0</c:v>
                </c:pt>
                <c:pt idx="2107">
                  <c:v>0</c:v>
                </c:pt>
                <c:pt idx="2108">
                  <c:v>1536</c:v>
                </c:pt>
                <c:pt idx="2109">
                  <c:v>1001</c:v>
                </c:pt>
                <c:pt idx="2110">
                  <c:v>2580</c:v>
                </c:pt>
                <c:pt idx="2111">
                  <c:v>300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2293.4899999999998</c:v>
                </c:pt>
                <c:pt idx="2116">
                  <c:v>25000</c:v>
                </c:pt>
                <c:pt idx="2117">
                  <c:v>779.29</c:v>
                </c:pt>
                <c:pt idx="2118">
                  <c:v>0</c:v>
                </c:pt>
                <c:pt idx="2119">
                  <c:v>2106</c:v>
                </c:pt>
                <c:pt idx="2120">
                  <c:v>2516</c:v>
                </c:pt>
                <c:pt idx="2121">
                  <c:v>0</c:v>
                </c:pt>
                <c:pt idx="2122">
                  <c:v>220</c:v>
                </c:pt>
                <c:pt idx="2123">
                  <c:v>0</c:v>
                </c:pt>
                <c:pt idx="2124">
                  <c:v>1836.06</c:v>
                </c:pt>
                <c:pt idx="2125">
                  <c:v>0</c:v>
                </c:pt>
                <c:pt idx="2127">
                  <c:v>2886</c:v>
                </c:pt>
                <c:pt idx="2128">
                  <c:v>2057.69</c:v>
                </c:pt>
                <c:pt idx="2129">
                  <c:v>0</c:v>
                </c:pt>
                <c:pt idx="2130">
                  <c:v>1196.6600000000001</c:v>
                </c:pt>
                <c:pt idx="2131">
                  <c:v>0</c:v>
                </c:pt>
                <c:pt idx="2132">
                  <c:v>13067.5</c:v>
                </c:pt>
                <c:pt idx="2133">
                  <c:v>0</c:v>
                </c:pt>
                <c:pt idx="2134">
                  <c:v>1000</c:v>
                </c:pt>
                <c:pt idx="2135">
                  <c:v>7500</c:v>
                </c:pt>
                <c:pt idx="2136">
                  <c:v>930</c:v>
                </c:pt>
                <c:pt idx="2137">
                  <c:v>10</c:v>
                </c:pt>
                <c:pt idx="2138">
                  <c:v>1316</c:v>
                </c:pt>
                <c:pt idx="2139">
                  <c:v>19897</c:v>
                </c:pt>
                <c:pt idx="2140">
                  <c:v>0</c:v>
                </c:pt>
                <c:pt idx="2141">
                  <c:v>2665.29</c:v>
                </c:pt>
                <c:pt idx="2142">
                  <c:v>0</c:v>
                </c:pt>
                <c:pt idx="2143">
                  <c:v>0</c:v>
                </c:pt>
                <c:pt idx="2144">
                  <c:v>1570</c:v>
                </c:pt>
                <c:pt idx="2145">
                  <c:v>10</c:v>
                </c:pt>
                <c:pt idx="2146">
                  <c:v>0</c:v>
                </c:pt>
                <c:pt idx="2147">
                  <c:v>5000</c:v>
                </c:pt>
                <c:pt idx="2148">
                  <c:v>2500</c:v>
                </c:pt>
                <c:pt idx="2149">
                  <c:v>0</c:v>
                </c:pt>
                <c:pt idx="2150">
                  <c:v>0</c:v>
                </c:pt>
                <c:pt idx="2151">
                  <c:v>1642</c:v>
                </c:pt>
                <c:pt idx="2152">
                  <c:v>1000</c:v>
                </c:pt>
                <c:pt idx="2153">
                  <c:v>0</c:v>
                </c:pt>
                <c:pt idx="2154">
                  <c:v>1000</c:v>
                </c:pt>
                <c:pt idx="2155">
                  <c:v>10</c:v>
                </c:pt>
                <c:pt idx="2156">
                  <c:v>2216</c:v>
                </c:pt>
                <c:pt idx="2157">
                  <c:v>3216</c:v>
                </c:pt>
                <c:pt idx="2158">
                  <c:v>4543</c:v>
                </c:pt>
                <c:pt idx="2159">
                  <c:v>3012.28</c:v>
                </c:pt>
                <c:pt idx="2160">
                  <c:v>2666</c:v>
                </c:pt>
                <c:pt idx="2161">
                  <c:v>0</c:v>
                </c:pt>
                <c:pt idx="2162">
                  <c:v>2271.79</c:v>
                </c:pt>
                <c:pt idx="2163">
                  <c:v>9109.6</c:v>
                </c:pt>
                <c:pt idx="2164">
                  <c:v>10</c:v>
                </c:pt>
                <c:pt idx="2165">
                  <c:v>10</c:v>
                </c:pt>
                <c:pt idx="2166">
                  <c:v>1750</c:v>
                </c:pt>
                <c:pt idx="2167">
                  <c:v>0</c:v>
                </c:pt>
                <c:pt idx="2168">
                  <c:v>9502.11</c:v>
                </c:pt>
                <c:pt idx="2169">
                  <c:v>4362.75</c:v>
                </c:pt>
                <c:pt idx="2170">
                  <c:v>0</c:v>
                </c:pt>
                <c:pt idx="2171">
                  <c:v>1657.92</c:v>
                </c:pt>
                <c:pt idx="2172">
                  <c:v>0</c:v>
                </c:pt>
                <c:pt idx="2173">
                  <c:v>5960.37</c:v>
                </c:pt>
                <c:pt idx="2174">
                  <c:v>0</c:v>
                </c:pt>
                <c:pt idx="2175">
                  <c:v>5000</c:v>
                </c:pt>
                <c:pt idx="2176">
                  <c:v>4479.18</c:v>
                </c:pt>
                <c:pt idx="2177">
                  <c:v>4005.36</c:v>
                </c:pt>
                <c:pt idx="2178">
                  <c:v>10</c:v>
                </c:pt>
                <c:pt idx="2179">
                  <c:v>10</c:v>
                </c:pt>
                <c:pt idx="2180">
                  <c:v>2692</c:v>
                </c:pt>
                <c:pt idx="2181">
                  <c:v>0</c:v>
                </c:pt>
                <c:pt idx="2182">
                  <c:v>5200.95</c:v>
                </c:pt>
                <c:pt idx="2183">
                  <c:v>2152.52</c:v>
                </c:pt>
                <c:pt idx="2184">
                  <c:v>10</c:v>
                </c:pt>
                <c:pt idx="2185">
                  <c:v>0</c:v>
                </c:pt>
                <c:pt idx="2186">
                  <c:v>1986</c:v>
                </c:pt>
                <c:pt idx="2187">
                  <c:v>350</c:v>
                </c:pt>
                <c:pt idx="2188">
                  <c:v>1216.2</c:v>
                </c:pt>
                <c:pt idx="2189">
                  <c:v>12548.23</c:v>
                </c:pt>
                <c:pt idx="2190">
                  <c:v>1742</c:v>
                </c:pt>
                <c:pt idx="2191">
                  <c:v>1000</c:v>
                </c:pt>
                <c:pt idx="2192">
                  <c:v>8895.98</c:v>
                </c:pt>
                <c:pt idx="2193">
                  <c:v>9856</c:v>
                </c:pt>
                <c:pt idx="2194">
                  <c:v>8075.78</c:v>
                </c:pt>
                <c:pt idx="2195">
                  <c:v>256.8</c:v>
                </c:pt>
                <c:pt idx="2196">
                  <c:v>0</c:v>
                </c:pt>
                <c:pt idx="2197">
                  <c:v>1000</c:v>
                </c:pt>
                <c:pt idx="2198">
                  <c:v>0</c:v>
                </c:pt>
                <c:pt idx="2199">
                  <c:v>5578</c:v>
                </c:pt>
                <c:pt idx="2200">
                  <c:v>5342</c:v>
                </c:pt>
                <c:pt idx="2201">
                  <c:v>0</c:v>
                </c:pt>
                <c:pt idx="2202">
                  <c:v>0</c:v>
                </c:pt>
                <c:pt idx="2203">
                  <c:v>3750</c:v>
                </c:pt>
                <c:pt idx="2204">
                  <c:v>0</c:v>
                </c:pt>
                <c:pt idx="2205">
                  <c:v>0</c:v>
                </c:pt>
                <c:pt idx="2206">
                  <c:v>2500</c:v>
                </c:pt>
                <c:pt idx="2207">
                  <c:v>0</c:v>
                </c:pt>
                <c:pt idx="2208">
                  <c:v>501</c:v>
                </c:pt>
                <c:pt idx="2209">
                  <c:v>0</c:v>
                </c:pt>
                <c:pt idx="2210">
                  <c:v>3371.6</c:v>
                </c:pt>
                <c:pt idx="2211">
                  <c:v>40180</c:v>
                </c:pt>
                <c:pt idx="2212">
                  <c:v>1109.73</c:v>
                </c:pt>
                <c:pt idx="2213">
                  <c:v>1070</c:v>
                </c:pt>
                <c:pt idx="2214">
                  <c:v>2000</c:v>
                </c:pt>
                <c:pt idx="2215">
                  <c:v>0</c:v>
                </c:pt>
                <c:pt idx="2216">
                  <c:v>0</c:v>
                </c:pt>
                <c:pt idx="2217">
                  <c:v>7517</c:v>
                </c:pt>
                <c:pt idx="2218">
                  <c:v>927.25</c:v>
                </c:pt>
                <c:pt idx="2219">
                  <c:v>4644.6000000000004</c:v>
                </c:pt>
                <c:pt idx="2220">
                  <c:v>0</c:v>
                </c:pt>
                <c:pt idx="2221">
                  <c:v>0</c:v>
                </c:pt>
                <c:pt idx="2222">
                  <c:v>3553.8</c:v>
                </c:pt>
                <c:pt idx="2223">
                  <c:v>0</c:v>
                </c:pt>
                <c:pt idx="2224">
                  <c:v>2500</c:v>
                </c:pt>
                <c:pt idx="2225">
                  <c:v>2383.23</c:v>
                </c:pt>
                <c:pt idx="2226">
                  <c:v>2302</c:v>
                </c:pt>
                <c:pt idx="2227">
                  <c:v>10</c:v>
                </c:pt>
                <c:pt idx="2228">
                  <c:v>1700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1000</c:v>
                </c:pt>
                <c:pt idx="2235">
                  <c:v>85</c:v>
                </c:pt>
                <c:pt idx="2236">
                  <c:v>10</c:v>
                </c:pt>
                <c:pt idx="2237">
                  <c:v>10</c:v>
                </c:pt>
                <c:pt idx="2238">
                  <c:v>0</c:v>
                </c:pt>
                <c:pt idx="2239">
                  <c:v>5009.67</c:v>
                </c:pt>
                <c:pt idx="2240">
                  <c:v>6703</c:v>
                </c:pt>
                <c:pt idx="2241">
                  <c:v>5902.74</c:v>
                </c:pt>
                <c:pt idx="2242">
                  <c:v>0</c:v>
                </c:pt>
                <c:pt idx="2243">
                  <c:v>337</c:v>
                </c:pt>
                <c:pt idx="2244">
                  <c:v>0</c:v>
                </c:pt>
                <c:pt idx="2245">
                  <c:v>10</c:v>
                </c:pt>
                <c:pt idx="2246">
                  <c:v>0</c:v>
                </c:pt>
                <c:pt idx="2247">
                  <c:v>780</c:v>
                </c:pt>
                <c:pt idx="2248">
                  <c:v>1983.13</c:v>
                </c:pt>
                <c:pt idx="2249">
                  <c:v>17279.28</c:v>
                </c:pt>
                <c:pt idx="2250">
                  <c:v>1780</c:v>
                </c:pt>
                <c:pt idx="2251">
                  <c:v>1700</c:v>
                </c:pt>
                <c:pt idx="2252">
                  <c:v>1662.8</c:v>
                </c:pt>
                <c:pt idx="2253">
                  <c:v>0</c:v>
                </c:pt>
                <c:pt idx="2254">
                  <c:v>6281.13</c:v>
                </c:pt>
                <c:pt idx="2255">
                  <c:v>14266.11</c:v>
                </c:pt>
                <c:pt idx="2256">
                  <c:v>500</c:v>
                </c:pt>
                <c:pt idx="2257">
                  <c:v>1500</c:v>
                </c:pt>
                <c:pt idx="2258">
                  <c:v>2950.11</c:v>
                </c:pt>
                <c:pt idx="2259">
                  <c:v>500</c:v>
                </c:pt>
                <c:pt idx="2260">
                  <c:v>0</c:v>
                </c:pt>
                <c:pt idx="2261">
                  <c:v>10</c:v>
                </c:pt>
                <c:pt idx="2262">
                  <c:v>5600</c:v>
                </c:pt>
                <c:pt idx="2263">
                  <c:v>5083.25</c:v>
                </c:pt>
                <c:pt idx="2264">
                  <c:v>500</c:v>
                </c:pt>
                <c:pt idx="2265">
                  <c:v>0</c:v>
                </c:pt>
                <c:pt idx="2266">
                  <c:v>0</c:v>
                </c:pt>
                <c:pt idx="2267">
                  <c:v>3182</c:v>
                </c:pt>
                <c:pt idx="2268">
                  <c:v>510</c:v>
                </c:pt>
                <c:pt idx="2269">
                  <c:v>1850</c:v>
                </c:pt>
                <c:pt idx="2270">
                  <c:v>700</c:v>
                </c:pt>
                <c:pt idx="2271">
                  <c:v>0</c:v>
                </c:pt>
                <c:pt idx="2272">
                  <c:v>250</c:v>
                </c:pt>
                <c:pt idx="2273">
                  <c:v>1186</c:v>
                </c:pt>
                <c:pt idx="2274">
                  <c:v>1000</c:v>
                </c:pt>
                <c:pt idx="2275">
                  <c:v>1625.6</c:v>
                </c:pt>
                <c:pt idx="2276">
                  <c:v>1586.2</c:v>
                </c:pt>
                <c:pt idx="2277">
                  <c:v>2016</c:v>
                </c:pt>
                <c:pt idx="2278">
                  <c:v>1101</c:v>
                </c:pt>
                <c:pt idx="2279">
                  <c:v>1000</c:v>
                </c:pt>
                <c:pt idx="2280">
                  <c:v>1000</c:v>
                </c:pt>
                <c:pt idx="2281">
                  <c:v>608.01</c:v>
                </c:pt>
                <c:pt idx="2282">
                  <c:v>1416</c:v>
                </c:pt>
                <c:pt idx="2283">
                  <c:v>1001</c:v>
                </c:pt>
                <c:pt idx="2284">
                  <c:v>3986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3454.92</c:v>
                </c:pt>
                <c:pt idx="2290">
                  <c:v>10</c:v>
                </c:pt>
                <c:pt idx="2291">
                  <c:v>0</c:v>
                </c:pt>
                <c:pt idx="2292">
                  <c:v>2351</c:v>
                </c:pt>
                <c:pt idx="2293">
                  <c:v>10</c:v>
                </c:pt>
                <c:pt idx="2294">
                  <c:v>3929.49</c:v>
                </c:pt>
                <c:pt idx="2295">
                  <c:v>1986</c:v>
                </c:pt>
                <c:pt idx="2296">
                  <c:v>8293.4</c:v>
                </c:pt>
                <c:pt idx="2297">
                  <c:v>3192</c:v>
                </c:pt>
                <c:pt idx="2298">
                  <c:v>1858</c:v>
                </c:pt>
                <c:pt idx="2299">
                  <c:v>1720</c:v>
                </c:pt>
                <c:pt idx="2300">
                  <c:v>0</c:v>
                </c:pt>
                <c:pt idx="2301">
                  <c:v>10</c:v>
                </c:pt>
                <c:pt idx="2302">
                  <c:v>6266</c:v>
                </c:pt>
                <c:pt idx="2303">
                  <c:v>7609.95</c:v>
                </c:pt>
                <c:pt idx="2304">
                  <c:v>5157.92</c:v>
                </c:pt>
                <c:pt idx="2305">
                  <c:v>0</c:v>
                </c:pt>
                <c:pt idx="2306">
                  <c:v>4151.96</c:v>
                </c:pt>
                <c:pt idx="2307">
                  <c:v>2166</c:v>
                </c:pt>
                <c:pt idx="2308">
                  <c:v>0</c:v>
                </c:pt>
                <c:pt idx="2309">
                  <c:v>3710</c:v>
                </c:pt>
                <c:pt idx="2310">
                  <c:v>850</c:v>
                </c:pt>
                <c:pt idx="2311">
                  <c:v>0</c:v>
                </c:pt>
                <c:pt idx="2312">
                  <c:v>1250</c:v>
                </c:pt>
                <c:pt idx="2313">
                  <c:v>1000</c:v>
                </c:pt>
                <c:pt idx="2314">
                  <c:v>500</c:v>
                </c:pt>
                <c:pt idx="2315">
                  <c:v>12080.2</c:v>
                </c:pt>
                <c:pt idx="2316">
                  <c:v>11244.99</c:v>
                </c:pt>
                <c:pt idx="2317">
                  <c:v>0</c:v>
                </c:pt>
                <c:pt idx="2318">
                  <c:v>7982</c:v>
                </c:pt>
                <c:pt idx="2319">
                  <c:v>5001</c:v>
                </c:pt>
                <c:pt idx="2320">
                  <c:v>500</c:v>
                </c:pt>
                <c:pt idx="2321">
                  <c:v>3532.78</c:v>
                </c:pt>
                <c:pt idx="2322">
                  <c:v>0</c:v>
                </c:pt>
                <c:pt idx="2323">
                  <c:v>3030</c:v>
                </c:pt>
                <c:pt idx="2324">
                  <c:v>0</c:v>
                </c:pt>
                <c:pt idx="2325">
                  <c:v>2570</c:v>
                </c:pt>
                <c:pt idx="2326">
                  <c:v>0</c:v>
                </c:pt>
                <c:pt idx="2327">
                  <c:v>10</c:v>
                </c:pt>
                <c:pt idx="2328">
                  <c:v>0</c:v>
                </c:pt>
                <c:pt idx="2329">
                  <c:v>132.38</c:v>
                </c:pt>
                <c:pt idx="2330">
                  <c:v>16304.88</c:v>
                </c:pt>
                <c:pt idx="2331">
                  <c:v>0</c:v>
                </c:pt>
                <c:pt idx="2332">
                  <c:v>1536</c:v>
                </c:pt>
                <c:pt idx="2333">
                  <c:v>1216</c:v>
                </c:pt>
                <c:pt idx="2334">
                  <c:v>692</c:v>
                </c:pt>
                <c:pt idx="2335">
                  <c:v>1000</c:v>
                </c:pt>
                <c:pt idx="2336">
                  <c:v>235.27</c:v>
                </c:pt>
                <c:pt idx="2337">
                  <c:v>1000</c:v>
                </c:pt>
                <c:pt idx="2338">
                  <c:v>825.06</c:v>
                </c:pt>
                <c:pt idx="2339">
                  <c:v>15003</c:v>
                </c:pt>
                <c:pt idx="2340">
                  <c:v>15000</c:v>
                </c:pt>
                <c:pt idx="2341">
                  <c:v>1879.8</c:v>
                </c:pt>
                <c:pt idx="2342">
                  <c:v>0</c:v>
                </c:pt>
                <c:pt idx="2343">
                  <c:v>950</c:v>
                </c:pt>
                <c:pt idx="2344">
                  <c:v>0</c:v>
                </c:pt>
                <c:pt idx="2345">
                  <c:v>7500</c:v>
                </c:pt>
                <c:pt idx="2346">
                  <c:v>0</c:v>
                </c:pt>
                <c:pt idx="2347">
                  <c:v>4196.88</c:v>
                </c:pt>
                <c:pt idx="2348">
                  <c:v>5500</c:v>
                </c:pt>
                <c:pt idx="2349">
                  <c:v>5000</c:v>
                </c:pt>
                <c:pt idx="2350">
                  <c:v>5000</c:v>
                </c:pt>
                <c:pt idx="2351">
                  <c:v>4930.1099999999997</c:v>
                </c:pt>
                <c:pt idx="2352">
                  <c:v>1500</c:v>
                </c:pt>
                <c:pt idx="2353">
                  <c:v>4500</c:v>
                </c:pt>
                <c:pt idx="2354">
                  <c:v>10</c:v>
                </c:pt>
                <c:pt idx="2355">
                  <c:v>3100</c:v>
                </c:pt>
                <c:pt idx="2356">
                  <c:v>3020</c:v>
                </c:pt>
                <c:pt idx="2357">
                  <c:v>2218.83</c:v>
                </c:pt>
                <c:pt idx="2358">
                  <c:v>10</c:v>
                </c:pt>
                <c:pt idx="2359">
                  <c:v>0</c:v>
                </c:pt>
                <c:pt idx="2360">
                  <c:v>4184.96</c:v>
                </c:pt>
                <c:pt idx="2361">
                  <c:v>1878.33</c:v>
                </c:pt>
                <c:pt idx="2362">
                  <c:v>1751</c:v>
                </c:pt>
                <c:pt idx="2363">
                  <c:v>1966</c:v>
                </c:pt>
                <c:pt idx="2364">
                  <c:v>1606</c:v>
                </c:pt>
                <c:pt idx="2365">
                  <c:v>2776.86</c:v>
                </c:pt>
                <c:pt idx="2366">
                  <c:v>1250</c:v>
                </c:pt>
                <c:pt idx="2367">
                  <c:v>1250</c:v>
                </c:pt>
                <c:pt idx="2368">
                  <c:v>1180</c:v>
                </c:pt>
                <c:pt idx="2369">
                  <c:v>0</c:v>
                </c:pt>
                <c:pt idx="2370">
                  <c:v>14035.41</c:v>
                </c:pt>
                <c:pt idx="2371">
                  <c:v>850</c:v>
                </c:pt>
                <c:pt idx="2372">
                  <c:v>0</c:v>
                </c:pt>
                <c:pt idx="2373">
                  <c:v>0</c:v>
                </c:pt>
                <c:pt idx="2374">
                  <c:v>4455.1000000000004</c:v>
                </c:pt>
                <c:pt idx="2375">
                  <c:v>0</c:v>
                </c:pt>
                <c:pt idx="2376">
                  <c:v>1000</c:v>
                </c:pt>
                <c:pt idx="2377">
                  <c:v>7500</c:v>
                </c:pt>
                <c:pt idx="2378">
                  <c:v>0</c:v>
                </c:pt>
                <c:pt idx="2379">
                  <c:v>6859.29</c:v>
                </c:pt>
                <c:pt idx="2380">
                  <c:v>5876</c:v>
                </c:pt>
                <c:pt idx="2381">
                  <c:v>865</c:v>
                </c:pt>
                <c:pt idx="2383">
                  <c:v>10</c:v>
                </c:pt>
                <c:pt idx="2384">
                  <c:v>3937.15</c:v>
                </c:pt>
                <c:pt idx="2385">
                  <c:v>10</c:v>
                </c:pt>
                <c:pt idx="2386">
                  <c:v>2877.83</c:v>
                </c:pt>
                <c:pt idx="2387">
                  <c:v>2501</c:v>
                </c:pt>
                <c:pt idx="2388">
                  <c:v>2500</c:v>
                </c:pt>
                <c:pt idx="2389">
                  <c:v>2500</c:v>
                </c:pt>
                <c:pt idx="2390">
                  <c:v>2033.38</c:v>
                </c:pt>
                <c:pt idx="2391">
                  <c:v>402.94</c:v>
                </c:pt>
                <c:pt idx="2392">
                  <c:v>0</c:v>
                </c:pt>
                <c:pt idx="2393">
                  <c:v>999.08</c:v>
                </c:pt>
                <c:pt idx="2394">
                  <c:v>0</c:v>
                </c:pt>
                <c:pt idx="2395">
                  <c:v>5000</c:v>
                </c:pt>
                <c:pt idx="2396">
                  <c:v>1606</c:v>
                </c:pt>
                <c:pt idx="2397">
                  <c:v>1000</c:v>
                </c:pt>
                <c:pt idx="2398">
                  <c:v>2141.4</c:v>
                </c:pt>
                <c:pt idx="2399">
                  <c:v>13172.29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8809.2199999999993</c:v>
                </c:pt>
                <c:pt idx="2405">
                  <c:v>0</c:v>
                </c:pt>
                <c:pt idx="2406">
                  <c:v>13566.92</c:v>
                </c:pt>
                <c:pt idx="2407">
                  <c:v>5252.91</c:v>
                </c:pt>
                <c:pt idx="2408">
                  <c:v>10</c:v>
                </c:pt>
                <c:pt idx="2409">
                  <c:v>0</c:v>
                </c:pt>
                <c:pt idx="2410">
                  <c:v>11131.47</c:v>
                </c:pt>
                <c:pt idx="2411">
                  <c:v>3279.34</c:v>
                </c:pt>
                <c:pt idx="2412">
                  <c:v>0</c:v>
                </c:pt>
                <c:pt idx="2413">
                  <c:v>5342</c:v>
                </c:pt>
                <c:pt idx="2414">
                  <c:v>4252.22</c:v>
                </c:pt>
                <c:pt idx="2415">
                  <c:v>4570</c:v>
                </c:pt>
                <c:pt idx="2416">
                  <c:v>0</c:v>
                </c:pt>
                <c:pt idx="2417">
                  <c:v>1001</c:v>
                </c:pt>
                <c:pt idx="2418">
                  <c:v>8497</c:v>
                </c:pt>
                <c:pt idx="2419">
                  <c:v>3050</c:v>
                </c:pt>
                <c:pt idx="2420">
                  <c:v>2939.6</c:v>
                </c:pt>
                <c:pt idx="2421">
                  <c:v>2485.31</c:v>
                </c:pt>
                <c:pt idx="2422">
                  <c:v>0</c:v>
                </c:pt>
                <c:pt idx="2423">
                  <c:v>3691.09</c:v>
                </c:pt>
                <c:pt idx="2424">
                  <c:v>488.29</c:v>
                </c:pt>
                <c:pt idx="2425">
                  <c:v>0</c:v>
                </c:pt>
                <c:pt idx="2426">
                  <c:v>2111</c:v>
                </c:pt>
                <c:pt idx="2427">
                  <c:v>250</c:v>
                </c:pt>
                <c:pt idx="2428">
                  <c:v>15523.46</c:v>
                </c:pt>
                <c:pt idx="2429">
                  <c:v>9251.01</c:v>
                </c:pt>
                <c:pt idx="2430">
                  <c:v>10</c:v>
                </c:pt>
                <c:pt idx="2431">
                  <c:v>3580</c:v>
                </c:pt>
                <c:pt idx="2432">
                  <c:v>6886</c:v>
                </c:pt>
                <c:pt idx="2433">
                  <c:v>0</c:v>
                </c:pt>
                <c:pt idx="2434">
                  <c:v>2021</c:v>
                </c:pt>
                <c:pt idx="2435">
                  <c:v>0</c:v>
                </c:pt>
                <c:pt idx="2436">
                  <c:v>25639.3</c:v>
                </c:pt>
                <c:pt idx="2437">
                  <c:v>500</c:v>
                </c:pt>
                <c:pt idx="2438">
                  <c:v>4529.45</c:v>
                </c:pt>
                <c:pt idx="2439">
                  <c:v>0</c:v>
                </c:pt>
                <c:pt idx="2440">
                  <c:v>2892</c:v>
                </c:pt>
                <c:pt idx="2441">
                  <c:v>0</c:v>
                </c:pt>
                <c:pt idx="2442">
                  <c:v>2591</c:v>
                </c:pt>
                <c:pt idx="2443">
                  <c:v>2380</c:v>
                </c:pt>
                <c:pt idx="2444">
                  <c:v>0</c:v>
                </c:pt>
                <c:pt idx="2445">
                  <c:v>8719.23</c:v>
                </c:pt>
                <c:pt idx="2446">
                  <c:v>2000</c:v>
                </c:pt>
                <c:pt idx="2447">
                  <c:v>10</c:v>
                </c:pt>
                <c:pt idx="2448">
                  <c:v>0</c:v>
                </c:pt>
                <c:pt idx="2449">
                  <c:v>1322</c:v>
                </c:pt>
                <c:pt idx="2450">
                  <c:v>221</c:v>
                </c:pt>
                <c:pt idx="2451">
                  <c:v>21984</c:v>
                </c:pt>
                <c:pt idx="2452">
                  <c:v>1908.23</c:v>
                </c:pt>
                <c:pt idx="2453">
                  <c:v>1700</c:v>
                </c:pt>
                <c:pt idx="2454">
                  <c:v>8012.79</c:v>
                </c:pt>
                <c:pt idx="2455">
                  <c:v>1200</c:v>
                </c:pt>
                <c:pt idx="2456">
                  <c:v>2000</c:v>
                </c:pt>
                <c:pt idx="2457">
                  <c:v>0</c:v>
                </c:pt>
                <c:pt idx="2458">
                  <c:v>1000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7021.65</c:v>
                </c:pt>
                <c:pt idx="2464">
                  <c:v>6837.19</c:v>
                </c:pt>
                <c:pt idx="2465">
                  <c:v>10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4131.97</c:v>
                </c:pt>
                <c:pt idx="2470">
                  <c:v>3516</c:v>
                </c:pt>
                <c:pt idx="2471">
                  <c:v>3000</c:v>
                </c:pt>
                <c:pt idx="2472">
                  <c:v>10</c:v>
                </c:pt>
                <c:pt idx="2473">
                  <c:v>0</c:v>
                </c:pt>
                <c:pt idx="2474">
                  <c:v>358</c:v>
                </c:pt>
                <c:pt idx="2475">
                  <c:v>10</c:v>
                </c:pt>
                <c:pt idx="2476">
                  <c:v>1630.82</c:v>
                </c:pt>
                <c:pt idx="2477">
                  <c:v>0</c:v>
                </c:pt>
                <c:pt idx="2478">
                  <c:v>0</c:v>
                </c:pt>
                <c:pt idx="2479">
                  <c:v>1250</c:v>
                </c:pt>
                <c:pt idx="2480">
                  <c:v>0</c:v>
                </c:pt>
                <c:pt idx="2481">
                  <c:v>21000.06</c:v>
                </c:pt>
                <c:pt idx="2482">
                  <c:v>11910.22</c:v>
                </c:pt>
                <c:pt idx="2483">
                  <c:v>6813</c:v>
                </c:pt>
                <c:pt idx="2484">
                  <c:v>10</c:v>
                </c:pt>
                <c:pt idx="2485">
                  <c:v>0</c:v>
                </c:pt>
                <c:pt idx="2486">
                  <c:v>0</c:v>
                </c:pt>
                <c:pt idx="2487">
                  <c:v>1867.3</c:v>
                </c:pt>
                <c:pt idx="2488">
                  <c:v>0</c:v>
                </c:pt>
                <c:pt idx="2489">
                  <c:v>28461</c:v>
                </c:pt>
                <c:pt idx="2490">
                  <c:v>10</c:v>
                </c:pt>
                <c:pt idx="2491">
                  <c:v>0</c:v>
                </c:pt>
                <c:pt idx="2492">
                  <c:v>0</c:v>
                </c:pt>
                <c:pt idx="2493">
                  <c:v>9086.1</c:v>
                </c:pt>
                <c:pt idx="2494">
                  <c:v>8925</c:v>
                </c:pt>
                <c:pt idx="2495">
                  <c:v>650</c:v>
                </c:pt>
                <c:pt idx="2496">
                  <c:v>2782</c:v>
                </c:pt>
                <c:pt idx="2497">
                  <c:v>2700</c:v>
                </c:pt>
                <c:pt idx="2498">
                  <c:v>6092.94</c:v>
                </c:pt>
                <c:pt idx="2499">
                  <c:v>5932</c:v>
                </c:pt>
                <c:pt idx="2500">
                  <c:v>5332</c:v>
                </c:pt>
                <c:pt idx="2501">
                  <c:v>4425.4399999999996</c:v>
                </c:pt>
                <c:pt idx="2502">
                  <c:v>0</c:v>
                </c:pt>
                <c:pt idx="2503">
                  <c:v>2326.6</c:v>
                </c:pt>
                <c:pt idx="2504">
                  <c:v>2062.14</c:v>
                </c:pt>
                <c:pt idx="2505">
                  <c:v>1613.92</c:v>
                </c:pt>
                <c:pt idx="2506">
                  <c:v>2046</c:v>
                </c:pt>
                <c:pt idx="2507">
                  <c:v>0</c:v>
                </c:pt>
                <c:pt idx="2508">
                  <c:v>3684</c:v>
                </c:pt>
                <c:pt idx="2509">
                  <c:v>896.68</c:v>
                </c:pt>
                <c:pt idx="2510">
                  <c:v>0</c:v>
                </c:pt>
                <c:pt idx="2511">
                  <c:v>9713.83</c:v>
                </c:pt>
                <c:pt idx="2512">
                  <c:v>8166</c:v>
                </c:pt>
                <c:pt idx="2513">
                  <c:v>500</c:v>
                </c:pt>
                <c:pt idx="2514">
                  <c:v>0</c:v>
                </c:pt>
                <c:pt idx="2515">
                  <c:v>7067</c:v>
                </c:pt>
                <c:pt idx="2516">
                  <c:v>2500</c:v>
                </c:pt>
                <c:pt idx="2517">
                  <c:v>2057.2600000000002</c:v>
                </c:pt>
                <c:pt idx="2518">
                  <c:v>1001</c:v>
                </c:pt>
                <c:pt idx="2519">
                  <c:v>0</c:v>
                </c:pt>
                <c:pt idx="2520">
                  <c:v>5120.6000000000004</c:v>
                </c:pt>
                <c:pt idx="2521">
                  <c:v>0</c:v>
                </c:pt>
                <c:pt idx="2522">
                  <c:v>4492.62</c:v>
                </c:pt>
                <c:pt idx="2523">
                  <c:v>210</c:v>
                </c:pt>
                <c:pt idx="2524">
                  <c:v>0</c:v>
                </c:pt>
                <c:pt idx="2525">
                  <c:v>3166</c:v>
                </c:pt>
                <c:pt idx="2526">
                  <c:v>2716</c:v>
                </c:pt>
                <c:pt idx="2527">
                  <c:v>1722.53</c:v>
                </c:pt>
                <c:pt idx="2528">
                  <c:v>10</c:v>
                </c:pt>
                <c:pt idx="2529">
                  <c:v>1820</c:v>
                </c:pt>
                <c:pt idx="2530">
                  <c:v>1680</c:v>
                </c:pt>
                <c:pt idx="2531">
                  <c:v>1596</c:v>
                </c:pt>
                <c:pt idx="2532">
                  <c:v>4205.45</c:v>
                </c:pt>
                <c:pt idx="2533">
                  <c:v>812.34</c:v>
                </c:pt>
                <c:pt idx="2534">
                  <c:v>1000</c:v>
                </c:pt>
                <c:pt idx="2535">
                  <c:v>5431.3</c:v>
                </c:pt>
                <c:pt idx="2536">
                  <c:v>0</c:v>
                </c:pt>
                <c:pt idx="2537">
                  <c:v>18083.87</c:v>
                </c:pt>
                <c:pt idx="2538">
                  <c:v>15000</c:v>
                </c:pt>
                <c:pt idx="2539">
                  <c:v>851</c:v>
                </c:pt>
                <c:pt idx="2540">
                  <c:v>0</c:v>
                </c:pt>
                <c:pt idx="2541">
                  <c:v>1000</c:v>
                </c:pt>
                <c:pt idx="2542">
                  <c:v>0</c:v>
                </c:pt>
                <c:pt idx="2543">
                  <c:v>5273.48</c:v>
                </c:pt>
                <c:pt idx="2544">
                  <c:v>5000</c:v>
                </c:pt>
                <c:pt idx="2545">
                  <c:v>0</c:v>
                </c:pt>
                <c:pt idx="2546">
                  <c:v>0</c:v>
                </c:pt>
                <c:pt idx="2547">
                  <c:v>2500</c:v>
                </c:pt>
                <c:pt idx="2548">
                  <c:v>2459.69</c:v>
                </c:pt>
                <c:pt idx="2549">
                  <c:v>4982</c:v>
                </c:pt>
                <c:pt idx="2550">
                  <c:v>2140.6</c:v>
                </c:pt>
                <c:pt idx="2551">
                  <c:v>2002</c:v>
                </c:pt>
                <c:pt idx="2552">
                  <c:v>10</c:v>
                </c:pt>
                <c:pt idx="2553">
                  <c:v>40000</c:v>
                </c:pt>
                <c:pt idx="2554">
                  <c:v>4805.22</c:v>
                </c:pt>
                <c:pt idx="2555">
                  <c:v>1842</c:v>
                </c:pt>
                <c:pt idx="2556">
                  <c:v>1000</c:v>
                </c:pt>
                <c:pt idx="2557">
                  <c:v>1792</c:v>
                </c:pt>
                <c:pt idx="2558">
                  <c:v>3000</c:v>
                </c:pt>
                <c:pt idx="2559">
                  <c:v>0</c:v>
                </c:pt>
                <c:pt idx="2560">
                  <c:v>1292</c:v>
                </c:pt>
                <c:pt idx="2561">
                  <c:v>500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28555.15</c:v>
                </c:pt>
                <c:pt idx="2567">
                  <c:v>0</c:v>
                </c:pt>
                <c:pt idx="2568">
                  <c:v>10</c:v>
                </c:pt>
                <c:pt idx="2569">
                  <c:v>1880.75</c:v>
                </c:pt>
                <c:pt idx="2570">
                  <c:v>1750</c:v>
                </c:pt>
                <c:pt idx="2571">
                  <c:v>1293</c:v>
                </c:pt>
                <c:pt idx="2572">
                  <c:v>7500</c:v>
                </c:pt>
                <c:pt idx="2573">
                  <c:v>6095.72</c:v>
                </c:pt>
                <c:pt idx="2574">
                  <c:v>10</c:v>
                </c:pt>
                <c:pt idx="2575">
                  <c:v>1001</c:v>
                </c:pt>
                <c:pt idx="2576">
                  <c:v>0</c:v>
                </c:pt>
                <c:pt idx="2577">
                  <c:v>4259.76</c:v>
                </c:pt>
                <c:pt idx="2578">
                  <c:v>10</c:v>
                </c:pt>
                <c:pt idx="2579">
                  <c:v>5500</c:v>
                </c:pt>
                <c:pt idx="2580">
                  <c:v>946.56</c:v>
                </c:pt>
                <c:pt idx="2581">
                  <c:v>10</c:v>
                </c:pt>
                <c:pt idx="2582">
                  <c:v>0</c:v>
                </c:pt>
                <c:pt idx="2583">
                  <c:v>0</c:v>
                </c:pt>
                <c:pt idx="2584">
                  <c:v>5860.19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5332</c:v>
                </c:pt>
                <c:pt idx="2590">
                  <c:v>0</c:v>
                </c:pt>
                <c:pt idx="2591">
                  <c:v>5000</c:v>
                </c:pt>
                <c:pt idx="2592">
                  <c:v>1275</c:v>
                </c:pt>
                <c:pt idx="2593">
                  <c:v>2926</c:v>
                </c:pt>
                <c:pt idx="2594">
                  <c:v>0</c:v>
                </c:pt>
                <c:pt idx="2595">
                  <c:v>2308.92</c:v>
                </c:pt>
                <c:pt idx="2596">
                  <c:v>2190.4299999999998</c:v>
                </c:pt>
                <c:pt idx="2597">
                  <c:v>0</c:v>
                </c:pt>
                <c:pt idx="2598">
                  <c:v>6207</c:v>
                </c:pt>
                <c:pt idx="2599">
                  <c:v>2716</c:v>
                </c:pt>
                <c:pt idx="2600">
                  <c:v>0</c:v>
                </c:pt>
                <c:pt idx="2601">
                  <c:v>500</c:v>
                </c:pt>
                <c:pt idx="2602">
                  <c:v>3716</c:v>
                </c:pt>
                <c:pt idx="2603">
                  <c:v>12373.32</c:v>
                </c:pt>
                <c:pt idx="2604">
                  <c:v>10</c:v>
                </c:pt>
                <c:pt idx="2605">
                  <c:v>0</c:v>
                </c:pt>
                <c:pt idx="2606">
                  <c:v>736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8561</c:v>
                </c:pt>
                <c:pt idx="2612">
                  <c:v>0</c:v>
                </c:pt>
                <c:pt idx="2613">
                  <c:v>9870.7199999999993</c:v>
                </c:pt>
                <c:pt idx="2614">
                  <c:v>33404.21</c:v>
                </c:pt>
                <c:pt idx="2615">
                  <c:v>3229</c:v>
                </c:pt>
                <c:pt idx="2616">
                  <c:v>1903.42</c:v>
                </c:pt>
                <c:pt idx="2617">
                  <c:v>6135</c:v>
                </c:pt>
                <c:pt idx="2618">
                  <c:v>3983.73</c:v>
                </c:pt>
                <c:pt idx="2619">
                  <c:v>10</c:v>
                </c:pt>
                <c:pt idx="2620">
                  <c:v>0</c:v>
                </c:pt>
                <c:pt idx="2621">
                  <c:v>0</c:v>
                </c:pt>
                <c:pt idx="2622">
                  <c:v>2500</c:v>
                </c:pt>
                <c:pt idx="2623">
                  <c:v>1331</c:v>
                </c:pt>
                <c:pt idx="2624">
                  <c:v>1542.11</c:v>
                </c:pt>
                <c:pt idx="2625">
                  <c:v>6088.41</c:v>
                </c:pt>
                <c:pt idx="2626">
                  <c:v>1430</c:v>
                </c:pt>
                <c:pt idx="2627">
                  <c:v>0</c:v>
                </c:pt>
                <c:pt idx="2628">
                  <c:v>10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10</c:v>
                </c:pt>
                <c:pt idx="2633">
                  <c:v>10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5642</c:v>
                </c:pt>
                <c:pt idx="2638">
                  <c:v>10</c:v>
                </c:pt>
                <c:pt idx="2639">
                  <c:v>464</c:v>
                </c:pt>
                <c:pt idx="2640">
                  <c:v>210</c:v>
                </c:pt>
                <c:pt idx="2641">
                  <c:v>1001</c:v>
                </c:pt>
                <c:pt idx="2642">
                  <c:v>7022.07</c:v>
                </c:pt>
                <c:pt idx="2643">
                  <c:v>0</c:v>
                </c:pt>
                <c:pt idx="2644">
                  <c:v>5777.33</c:v>
                </c:pt>
                <c:pt idx="2645">
                  <c:v>0</c:v>
                </c:pt>
                <c:pt idx="2646">
                  <c:v>2930</c:v>
                </c:pt>
                <c:pt idx="2647">
                  <c:v>2150</c:v>
                </c:pt>
                <c:pt idx="2648">
                  <c:v>10</c:v>
                </c:pt>
                <c:pt idx="2649">
                  <c:v>520</c:v>
                </c:pt>
                <c:pt idx="2650">
                  <c:v>1561.25</c:v>
                </c:pt>
                <c:pt idx="2651">
                  <c:v>0</c:v>
                </c:pt>
                <c:pt idx="2652">
                  <c:v>2222</c:v>
                </c:pt>
                <c:pt idx="2653">
                  <c:v>176.86</c:v>
                </c:pt>
                <c:pt idx="2654">
                  <c:v>9837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6182</c:v>
                </c:pt>
                <c:pt idx="2660">
                  <c:v>0</c:v>
                </c:pt>
                <c:pt idx="2661">
                  <c:v>1536</c:v>
                </c:pt>
                <c:pt idx="2662">
                  <c:v>2216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3072</c:v>
                </c:pt>
                <c:pt idx="2668">
                  <c:v>500</c:v>
                </c:pt>
                <c:pt idx="2669">
                  <c:v>0</c:v>
                </c:pt>
                <c:pt idx="2670">
                  <c:v>4992.96</c:v>
                </c:pt>
                <c:pt idx="2671">
                  <c:v>1001</c:v>
                </c:pt>
                <c:pt idx="2672">
                  <c:v>1606</c:v>
                </c:pt>
                <c:pt idx="2673">
                  <c:v>0</c:v>
                </c:pt>
                <c:pt idx="2674">
                  <c:v>1051.27</c:v>
                </c:pt>
                <c:pt idx="2675">
                  <c:v>0</c:v>
                </c:pt>
                <c:pt idx="2676">
                  <c:v>1427.55</c:v>
                </c:pt>
                <c:pt idx="2677">
                  <c:v>1242</c:v>
                </c:pt>
                <c:pt idx="2678">
                  <c:v>1000</c:v>
                </c:pt>
                <c:pt idx="2679">
                  <c:v>5891.98</c:v>
                </c:pt>
                <c:pt idx="2680">
                  <c:v>10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1001</c:v>
                </c:pt>
                <c:pt idx="2685">
                  <c:v>6206.77</c:v>
                </c:pt>
                <c:pt idx="2686">
                  <c:v>5000</c:v>
                </c:pt>
                <c:pt idx="2687">
                  <c:v>4969.95</c:v>
                </c:pt>
                <c:pt idx="2688">
                  <c:v>0</c:v>
                </c:pt>
                <c:pt idx="2689">
                  <c:v>2692</c:v>
                </c:pt>
                <c:pt idx="2690">
                  <c:v>0</c:v>
                </c:pt>
                <c:pt idx="2691">
                  <c:v>8840.9699999999993</c:v>
                </c:pt>
                <c:pt idx="2692">
                  <c:v>4543</c:v>
                </c:pt>
                <c:pt idx="2693">
                  <c:v>3012</c:v>
                </c:pt>
                <c:pt idx="2694">
                  <c:v>220</c:v>
                </c:pt>
                <c:pt idx="2695">
                  <c:v>10</c:v>
                </c:pt>
                <c:pt idx="2696">
                  <c:v>10</c:v>
                </c:pt>
                <c:pt idx="2697">
                  <c:v>10</c:v>
                </c:pt>
                <c:pt idx="2698">
                  <c:v>0</c:v>
                </c:pt>
                <c:pt idx="2699">
                  <c:v>3852.8</c:v>
                </c:pt>
                <c:pt idx="2700">
                  <c:v>1500</c:v>
                </c:pt>
                <c:pt idx="2701">
                  <c:v>0</c:v>
                </c:pt>
                <c:pt idx="2702">
                  <c:v>3216</c:v>
                </c:pt>
                <c:pt idx="2703">
                  <c:v>17751</c:v>
                </c:pt>
                <c:pt idx="2704">
                  <c:v>0</c:v>
                </c:pt>
                <c:pt idx="2705">
                  <c:v>390</c:v>
                </c:pt>
                <c:pt idx="2706">
                  <c:v>806.64</c:v>
                </c:pt>
                <c:pt idx="2707">
                  <c:v>5172</c:v>
                </c:pt>
                <c:pt idx="2708">
                  <c:v>5000</c:v>
                </c:pt>
                <c:pt idx="2709">
                  <c:v>4047.35</c:v>
                </c:pt>
                <c:pt idx="2710">
                  <c:v>530</c:v>
                </c:pt>
                <c:pt idx="2711">
                  <c:v>0</c:v>
                </c:pt>
                <c:pt idx="2712">
                  <c:v>800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2500</c:v>
                </c:pt>
                <c:pt idx="2717">
                  <c:v>0</c:v>
                </c:pt>
                <c:pt idx="2718">
                  <c:v>1205.5</c:v>
                </c:pt>
                <c:pt idx="2719">
                  <c:v>2000</c:v>
                </c:pt>
                <c:pt idx="2720">
                  <c:v>4960</c:v>
                </c:pt>
                <c:pt idx="2721">
                  <c:v>1051</c:v>
                </c:pt>
                <c:pt idx="2722">
                  <c:v>1930</c:v>
                </c:pt>
                <c:pt idx="2723">
                  <c:v>10</c:v>
                </c:pt>
                <c:pt idx="2724">
                  <c:v>2953.62</c:v>
                </c:pt>
                <c:pt idx="2725">
                  <c:v>1281.8499999999999</c:v>
                </c:pt>
                <c:pt idx="2726">
                  <c:v>1142</c:v>
                </c:pt>
                <c:pt idx="2727">
                  <c:v>10</c:v>
                </c:pt>
                <c:pt idx="2728">
                  <c:v>1001</c:v>
                </c:pt>
                <c:pt idx="2729">
                  <c:v>1000</c:v>
                </c:pt>
                <c:pt idx="2730">
                  <c:v>8766</c:v>
                </c:pt>
                <c:pt idx="2731">
                  <c:v>9516.74</c:v>
                </c:pt>
                <c:pt idx="2732">
                  <c:v>1000</c:v>
                </c:pt>
                <c:pt idx="2733">
                  <c:v>0</c:v>
                </c:pt>
                <c:pt idx="2734">
                  <c:v>8507</c:v>
                </c:pt>
                <c:pt idx="2735">
                  <c:v>0</c:v>
                </c:pt>
                <c:pt idx="2736">
                  <c:v>0</c:v>
                </c:pt>
                <c:pt idx="2737">
                  <c:v>7358.12</c:v>
                </c:pt>
                <c:pt idx="2738">
                  <c:v>0</c:v>
                </c:pt>
                <c:pt idx="2739">
                  <c:v>3482</c:v>
                </c:pt>
                <c:pt idx="2740">
                  <c:v>5166</c:v>
                </c:pt>
                <c:pt idx="2741">
                  <c:v>0</c:v>
                </c:pt>
                <c:pt idx="2742">
                  <c:v>0</c:v>
                </c:pt>
                <c:pt idx="2743">
                  <c:v>5000</c:v>
                </c:pt>
                <c:pt idx="2744">
                  <c:v>0</c:v>
                </c:pt>
                <c:pt idx="2745">
                  <c:v>0</c:v>
                </c:pt>
                <c:pt idx="2746">
                  <c:v>2625.86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15237.5</c:v>
                </c:pt>
                <c:pt idx="2751">
                  <c:v>10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10</c:v>
                </c:pt>
                <c:pt idx="2756">
                  <c:v>0</c:v>
                </c:pt>
                <c:pt idx="2757">
                  <c:v>1388.23</c:v>
                </c:pt>
                <c:pt idx="2758">
                  <c:v>87.6</c:v>
                </c:pt>
                <c:pt idx="2759">
                  <c:v>10</c:v>
                </c:pt>
                <c:pt idx="2760">
                  <c:v>0</c:v>
                </c:pt>
                <c:pt idx="2761">
                  <c:v>0</c:v>
                </c:pt>
                <c:pt idx="2762">
                  <c:v>307.44</c:v>
                </c:pt>
                <c:pt idx="2763">
                  <c:v>0</c:v>
                </c:pt>
                <c:pt idx="2764">
                  <c:v>7038</c:v>
                </c:pt>
                <c:pt idx="2765">
                  <c:v>0</c:v>
                </c:pt>
                <c:pt idx="2766">
                  <c:v>0</c:v>
                </c:pt>
                <c:pt idx="2767">
                  <c:v>5815.99</c:v>
                </c:pt>
                <c:pt idx="2768">
                  <c:v>0</c:v>
                </c:pt>
                <c:pt idx="2769">
                  <c:v>3580</c:v>
                </c:pt>
                <c:pt idx="2770">
                  <c:v>0</c:v>
                </c:pt>
                <c:pt idx="2771">
                  <c:v>0</c:v>
                </c:pt>
                <c:pt idx="2772">
                  <c:v>2594.41</c:v>
                </c:pt>
                <c:pt idx="2773">
                  <c:v>0</c:v>
                </c:pt>
                <c:pt idx="2774">
                  <c:v>1250</c:v>
                </c:pt>
                <c:pt idx="2775">
                  <c:v>0</c:v>
                </c:pt>
                <c:pt idx="2776">
                  <c:v>1596.95</c:v>
                </c:pt>
                <c:pt idx="2777">
                  <c:v>750</c:v>
                </c:pt>
                <c:pt idx="2778">
                  <c:v>0</c:v>
                </c:pt>
                <c:pt idx="2779">
                  <c:v>26298.12</c:v>
                </c:pt>
                <c:pt idx="2780">
                  <c:v>14270.47</c:v>
                </c:pt>
                <c:pt idx="2781">
                  <c:v>13497</c:v>
                </c:pt>
                <c:pt idx="2782">
                  <c:v>10</c:v>
                </c:pt>
                <c:pt idx="2783">
                  <c:v>720</c:v>
                </c:pt>
                <c:pt idx="2784">
                  <c:v>2517</c:v>
                </c:pt>
                <c:pt idx="2785">
                  <c:v>3500</c:v>
                </c:pt>
                <c:pt idx="2786">
                  <c:v>0</c:v>
                </c:pt>
                <c:pt idx="2787">
                  <c:v>3638.56</c:v>
                </c:pt>
                <c:pt idx="2788">
                  <c:v>9170.2199999999993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2716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2625.8</c:v>
                </c:pt>
                <c:pt idx="2798">
                  <c:v>497.17</c:v>
                </c:pt>
                <c:pt idx="2799">
                  <c:v>2426.7399999999998</c:v>
                </c:pt>
                <c:pt idx="2800">
                  <c:v>8732.36</c:v>
                </c:pt>
                <c:pt idx="2801">
                  <c:v>2146.8000000000002</c:v>
                </c:pt>
                <c:pt idx="2802">
                  <c:v>2111.48</c:v>
                </c:pt>
                <c:pt idx="2803">
                  <c:v>210</c:v>
                </c:pt>
                <c:pt idx="2804">
                  <c:v>1320</c:v>
                </c:pt>
                <c:pt idx="2805">
                  <c:v>1260.97</c:v>
                </c:pt>
                <c:pt idx="2806">
                  <c:v>0</c:v>
                </c:pt>
                <c:pt idx="2807">
                  <c:v>0</c:v>
                </c:pt>
                <c:pt idx="2808">
                  <c:v>14597.76</c:v>
                </c:pt>
                <c:pt idx="2809">
                  <c:v>4537.47</c:v>
                </c:pt>
                <c:pt idx="2810">
                  <c:v>0</c:v>
                </c:pt>
                <c:pt idx="2811">
                  <c:v>9000</c:v>
                </c:pt>
                <c:pt idx="2812">
                  <c:v>7042</c:v>
                </c:pt>
                <c:pt idx="2813">
                  <c:v>0</c:v>
                </c:pt>
                <c:pt idx="2814">
                  <c:v>6222.5</c:v>
                </c:pt>
                <c:pt idx="2815">
                  <c:v>0</c:v>
                </c:pt>
                <c:pt idx="2816">
                  <c:v>3904.64</c:v>
                </c:pt>
                <c:pt idx="2817">
                  <c:v>3553.72</c:v>
                </c:pt>
                <c:pt idx="2818">
                  <c:v>0</c:v>
                </c:pt>
                <c:pt idx="2819">
                  <c:v>2500</c:v>
                </c:pt>
                <c:pt idx="2820">
                  <c:v>2500</c:v>
                </c:pt>
                <c:pt idx="2821">
                  <c:v>456</c:v>
                </c:pt>
                <c:pt idx="2822">
                  <c:v>100000</c:v>
                </c:pt>
                <c:pt idx="2823">
                  <c:v>4573.8</c:v>
                </c:pt>
                <c:pt idx="2824">
                  <c:v>1290</c:v>
                </c:pt>
                <c:pt idx="2825">
                  <c:v>500</c:v>
                </c:pt>
                <c:pt idx="2826">
                  <c:v>1750</c:v>
                </c:pt>
                <c:pt idx="2827">
                  <c:v>1716</c:v>
                </c:pt>
                <c:pt idx="2828">
                  <c:v>0</c:v>
                </c:pt>
                <c:pt idx="2829">
                  <c:v>10</c:v>
                </c:pt>
                <c:pt idx="2830">
                  <c:v>1250</c:v>
                </c:pt>
                <c:pt idx="2831">
                  <c:v>10</c:v>
                </c:pt>
                <c:pt idx="2832">
                  <c:v>0</c:v>
                </c:pt>
                <c:pt idx="2833">
                  <c:v>1000</c:v>
                </c:pt>
                <c:pt idx="2834">
                  <c:v>14874.59</c:v>
                </c:pt>
                <c:pt idx="2835">
                  <c:v>0</c:v>
                </c:pt>
                <c:pt idx="2836">
                  <c:v>0</c:v>
                </c:pt>
                <c:pt idx="2837">
                  <c:v>7616.84</c:v>
                </c:pt>
                <c:pt idx="2838">
                  <c:v>421</c:v>
                </c:pt>
                <c:pt idx="2839">
                  <c:v>333.66</c:v>
                </c:pt>
                <c:pt idx="2840">
                  <c:v>1730</c:v>
                </c:pt>
                <c:pt idx="2841">
                  <c:v>842</c:v>
                </c:pt>
                <c:pt idx="2842">
                  <c:v>3693.04</c:v>
                </c:pt>
                <c:pt idx="2843">
                  <c:v>3930.82</c:v>
                </c:pt>
                <c:pt idx="2844">
                  <c:v>6094.18</c:v>
                </c:pt>
                <c:pt idx="2845">
                  <c:v>4020</c:v>
                </c:pt>
                <c:pt idx="2846">
                  <c:v>2830</c:v>
                </c:pt>
                <c:pt idx="2847">
                  <c:v>0</c:v>
                </c:pt>
                <c:pt idx="2848">
                  <c:v>2500</c:v>
                </c:pt>
                <c:pt idx="2849">
                  <c:v>500</c:v>
                </c:pt>
                <c:pt idx="2850">
                  <c:v>2375.9899999999998</c:v>
                </c:pt>
                <c:pt idx="2851">
                  <c:v>1950</c:v>
                </c:pt>
                <c:pt idx="2852">
                  <c:v>2071</c:v>
                </c:pt>
                <c:pt idx="2853">
                  <c:v>0</c:v>
                </c:pt>
                <c:pt idx="2854">
                  <c:v>5438.92</c:v>
                </c:pt>
                <c:pt idx="2855">
                  <c:v>1480</c:v>
                </c:pt>
                <c:pt idx="2856">
                  <c:v>10</c:v>
                </c:pt>
                <c:pt idx="2857">
                  <c:v>0</c:v>
                </c:pt>
                <c:pt idx="2858">
                  <c:v>0</c:v>
                </c:pt>
                <c:pt idx="2859">
                  <c:v>2541.83</c:v>
                </c:pt>
                <c:pt idx="2860">
                  <c:v>3751</c:v>
                </c:pt>
                <c:pt idx="2861">
                  <c:v>0</c:v>
                </c:pt>
                <c:pt idx="2862">
                  <c:v>10</c:v>
                </c:pt>
                <c:pt idx="2863">
                  <c:v>850</c:v>
                </c:pt>
                <c:pt idx="2864">
                  <c:v>100000</c:v>
                </c:pt>
                <c:pt idx="2865">
                  <c:v>0</c:v>
                </c:pt>
                <c:pt idx="2866">
                  <c:v>0</c:v>
                </c:pt>
                <c:pt idx="2867">
                  <c:v>401</c:v>
                </c:pt>
                <c:pt idx="2868">
                  <c:v>220</c:v>
                </c:pt>
                <c:pt idx="2869">
                  <c:v>5000</c:v>
                </c:pt>
                <c:pt idx="2870">
                  <c:v>0</c:v>
                </c:pt>
                <c:pt idx="2871">
                  <c:v>0</c:v>
                </c:pt>
                <c:pt idx="2872">
                  <c:v>4450</c:v>
                </c:pt>
                <c:pt idx="2873">
                  <c:v>0</c:v>
                </c:pt>
                <c:pt idx="2874">
                  <c:v>0</c:v>
                </c:pt>
                <c:pt idx="2875">
                  <c:v>10</c:v>
                </c:pt>
                <c:pt idx="2876">
                  <c:v>10</c:v>
                </c:pt>
                <c:pt idx="2877">
                  <c:v>2207.7800000000002</c:v>
                </c:pt>
                <c:pt idx="2878">
                  <c:v>2056</c:v>
                </c:pt>
                <c:pt idx="2879">
                  <c:v>0</c:v>
                </c:pt>
                <c:pt idx="2880">
                  <c:v>4960</c:v>
                </c:pt>
                <c:pt idx="2881">
                  <c:v>0</c:v>
                </c:pt>
                <c:pt idx="2882">
                  <c:v>1280</c:v>
                </c:pt>
                <c:pt idx="2883">
                  <c:v>0</c:v>
                </c:pt>
                <c:pt idx="2884">
                  <c:v>1000</c:v>
                </c:pt>
                <c:pt idx="2885">
                  <c:v>5936.4</c:v>
                </c:pt>
                <c:pt idx="2886">
                  <c:v>9802</c:v>
                </c:pt>
                <c:pt idx="2887">
                  <c:v>0</c:v>
                </c:pt>
                <c:pt idx="2888">
                  <c:v>6080.53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3196</c:v>
                </c:pt>
                <c:pt idx="2895">
                  <c:v>2530</c:v>
                </c:pt>
                <c:pt idx="2896">
                  <c:v>10</c:v>
                </c:pt>
                <c:pt idx="2897">
                  <c:v>661</c:v>
                </c:pt>
                <c:pt idx="2898">
                  <c:v>10</c:v>
                </c:pt>
                <c:pt idx="2899">
                  <c:v>0</c:v>
                </c:pt>
                <c:pt idx="2900">
                  <c:v>6930.84</c:v>
                </c:pt>
                <c:pt idx="2901">
                  <c:v>830</c:v>
                </c:pt>
                <c:pt idx="2902">
                  <c:v>0</c:v>
                </c:pt>
                <c:pt idx="2903">
                  <c:v>0</c:v>
                </c:pt>
                <c:pt idx="2904">
                  <c:v>9258.5499999999993</c:v>
                </c:pt>
                <c:pt idx="2905">
                  <c:v>1200</c:v>
                </c:pt>
                <c:pt idx="2906">
                  <c:v>0</c:v>
                </c:pt>
                <c:pt idx="2907">
                  <c:v>1817.78</c:v>
                </c:pt>
                <c:pt idx="2908">
                  <c:v>10</c:v>
                </c:pt>
                <c:pt idx="2909">
                  <c:v>20</c:v>
                </c:pt>
                <c:pt idx="2910">
                  <c:v>530</c:v>
                </c:pt>
                <c:pt idx="2911">
                  <c:v>0</c:v>
                </c:pt>
                <c:pt idx="2912">
                  <c:v>4861.7</c:v>
                </c:pt>
                <c:pt idx="2913">
                  <c:v>4702</c:v>
                </c:pt>
                <c:pt idx="2914">
                  <c:v>4421.22</c:v>
                </c:pt>
                <c:pt idx="2915">
                  <c:v>3936</c:v>
                </c:pt>
                <c:pt idx="2916">
                  <c:v>10</c:v>
                </c:pt>
                <c:pt idx="2917">
                  <c:v>0</c:v>
                </c:pt>
                <c:pt idx="2918">
                  <c:v>3448.4</c:v>
                </c:pt>
                <c:pt idx="2919">
                  <c:v>2042</c:v>
                </c:pt>
                <c:pt idx="2920">
                  <c:v>10</c:v>
                </c:pt>
                <c:pt idx="2921">
                  <c:v>0</c:v>
                </c:pt>
                <c:pt idx="2922">
                  <c:v>1250</c:v>
                </c:pt>
                <c:pt idx="2923">
                  <c:v>1000</c:v>
                </c:pt>
                <c:pt idx="2924">
                  <c:v>5200</c:v>
                </c:pt>
                <c:pt idx="2925">
                  <c:v>0</c:v>
                </c:pt>
                <c:pt idx="2926">
                  <c:v>892</c:v>
                </c:pt>
                <c:pt idx="2927">
                  <c:v>6287.77</c:v>
                </c:pt>
                <c:pt idx="2928">
                  <c:v>300</c:v>
                </c:pt>
                <c:pt idx="2929">
                  <c:v>13745</c:v>
                </c:pt>
                <c:pt idx="2930">
                  <c:v>4043</c:v>
                </c:pt>
                <c:pt idx="2931">
                  <c:v>1001</c:v>
                </c:pt>
                <c:pt idx="2932">
                  <c:v>0</c:v>
                </c:pt>
                <c:pt idx="2933">
                  <c:v>0</c:v>
                </c:pt>
                <c:pt idx="2934">
                  <c:v>10</c:v>
                </c:pt>
                <c:pt idx="2935">
                  <c:v>7461.95</c:v>
                </c:pt>
                <c:pt idx="2936">
                  <c:v>7052</c:v>
                </c:pt>
                <c:pt idx="2937">
                  <c:v>50</c:v>
                </c:pt>
                <c:pt idx="2938">
                  <c:v>0</c:v>
                </c:pt>
                <c:pt idx="2939">
                  <c:v>5000</c:v>
                </c:pt>
                <c:pt idx="2940">
                  <c:v>0</c:v>
                </c:pt>
                <c:pt idx="2941">
                  <c:v>0</c:v>
                </c:pt>
                <c:pt idx="2942">
                  <c:v>3731</c:v>
                </c:pt>
                <c:pt idx="2943">
                  <c:v>10</c:v>
                </c:pt>
                <c:pt idx="2944">
                  <c:v>3080</c:v>
                </c:pt>
                <c:pt idx="2945">
                  <c:v>2665.27</c:v>
                </c:pt>
                <c:pt idx="2946">
                  <c:v>0</c:v>
                </c:pt>
                <c:pt idx="2947">
                  <c:v>2302</c:v>
                </c:pt>
                <c:pt idx="2948">
                  <c:v>750</c:v>
                </c:pt>
                <c:pt idx="2949">
                  <c:v>550</c:v>
                </c:pt>
                <c:pt idx="2950">
                  <c:v>1700</c:v>
                </c:pt>
                <c:pt idx="2951">
                  <c:v>1606</c:v>
                </c:pt>
                <c:pt idx="2952">
                  <c:v>1566</c:v>
                </c:pt>
                <c:pt idx="2953">
                  <c:v>0</c:v>
                </c:pt>
                <c:pt idx="2954">
                  <c:v>1251</c:v>
                </c:pt>
                <c:pt idx="2955">
                  <c:v>601</c:v>
                </c:pt>
                <c:pt idx="2956">
                  <c:v>10</c:v>
                </c:pt>
                <c:pt idx="2957">
                  <c:v>0</c:v>
                </c:pt>
                <c:pt idx="2958">
                  <c:v>10</c:v>
                </c:pt>
                <c:pt idx="2959">
                  <c:v>20436.599999999999</c:v>
                </c:pt>
                <c:pt idx="2960">
                  <c:v>13367.4</c:v>
                </c:pt>
                <c:pt idx="2961">
                  <c:v>250</c:v>
                </c:pt>
                <c:pt idx="2962">
                  <c:v>0</c:v>
                </c:pt>
                <c:pt idx="2963">
                  <c:v>0</c:v>
                </c:pt>
                <c:pt idx="2964">
                  <c:v>5684.6</c:v>
                </c:pt>
                <c:pt idx="2965">
                  <c:v>0</c:v>
                </c:pt>
                <c:pt idx="2966">
                  <c:v>7500</c:v>
                </c:pt>
                <c:pt idx="2967">
                  <c:v>5676.84</c:v>
                </c:pt>
                <c:pt idx="2968">
                  <c:v>5520</c:v>
                </c:pt>
                <c:pt idx="2969">
                  <c:v>4020</c:v>
                </c:pt>
                <c:pt idx="2970">
                  <c:v>10</c:v>
                </c:pt>
                <c:pt idx="2971">
                  <c:v>0</c:v>
                </c:pt>
                <c:pt idx="2972">
                  <c:v>2500</c:v>
                </c:pt>
                <c:pt idx="2973">
                  <c:v>0</c:v>
                </c:pt>
                <c:pt idx="2974">
                  <c:v>1956</c:v>
                </c:pt>
                <c:pt idx="2975">
                  <c:v>0</c:v>
                </c:pt>
                <c:pt idx="2976">
                  <c:v>1000</c:v>
                </c:pt>
                <c:pt idx="2977">
                  <c:v>10</c:v>
                </c:pt>
                <c:pt idx="2978">
                  <c:v>10</c:v>
                </c:pt>
                <c:pt idx="2979">
                  <c:v>0</c:v>
                </c:pt>
                <c:pt idx="2980">
                  <c:v>0</c:v>
                </c:pt>
                <c:pt idx="2981">
                  <c:v>1716</c:v>
                </c:pt>
                <c:pt idx="2982">
                  <c:v>0</c:v>
                </c:pt>
                <c:pt idx="2983">
                  <c:v>1501</c:v>
                </c:pt>
                <c:pt idx="2984">
                  <c:v>10</c:v>
                </c:pt>
                <c:pt idx="2985">
                  <c:v>1210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6520</c:v>
                </c:pt>
                <c:pt idx="2990">
                  <c:v>0</c:v>
                </c:pt>
                <c:pt idx="2991">
                  <c:v>0</c:v>
                </c:pt>
                <c:pt idx="2992">
                  <c:v>2092</c:v>
                </c:pt>
                <c:pt idx="2993">
                  <c:v>0</c:v>
                </c:pt>
                <c:pt idx="2994">
                  <c:v>0</c:v>
                </c:pt>
                <c:pt idx="2995">
                  <c:v>2243.86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1000</c:v>
                </c:pt>
                <c:pt idx="3000">
                  <c:v>50000</c:v>
                </c:pt>
                <c:pt idx="3001">
                  <c:v>0</c:v>
                </c:pt>
                <c:pt idx="3002">
                  <c:v>0</c:v>
                </c:pt>
                <c:pt idx="3003">
                  <c:v>8054.4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5434.76</c:v>
                </c:pt>
                <c:pt idx="3008">
                  <c:v>0</c:v>
                </c:pt>
                <c:pt idx="3009">
                  <c:v>0</c:v>
                </c:pt>
                <c:pt idx="3010">
                  <c:v>2732.75</c:v>
                </c:pt>
                <c:pt idx="3011">
                  <c:v>0</c:v>
                </c:pt>
                <c:pt idx="3012">
                  <c:v>0</c:v>
                </c:pt>
                <c:pt idx="3013">
                  <c:v>1001</c:v>
                </c:pt>
                <c:pt idx="3014">
                  <c:v>2000</c:v>
                </c:pt>
                <c:pt idx="3015">
                  <c:v>20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1571.59</c:v>
                </c:pt>
                <c:pt idx="3020">
                  <c:v>425.1</c:v>
                </c:pt>
                <c:pt idx="3021">
                  <c:v>0</c:v>
                </c:pt>
                <c:pt idx="3022">
                  <c:v>830</c:v>
                </c:pt>
                <c:pt idx="3023">
                  <c:v>10836</c:v>
                </c:pt>
                <c:pt idx="3024">
                  <c:v>10920.3</c:v>
                </c:pt>
                <c:pt idx="3025">
                  <c:v>0</c:v>
                </c:pt>
                <c:pt idx="3026">
                  <c:v>600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603.98</c:v>
                </c:pt>
                <c:pt idx="3031">
                  <c:v>5000</c:v>
                </c:pt>
                <c:pt idx="3032">
                  <c:v>0</c:v>
                </c:pt>
                <c:pt idx="3033">
                  <c:v>4412</c:v>
                </c:pt>
                <c:pt idx="3034">
                  <c:v>3808.62</c:v>
                </c:pt>
                <c:pt idx="3035">
                  <c:v>0</c:v>
                </c:pt>
                <c:pt idx="3036">
                  <c:v>2806.31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2100</c:v>
                </c:pt>
                <c:pt idx="3042">
                  <c:v>500</c:v>
                </c:pt>
                <c:pt idx="3043">
                  <c:v>10</c:v>
                </c:pt>
                <c:pt idx="3044">
                  <c:v>0</c:v>
                </c:pt>
                <c:pt idx="3045">
                  <c:v>4542.2</c:v>
                </c:pt>
                <c:pt idx="3046">
                  <c:v>2183</c:v>
                </c:pt>
                <c:pt idx="3047">
                  <c:v>1751</c:v>
                </c:pt>
                <c:pt idx="3048">
                  <c:v>1537</c:v>
                </c:pt>
                <c:pt idx="3049">
                  <c:v>1001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8111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3243</c:v>
                </c:pt>
                <c:pt idx="3060">
                  <c:v>3184.32</c:v>
                </c:pt>
                <c:pt idx="3061">
                  <c:v>2628.5</c:v>
                </c:pt>
                <c:pt idx="3062">
                  <c:v>0</c:v>
                </c:pt>
                <c:pt idx="3063">
                  <c:v>501</c:v>
                </c:pt>
                <c:pt idx="3064">
                  <c:v>0</c:v>
                </c:pt>
                <c:pt idx="3065">
                  <c:v>1751</c:v>
                </c:pt>
                <c:pt idx="3066">
                  <c:v>0</c:v>
                </c:pt>
                <c:pt idx="3067">
                  <c:v>1338.2</c:v>
                </c:pt>
                <c:pt idx="3068">
                  <c:v>1216</c:v>
                </c:pt>
                <c:pt idx="3069">
                  <c:v>1100</c:v>
                </c:pt>
                <c:pt idx="3070">
                  <c:v>1000</c:v>
                </c:pt>
                <c:pt idx="3071">
                  <c:v>0</c:v>
                </c:pt>
                <c:pt idx="3072">
                  <c:v>0</c:v>
                </c:pt>
                <c:pt idx="3073">
                  <c:v>3384.16</c:v>
                </c:pt>
                <c:pt idx="3074">
                  <c:v>4767.1499999999996</c:v>
                </c:pt>
                <c:pt idx="3075">
                  <c:v>0</c:v>
                </c:pt>
                <c:pt idx="3076">
                  <c:v>6494.18</c:v>
                </c:pt>
                <c:pt idx="3077">
                  <c:v>2360.2800000000002</c:v>
                </c:pt>
                <c:pt idx="3078">
                  <c:v>2000</c:v>
                </c:pt>
                <c:pt idx="3079">
                  <c:v>10</c:v>
                </c:pt>
                <c:pt idx="3080">
                  <c:v>0</c:v>
                </c:pt>
                <c:pt idx="3081">
                  <c:v>1000</c:v>
                </c:pt>
                <c:pt idx="3082">
                  <c:v>31255.72</c:v>
                </c:pt>
                <c:pt idx="3083">
                  <c:v>9841.64</c:v>
                </c:pt>
                <c:pt idx="3084">
                  <c:v>0</c:v>
                </c:pt>
                <c:pt idx="3085">
                  <c:v>3699.7</c:v>
                </c:pt>
                <c:pt idx="3086">
                  <c:v>7493.19</c:v>
                </c:pt>
                <c:pt idx="3087">
                  <c:v>4190.58</c:v>
                </c:pt>
                <c:pt idx="3088">
                  <c:v>736</c:v>
                </c:pt>
                <c:pt idx="3089">
                  <c:v>4632.79</c:v>
                </c:pt>
                <c:pt idx="3090">
                  <c:v>10</c:v>
                </c:pt>
                <c:pt idx="3091">
                  <c:v>14983.88</c:v>
                </c:pt>
                <c:pt idx="3092">
                  <c:v>0</c:v>
                </c:pt>
                <c:pt idx="3093">
                  <c:v>0</c:v>
                </c:pt>
                <c:pt idx="3094">
                  <c:v>1500</c:v>
                </c:pt>
                <c:pt idx="3095">
                  <c:v>1106</c:v>
                </c:pt>
                <c:pt idx="3096">
                  <c:v>0</c:v>
                </c:pt>
                <c:pt idx="3097">
                  <c:v>1000</c:v>
                </c:pt>
                <c:pt idx="3098">
                  <c:v>988.2</c:v>
                </c:pt>
                <c:pt idx="3099">
                  <c:v>11962.48</c:v>
                </c:pt>
                <c:pt idx="3100">
                  <c:v>9886.34</c:v>
                </c:pt>
                <c:pt idx="3101">
                  <c:v>0</c:v>
                </c:pt>
                <c:pt idx="3102">
                  <c:v>3521.52</c:v>
                </c:pt>
                <c:pt idx="3103">
                  <c:v>400</c:v>
                </c:pt>
                <c:pt idx="3104">
                  <c:v>5973.25</c:v>
                </c:pt>
                <c:pt idx="3105">
                  <c:v>1086</c:v>
                </c:pt>
                <c:pt idx="3106">
                  <c:v>0</c:v>
                </c:pt>
                <c:pt idx="3107">
                  <c:v>0</c:v>
                </c:pt>
                <c:pt idx="3108">
                  <c:v>5493</c:v>
                </c:pt>
                <c:pt idx="3109">
                  <c:v>0</c:v>
                </c:pt>
                <c:pt idx="3110">
                  <c:v>750</c:v>
                </c:pt>
                <c:pt idx="3111">
                  <c:v>10</c:v>
                </c:pt>
                <c:pt idx="3112">
                  <c:v>0</c:v>
                </c:pt>
                <c:pt idx="3113">
                  <c:v>1211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1320.69</c:v>
                </c:pt>
                <c:pt idx="3118">
                  <c:v>10</c:v>
                </c:pt>
                <c:pt idx="3119">
                  <c:v>10</c:v>
                </c:pt>
                <c:pt idx="3120">
                  <c:v>0</c:v>
                </c:pt>
                <c:pt idx="3121">
                  <c:v>0</c:v>
                </c:pt>
                <c:pt idx="3122">
                  <c:v>4520</c:v>
                </c:pt>
                <c:pt idx="3123">
                  <c:v>3561</c:v>
                </c:pt>
                <c:pt idx="3124">
                  <c:v>1000</c:v>
                </c:pt>
                <c:pt idx="3125">
                  <c:v>0</c:v>
                </c:pt>
                <c:pt idx="3126">
                  <c:v>6221.06</c:v>
                </c:pt>
                <c:pt idx="3127">
                  <c:v>0</c:v>
                </c:pt>
                <c:pt idx="3128">
                  <c:v>7967.81</c:v>
                </c:pt>
                <c:pt idx="3129">
                  <c:v>681</c:v>
                </c:pt>
                <c:pt idx="3130">
                  <c:v>1134</c:v>
                </c:pt>
                <c:pt idx="3131">
                  <c:v>0</c:v>
                </c:pt>
                <c:pt idx="3132">
                  <c:v>795.37</c:v>
                </c:pt>
                <c:pt idx="3133">
                  <c:v>0</c:v>
                </c:pt>
                <c:pt idx="3134">
                  <c:v>5046</c:v>
                </c:pt>
                <c:pt idx="3135">
                  <c:v>4349.3599999999997</c:v>
                </c:pt>
                <c:pt idx="3136">
                  <c:v>10</c:v>
                </c:pt>
                <c:pt idx="3137">
                  <c:v>10</c:v>
                </c:pt>
                <c:pt idx="3138">
                  <c:v>8846.08</c:v>
                </c:pt>
                <c:pt idx="3139">
                  <c:v>3043</c:v>
                </c:pt>
                <c:pt idx="3140">
                  <c:v>2894</c:v>
                </c:pt>
                <c:pt idx="3141">
                  <c:v>399.6</c:v>
                </c:pt>
                <c:pt idx="3142">
                  <c:v>0</c:v>
                </c:pt>
                <c:pt idx="3143">
                  <c:v>2137.2600000000002</c:v>
                </c:pt>
                <c:pt idx="3144">
                  <c:v>1000</c:v>
                </c:pt>
                <c:pt idx="3145">
                  <c:v>10</c:v>
                </c:pt>
                <c:pt idx="3146">
                  <c:v>1001</c:v>
                </c:pt>
                <c:pt idx="3147">
                  <c:v>0</c:v>
                </c:pt>
                <c:pt idx="3148">
                  <c:v>0</c:v>
                </c:pt>
                <c:pt idx="3149">
                  <c:v>1000</c:v>
                </c:pt>
                <c:pt idx="3150">
                  <c:v>11440.3</c:v>
                </c:pt>
                <c:pt idx="3151">
                  <c:v>0</c:v>
                </c:pt>
                <c:pt idx="3153">
                  <c:v>4616</c:v>
                </c:pt>
                <c:pt idx="3154">
                  <c:v>466.88</c:v>
                </c:pt>
                <c:pt idx="3155">
                  <c:v>8413.2099999999991</c:v>
                </c:pt>
                <c:pt idx="3156">
                  <c:v>4700.3</c:v>
                </c:pt>
                <c:pt idx="3157">
                  <c:v>2278.6</c:v>
                </c:pt>
                <c:pt idx="3158">
                  <c:v>4782.51</c:v>
                </c:pt>
                <c:pt idx="3159">
                  <c:v>4034</c:v>
                </c:pt>
                <c:pt idx="3160">
                  <c:v>3242</c:v>
                </c:pt>
                <c:pt idx="3161">
                  <c:v>2916</c:v>
                </c:pt>
                <c:pt idx="3162">
                  <c:v>2700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2302.08</c:v>
                </c:pt>
                <c:pt idx="3168">
                  <c:v>6987.84</c:v>
                </c:pt>
                <c:pt idx="3169">
                  <c:v>10</c:v>
                </c:pt>
                <c:pt idx="3170">
                  <c:v>10</c:v>
                </c:pt>
                <c:pt idx="3171">
                  <c:v>1001</c:v>
                </c:pt>
                <c:pt idx="3172">
                  <c:v>444</c:v>
                </c:pt>
                <c:pt idx="3173">
                  <c:v>0</c:v>
                </c:pt>
                <c:pt idx="3174">
                  <c:v>1261.8900000000001</c:v>
                </c:pt>
                <c:pt idx="3175">
                  <c:v>10</c:v>
                </c:pt>
                <c:pt idx="3176">
                  <c:v>10</c:v>
                </c:pt>
                <c:pt idx="3177">
                  <c:v>1020</c:v>
                </c:pt>
                <c:pt idx="3178">
                  <c:v>1000</c:v>
                </c:pt>
                <c:pt idx="3179">
                  <c:v>1000</c:v>
                </c:pt>
                <c:pt idx="3180">
                  <c:v>27746.36</c:v>
                </c:pt>
                <c:pt idx="3181">
                  <c:v>500</c:v>
                </c:pt>
                <c:pt idx="3182">
                  <c:v>0</c:v>
                </c:pt>
                <c:pt idx="3183">
                  <c:v>5946.6</c:v>
                </c:pt>
                <c:pt idx="3184">
                  <c:v>350.21</c:v>
                </c:pt>
                <c:pt idx="3185">
                  <c:v>0</c:v>
                </c:pt>
                <c:pt idx="3186">
                  <c:v>8556</c:v>
                </c:pt>
                <c:pt idx="3187">
                  <c:v>5715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2281</c:v>
                </c:pt>
                <c:pt idx="3192">
                  <c:v>2192</c:v>
                </c:pt>
                <c:pt idx="3193">
                  <c:v>13821.26</c:v>
                </c:pt>
                <c:pt idx="3194">
                  <c:v>0</c:v>
                </c:pt>
                <c:pt idx="3195">
                  <c:v>730</c:v>
                </c:pt>
                <c:pt idx="3196">
                  <c:v>0</c:v>
                </c:pt>
                <c:pt idx="3197">
                  <c:v>0</c:v>
                </c:pt>
                <c:pt idx="3198">
                  <c:v>5729.32</c:v>
                </c:pt>
                <c:pt idx="3199">
                  <c:v>9696.5</c:v>
                </c:pt>
                <c:pt idx="3200">
                  <c:v>1000</c:v>
                </c:pt>
                <c:pt idx="3201">
                  <c:v>1000</c:v>
                </c:pt>
                <c:pt idx="3202">
                  <c:v>0</c:v>
                </c:pt>
                <c:pt idx="3203">
                  <c:v>0</c:v>
                </c:pt>
                <c:pt idx="3204">
                  <c:v>1351.44</c:v>
                </c:pt>
                <c:pt idx="3205">
                  <c:v>3312.33</c:v>
                </c:pt>
                <c:pt idx="3206">
                  <c:v>7331.59</c:v>
                </c:pt>
                <c:pt idx="3207">
                  <c:v>3002.9</c:v>
                </c:pt>
                <c:pt idx="3208">
                  <c:v>5988.11</c:v>
                </c:pt>
                <c:pt idx="3209">
                  <c:v>800</c:v>
                </c:pt>
                <c:pt idx="3210">
                  <c:v>2982</c:v>
                </c:pt>
                <c:pt idx="3211">
                  <c:v>0</c:v>
                </c:pt>
                <c:pt idx="3212">
                  <c:v>1427.98</c:v>
                </c:pt>
                <c:pt idx="3213">
                  <c:v>0</c:v>
                </c:pt>
                <c:pt idx="3214">
                  <c:v>5000</c:v>
                </c:pt>
                <c:pt idx="3215">
                  <c:v>2081</c:v>
                </c:pt>
                <c:pt idx="3216">
                  <c:v>1636.16</c:v>
                </c:pt>
                <c:pt idx="3217">
                  <c:v>570</c:v>
                </c:pt>
                <c:pt idx="3218">
                  <c:v>0</c:v>
                </c:pt>
                <c:pt idx="3219">
                  <c:v>1375</c:v>
                </c:pt>
                <c:pt idx="3220">
                  <c:v>10.67</c:v>
                </c:pt>
                <c:pt idx="3221">
                  <c:v>10</c:v>
                </c:pt>
                <c:pt idx="3222">
                  <c:v>14696.44</c:v>
                </c:pt>
                <c:pt idx="3223">
                  <c:v>0</c:v>
                </c:pt>
                <c:pt idx="3224">
                  <c:v>5653.04</c:v>
                </c:pt>
                <c:pt idx="3225">
                  <c:v>500</c:v>
                </c:pt>
                <c:pt idx="3226">
                  <c:v>3716</c:v>
                </c:pt>
                <c:pt idx="3227">
                  <c:v>2466</c:v>
                </c:pt>
                <c:pt idx="3228">
                  <c:v>2650.2</c:v>
                </c:pt>
                <c:pt idx="3229">
                  <c:v>10</c:v>
                </c:pt>
                <c:pt idx="3230">
                  <c:v>600</c:v>
                </c:pt>
                <c:pt idx="3231">
                  <c:v>10051.36</c:v>
                </c:pt>
                <c:pt idx="3232">
                  <c:v>0</c:v>
                </c:pt>
                <c:pt idx="3233">
                  <c:v>202.18</c:v>
                </c:pt>
                <c:pt idx="3234">
                  <c:v>0</c:v>
                </c:pt>
                <c:pt idx="3235">
                  <c:v>1027.9000000000001</c:v>
                </c:pt>
                <c:pt idx="3236">
                  <c:v>1000</c:v>
                </c:pt>
                <c:pt idx="3237">
                  <c:v>0</c:v>
                </c:pt>
                <c:pt idx="3238">
                  <c:v>0</c:v>
                </c:pt>
                <c:pt idx="3239">
                  <c:v>5000</c:v>
                </c:pt>
                <c:pt idx="3240">
                  <c:v>3230</c:v>
                </c:pt>
                <c:pt idx="3241">
                  <c:v>3000</c:v>
                </c:pt>
                <c:pt idx="3242">
                  <c:v>0</c:v>
                </c:pt>
                <c:pt idx="3243">
                  <c:v>2543.85</c:v>
                </c:pt>
                <c:pt idx="3244">
                  <c:v>2430</c:v>
                </c:pt>
                <c:pt idx="3245">
                  <c:v>0</c:v>
                </c:pt>
                <c:pt idx="3246">
                  <c:v>5382</c:v>
                </c:pt>
                <c:pt idx="3247">
                  <c:v>2016</c:v>
                </c:pt>
                <c:pt idx="3248">
                  <c:v>853.44</c:v>
                </c:pt>
                <c:pt idx="3249">
                  <c:v>0</c:v>
                </c:pt>
                <c:pt idx="3250">
                  <c:v>250</c:v>
                </c:pt>
                <c:pt idx="3251">
                  <c:v>210</c:v>
                </c:pt>
                <c:pt idx="3252">
                  <c:v>16463.400000000001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850</c:v>
                </c:pt>
                <c:pt idx="3257">
                  <c:v>0</c:v>
                </c:pt>
                <c:pt idx="3258">
                  <c:v>0</c:v>
                </c:pt>
                <c:pt idx="3259">
                  <c:v>217.18</c:v>
                </c:pt>
                <c:pt idx="3260">
                  <c:v>3667</c:v>
                </c:pt>
                <c:pt idx="3261">
                  <c:v>10</c:v>
                </c:pt>
                <c:pt idx="3262">
                  <c:v>3020.77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5600</c:v>
                </c:pt>
                <c:pt idx="3267">
                  <c:v>750</c:v>
                </c:pt>
                <c:pt idx="3268">
                  <c:v>46989.8</c:v>
                </c:pt>
                <c:pt idx="3269">
                  <c:v>4446</c:v>
                </c:pt>
                <c:pt idx="3270">
                  <c:v>700</c:v>
                </c:pt>
                <c:pt idx="3271">
                  <c:v>0</c:v>
                </c:pt>
                <c:pt idx="3272">
                  <c:v>1892</c:v>
                </c:pt>
                <c:pt idx="3273">
                  <c:v>587.6</c:v>
                </c:pt>
                <c:pt idx="3274">
                  <c:v>10</c:v>
                </c:pt>
                <c:pt idx="3275">
                  <c:v>0</c:v>
                </c:pt>
                <c:pt idx="3276">
                  <c:v>0</c:v>
                </c:pt>
                <c:pt idx="3277">
                  <c:v>950</c:v>
                </c:pt>
                <c:pt idx="3278">
                  <c:v>10587.2</c:v>
                </c:pt>
                <c:pt idx="3280">
                  <c:v>1451.56</c:v>
                </c:pt>
                <c:pt idx="3281">
                  <c:v>0</c:v>
                </c:pt>
                <c:pt idx="3282">
                  <c:v>850</c:v>
                </c:pt>
                <c:pt idx="3283">
                  <c:v>7383.81</c:v>
                </c:pt>
                <c:pt idx="3284">
                  <c:v>0</c:v>
                </c:pt>
                <c:pt idx="3285">
                  <c:v>500</c:v>
                </c:pt>
                <c:pt idx="3286">
                  <c:v>0</c:v>
                </c:pt>
                <c:pt idx="3287">
                  <c:v>0</c:v>
                </c:pt>
                <c:pt idx="3288">
                  <c:v>1000</c:v>
                </c:pt>
                <c:pt idx="3289">
                  <c:v>5790.26</c:v>
                </c:pt>
                <c:pt idx="3290">
                  <c:v>10156.93</c:v>
                </c:pt>
                <c:pt idx="3291">
                  <c:v>2714.23</c:v>
                </c:pt>
                <c:pt idx="3292">
                  <c:v>0</c:v>
                </c:pt>
                <c:pt idx="3293">
                  <c:v>2302</c:v>
                </c:pt>
                <c:pt idx="3294">
                  <c:v>2279.37</c:v>
                </c:pt>
                <c:pt idx="3295">
                  <c:v>3782.19</c:v>
                </c:pt>
                <c:pt idx="3296">
                  <c:v>3009.6</c:v>
                </c:pt>
                <c:pt idx="3297">
                  <c:v>1831</c:v>
                </c:pt>
                <c:pt idx="3298">
                  <c:v>10</c:v>
                </c:pt>
                <c:pt idx="3299">
                  <c:v>2872.36</c:v>
                </c:pt>
                <c:pt idx="3300">
                  <c:v>0</c:v>
                </c:pt>
                <c:pt idx="3301">
                  <c:v>926.71</c:v>
                </c:pt>
                <c:pt idx="3302">
                  <c:v>1500</c:v>
                </c:pt>
                <c:pt idx="3303">
                  <c:v>1200</c:v>
                </c:pt>
                <c:pt idx="3304">
                  <c:v>0</c:v>
                </c:pt>
                <c:pt idx="3305">
                  <c:v>952</c:v>
                </c:pt>
                <c:pt idx="3306">
                  <c:v>0</c:v>
                </c:pt>
                <c:pt idx="3307">
                  <c:v>14454</c:v>
                </c:pt>
                <c:pt idx="3308">
                  <c:v>0</c:v>
                </c:pt>
                <c:pt idx="3309">
                  <c:v>6289.48</c:v>
                </c:pt>
                <c:pt idx="3310">
                  <c:v>3600</c:v>
                </c:pt>
                <c:pt idx="3311">
                  <c:v>2515.63</c:v>
                </c:pt>
                <c:pt idx="3312">
                  <c:v>3753.69</c:v>
                </c:pt>
                <c:pt idx="3313">
                  <c:v>800</c:v>
                </c:pt>
                <c:pt idx="3314">
                  <c:v>10</c:v>
                </c:pt>
                <c:pt idx="3315">
                  <c:v>10</c:v>
                </c:pt>
                <c:pt idx="3316">
                  <c:v>0</c:v>
                </c:pt>
                <c:pt idx="3317">
                  <c:v>22175.26</c:v>
                </c:pt>
                <c:pt idx="3318">
                  <c:v>1400</c:v>
                </c:pt>
                <c:pt idx="3319">
                  <c:v>1711</c:v>
                </c:pt>
                <c:pt idx="3320">
                  <c:v>10</c:v>
                </c:pt>
                <c:pt idx="3321">
                  <c:v>10</c:v>
                </c:pt>
                <c:pt idx="3322">
                  <c:v>0</c:v>
                </c:pt>
                <c:pt idx="3323">
                  <c:v>0</c:v>
                </c:pt>
                <c:pt idx="3324">
                  <c:v>500</c:v>
                </c:pt>
                <c:pt idx="3325">
                  <c:v>1000</c:v>
                </c:pt>
                <c:pt idx="3326">
                  <c:v>0</c:v>
                </c:pt>
                <c:pt idx="3327">
                  <c:v>4000</c:v>
                </c:pt>
                <c:pt idx="3328">
                  <c:v>3088</c:v>
                </c:pt>
                <c:pt idx="3329">
                  <c:v>0</c:v>
                </c:pt>
                <c:pt idx="3330">
                  <c:v>19652.55</c:v>
                </c:pt>
                <c:pt idx="3331">
                  <c:v>13098.73</c:v>
                </c:pt>
                <c:pt idx="3332">
                  <c:v>10</c:v>
                </c:pt>
                <c:pt idx="3333">
                  <c:v>500</c:v>
                </c:pt>
                <c:pt idx="3334">
                  <c:v>3830</c:v>
                </c:pt>
                <c:pt idx="3335">
                  <c:v>10</c:v>
                </c:pt>
                <c:pt idx="3336">
                  <c:v>0</c:v>
                </c:pt>
                <c:pt idx="3337">
                  <c:v>3283.05</c:v>
                </c:pt>
                <c:pt idx="3338">
                  <c:v>2780.38</c:v>
                </c:pt>
                <c:pt idx="3339">
                  <c:v>1000</c:v>
                </c:pt>
                <c:pt idx="3340">
                  <c:v>2232.11</c:v>
                </c:pt>
                <c:pt idx="3341">
                  <c:v>500</c:v>
                </c:pt>
                <c:pt idx="3342">
                  <c:v>3894.13</c:v>
                </c:pt>
                <c:pt idx="3343">
                  <c:v>2821.2</c:v>
                </c:pt>
                <c:pt idx="3344">
                  <c:v>2450</c:v>
                </c:pt>
                <c:pt idx="3345">
                  <c:v>210</c:v>
                </c:pt>
                <c:pt idx="3346">
                  <c:v>5300.89</c:v>
                </c:pt>
                <c:pt idx="3347">
                  <c:v>10</c:v>
                </c:pt>
                <c:pt idx="3348">
                  <c:v>0</c:v>
                </c:pt>
                <c:pt idx="3349">
                  <c:v>0</c:v>
                </c:pt>
                <c:pt idx="3350">
                  <c:v>200</c:v>
                </c:pt>
                <c:pt idx="3351">
                  <c:v>0</c:v>
                </c:pt>
                <c:pt idx="3352">
                  <c:v>19660.38</c:v>
                </c:pt>
                <c:pt idx="3353">
                  <c:v>10436.200000000001</c:v>
                </c:pt>
                <c:pt idx="3354">
                  <c:v>9967.49</c:v>
                </c:pt>
                <c:pt idx="3355">
                  <c:v>7181.15</c:v>
                </c:pt>
                <c:pt idx="3356">
                  <c:v>1082</c:v>
                </c:pt>
                <c:pt idx="3357">
                  <c:v>5000</c:v>
                </c:pt>
                <c:pt idx="3358">
                  <c:v>4042</c:v>
                </c:pt>
                <c:pt idx="3359">
                  <c:v>270.89999999999998</c:v>
                </c:pt>
                <c:pt idx="3360">
                  <c:v>0</c:v>
                </c:pt>
                <c:pt idx="3361">
                  <c:v>27793.24</c:v>
                </c:pt>
                <c:pt idx="3362">
                  <c:v>0</c:v>
                </c:pt>
                <c:pt idx="3363">
                  <c:v>0</c:v>
                </c:pt>
                <c:pt idx="3364">
                  <c:v>1070</c:v>
                </c:pt>
                <c:pt idx="3365">
                  <c:v>20</c:v>
                </c:pt>
                <c:pt idx="3366">
                  <c:v>10</c:v>
                </c:pt>
                <c:pt idx="3367">
                  <c:v>1973.43</c:v>
                </c:pt>
                <c:pt idx="3368">
                  <c:v>1374</c:v>
                </c:pt>
                <c:pt idx="3369">
                  <c:v>6684.21</c:v>
                </c:pt>
                <c:pt idx="3370">
                  <c:v>13054.37</c:v>
                </c:pt>
                <c:pt idx="3371">
                  <c:v>8598.18</c:v>
                </c:pt>
                <c:pt idx="3372">
                  <c:v>594.66999999999996</c:v>
                </c:pt>
                <c:pt idx="3373">
                  <c:v>2221.21</c:v>
                </c:pt>
                <c:pt idx="3374">
                  <c:v>0</c:v>
                </c:pt>
                <c:pt idx="3375">
                  <c:v>0</c:v>
                </c:pt>
                <c:pt idx="3376">
                  <c:v>16633.830000000002</c:v>
                </c:pt>
                <c:pt idx="3377">
                  <c:v>5863.65</c:v>
                </c:pt>
                <c:pt idx="3378">
                  <c:v>5000</c:v>
                </c:pt>
                <c:pt idx="3379">
                  <c:v>1000</c:v>
                </c:pt>
                <c:pt idx="3380">
                  <c:v>0</c:v>
                </c:pt>
                <c:pt idx="3381">
                  <c:v>7208.93</c:v>
                </c:pt>
                <c:pt idx="3382">
                  <c:v>4889.1499999999996</c:v>
                </c:pt>
                <c:pt idx="3383">
                  <c:v>6285.2</c:v>
                </c:pt>
                <c:pt idx="3384">
                  <c:v>0</c:v>
                </c:pt>
                <c:pt idx="3385">
                  <c:v>5741.93</c:v>
                </c:pt>
                <c:pt idx="3386">
                  <c:v>4001.59</c:v>
                </c:pt>
                <c:pt idx="3387">
                  <c:v>3716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3072</c:v>
                </c:pt>
                <c:pt idx="3392">
                  <c:v>0</c:v>
                </c:pt>
                <c:pt idx="3393">
                  <c:v>2000</c:v>
                </c:pt>
                <c:pt idx="3394">
                  <c:v>657</c:v>
                </c:pt>
                <c:pt idx="3395">
                  <c:v>0</c:v>
                </c:pt>
                <c:pt idx="3396">
                  <c:v>1413.7</c:v>
                </c:pt>
                <c:pt idx="3397">
                  <c:v>750</c:v>
                </c:pt>
                <c:pt idx="3398">
                  <c:v>501</c:v>
                </c:pt>
                <c:pt idx="3399">
                  <c:v>10</c:v>
                </c:pt>
                <c:pt idx="3400">
                  <c:v>8172</c:v>
                </c:pt>
                <c:pt idx="3401">
                  <c:v>2000</c:v>
                </c:pt>
                <c:pt idx="3402">
                  <c:v>1106</c:v>
                </c:pt>
                <c:pt idx="3403">
                  <c:v>0</c:v>
                </c:pt>
                <c:pt idx="3404">
                  <c:v>0</c:v>
                </c:pt>
                <c:pt idx="3405">
                  <c:v>4028</c:v>
                </c:pt>
                <c:pt idx="3406">
                  <c:v>6883</c:v>
                </c:pt>
                <c:pt idx="3407">
                  <c:v>6666</c:v>
                </c:pt>
                <c:pt idx="3408">
                  <c:v>6656.87</c:v>
                </c:pt>
                <c:pt idx="3409">
                  <c:v>0</c:v>
                </c:pt>
                <c:pt idx="3410">
                  <c:v>5453.86</c:v>
                </c:pt>
                <c:pt idx="3411">
                  <c:v>5000</c:v>
                </c:pt>
                <c:pt idx="3412">
                  <c:v>4982</c:v>
                </c:pt>
                <c:pt idx="3413">
                  <c:v>4866</c:v>
                </c:pt>
                <c:pt idx="3414">
                  <c:v>0</c:v>
                </c:pt>
                <c:pt idx="3415">
                  <c:v>3113.62</c:v>
                </c:pt>
                <c:pt idx="3416">
                  <c:v>2750</c:v>
                </c:pt>
                <c:pt idx="3417">
                  <c:v>0</c:v>
                </c:pt>
                <c:pt idx="3418">
                  <c:v>2306.7199999999998</c:v>
                </c:pt>
                <c:pt idx="3419">
                  <c:v>14873.32</c:v>
                </c:pt>
                <c:pt idx="3420">
                  <c:v>2455</c:v>
                </c:pt>
                <c:pt idx="3421">
                  <c:v>2250</c:v>
                </c:pt>
                <c:pt idx="3422">
                  <c:v>48374</c:v>
                </c:pt>
                <c:pt idx="3423">
                  <c:v>0</c:v>
                </c:pt>
                <c:pt idx="3424">
                  <c:v>2070</c:v>
                </c:pt>
                <c:pt idx="3425">
                  <c:v>0</c:v>
                </c:pt>
                <c:pt idx="3426">
                  <c:v>5576.67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1800</c:v>
                </c:pt>
                <c:pt idx="3431">
                  <c:v>1600</c:v>
                </c:pt>
                <c:pt idx="3432">
                  <c:v>870</c:v>
                </c:pt>
                <c:pt idx="3433">
                  <c:v>1231</c:v>
                </c:pt>
                <c:pt idx="3434">
                  <c:v>10</c:v>
                </c:pt>
                <c:pt idx="3435">
                  <c:v>210</c:v>
                </c:pt>
                <c:pt idx="3436">
                  <c:v>0</c:v>
                </c:pt>
                <c:pt idx="3437">
                  <c:v>1000</c:v>
                </c:pt>
                <c:pt idx="3438">
                  <c:v>575</c:v>
                </c:pt>
                <c:pt idx="3439">
                  <c:v>27700</c:v>
                </c:pt>
                <c:pt idx="3440">
                  <c:v>0</c:v>
                </c:pt>
                <c:pt idx="3441">
                  <c:v>4500</c:v>
                </c:pt>
                <c:pt idx="3442">
                  <c:v>3011.7</c:v>
                </c:pt>
                <c:pt idx="3443">
                  <c:v>2998.07</c:v>
                </c:pt>
                <c:pt idx="3444">
                  <c:v>1969.56</c:v>
                </c:pt>
                <c:pt idx="3445">
                  <c:v>10</c:v>
                </c:pt>
                <c:pt idx="3446">
                  <c:v>0</c:v>
                </c:pt>
                <c:pt idx="3447">
                  <c:v>312</c:v>
                </c:pt>
                <c:pt idx="3448">
                  <c:v>0</c:v>
                </c:pt>
                <c:pt idx="3449">
                  <c:v>0</c:v>
                </c:pt>
                <c:pt idx="3450">
                  <c:v>1500</c:v>
                </c:pt>
                <c:pt idx="3451">
                  <c:v>1489</c:v>
                </c:pt>
                <c:pt idx="3452">
                  <c:v>1250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2793.94</c:v>
                </c:pt>
                <c:pt idx="3458">
                  <c:v>1916</c:v>
                </c:pt>
                <c:pt idx="3459">
                  <c:v>2547.9299999999998</c:v>
                </c:pt>
                <c:pt idx="3460">
                  <c:v>0</c:v>
                </c:pt>
                <c:pt idx="3461">
                  <c:v>3570</c:v>
                </c:pt>
                <c:pt idx="3462">
                  <c:v>10</c:v>
                </c:pt>
                <c:pt idx="3463">
                  <c:v>0</c:v>
                </c:pt>
                <c:pt idx="3464">
                  <c:v>7959.87</c:v>
                </c:pt>
                <c:pt idx="3465">
                  <c:v>3198.83</c:v>
                </c:pt>
                <c:pt idx="3466">
                  <c:v>3101.64</c:v>
                </c:pt>
                <c:pt idx="3467">
                  <c:v>1817.31</c:v>
                </c:pt>
                <c:pt idx="3468">
                  <c:v>2666</c:v>
                </c:pt>
                <c:pt idx="3469">
                  <c:v>500</c:v>
                </c:pt>
                <c:pt idx="3470">
                  <c:v>10</c:v>
                </c:pt>
                <c:pt idx="3471">
                  <c:v>1750</c:v>
                </c:pt>
                <c:pt idx="3472">
                  <c:v>0</c:v>
                </c:pt>
                <c:pt idx="3473">
                  <c:v>10590.66</c:v>
                </c:pt>
                <c:pt idx="3474">
                  <c:v>1106</c:v>
                </c:pt>
                <c:pt idx="3475">
                  <c:v>8664.06</c:v>
                </c:pt>
                <c:pt idx="3476">
                  <c:v>13124.58</c:v>
                </c:pt>
                <c:pt idx="3477">
                  <c:v>0</c:v>
                </c:pt>
                <c:pt idx="3478">
                  <c:v>5378.6</c:v>
                </c:pt>
                <c:pt idx="3479">
                  <c:v>2865.13</c:v>
                </c:pt>
                <c:pt idx="3480">
                  <c:v>600</c:v>
                </c:pt>
                <c:pt idx="3481">
                  <c:v>0</c:v>
                </c:pt>
                <c:pt idx="3482">
                  <c:v>25000</c:v>
                </c:pt>
                <c:pt idx="3483">
                  <c:v>0</c:v>
                </c:pt>
                <c:pt idx="3484">
                  <c:v>4560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3216</c:v>
                </c:pt>
                <c:pt idx="3489">
                  <c:v>10</c:v>
                </c:pt>
                <c:pt idx="3490">
                  <c:v>0</c:v>
                </c:pt>
                <c:pt idx="3491">
                  <c:v>0</c:v>
                </c:pt>
                <c:pt idx="3492">
                  <c:v>2542</c:v>
                </c:pt>
                <c:pt idx="3493">
                  <c:v>530.46</c:v>
                </c:pt>
                <c:pt idx="3494">
                  <c:v>0</c:v>
                </c:pt>
                <c:pt idx="3495">
                  <c:v>10</c:v>
                </c:pt>
                <c:pt idx="3496">
                  <c:v>0</c:v>
                </c:pt>
                <c:pt idx="3497">
                  <c:v>6626</c:v>
                </c:pt>
                <c:pt idx="3498">
                  <c:v>2131</c:v>
                </c:pt>
                <c:pt idx="3499">
                  <c:v>0</c:v>
                </c:pt>
                <c:pt idx="3500">
                  <c:v>3870.01</c:v>
                </c:pt>
                <c:pt idx="3501">
                  <c:v>0</c:v>
                </c:pt>
                <c:pt idx="3502">
                  <c:v>0</c:v>
                </c:pt>
                <c:pt idx="3503">
                  <c:v>11960.2</c:v>
                </c:pt>
                <c:pt idx="3504">
                  <c:v>10</c:v>
                </c:pt>
                <c:pt idx="3505">
                  <c:v>0</c:v>
                </c:pt>
                <c:pt idx="3506">
                  <c:v>0</c:v>
                </c:pt>
                <c:pt idx="3507">
                  <c:v>4810.1499999999996</c:v>
                </c:pt>
                <c:pt idx="3508">
                  <c:v>7096.56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5025.47</c:v>
                </c:pt>
                <c:pt idx="3515">
                  <c:v>3167</c:v>
                </c:pt>
                <c:pt idx="3516">
                  <c:v>682.88</c:v>
                </c:pt>
                <c:pt idx="3517">
                  <c:v>5000</c:v>
                </c:pt>
                <c:pt idx="3518">
                  <c:v>0</c:v>
                </c:pt>
                <c:pt idx="3519">
                  <c:v>2106</c:v>
                </c:pt>
                <c:pt idx="3520">
                  <c:v>2099.62</c:v>
                </c:pt>
                <c:pt idx="3521">
                  <c:v>2000</c:v>
                </c:pt>
                <c:pt idx="3522">
                  <c:v>10</c:v>
                </c:pt>
                <c:pt idx="3523">
                  <c:v>5020</c:v>
                </c:pt>
                <c:pt idx="3524">
                  <c:v>1280</c:v>
                </c:pt>
                <c:pt idx="3525">
                  <c:v>1050</c:v>
                </c:pt>
                <c:pt idx="3526">
                  <c:v>0</c:v>
                </c:pt>
                <c:pt idx="3527">
                  <c:v>45000</c:v>
                </c:pt>
                <c:pt idx="3528">
                  <c:v>0</c:v>
                </c:pt>
                <c:pt idx="3529">
                  <c:v>6989.02</c:v>
                </c:pt>
                <c:pt idx="3530">
                  <c:v>6828.29</c:v>
                </c:pt>
                <c:pt idx="3531">
                  <c:v>7613.98</c:v>
                </c:pt>
                <c:pt idx="3532">
                  <c:v>0</c:v>
                </c:pt>
                <c:pt idx="3533">
                  <c:v>10</c:v>
                </c:pt>
                <c:pt idx="3534">
                  <c:v>10</c:v>
                </c:pt>
                <c:pt idx="3535">
                  <c:v>0</c:v>
                </c:pt>
                <c:pt idx="3536">
                  <c:v>0</c:v>
                </c:pt>
                <c:pt idx="3537">
                  <c:v>210</c:v>
                </c:pt>
                <c:pt idx="3538">
                  <c:v>0</c:v>
                </c:pt>
                <c:pt idx="3539">
                  <c:v>3833.33</c:v>
                </c:pt>
                <c:pt idx="3540">
                  <c:v>10</c:v>
                </c:pt>
                <c:pt idx="3541">
                  <c:v>2510</c:v>
                </c:pt>
                <c:pt idx="3542">
                  <c:v>0</c:v>
                </c:pt>
                <c:pt idx="3543">
                  <c:v>2270</c:v>
                </c:pt>
                <c:pt idx="3544">
                  <c:v>0</c:v>
                </c:pt>
                <c:pt idx="3545">
                  <c:v>220</c:v>
                </c:pt>
                <c:pt idx="3546">
                  <c:v>1800</c:v>
                </c:pt>
                <c:pt idx="3547">
                  <c:v>2280</c:v>
                </c:pt>
                <c:pt idx="3548">
                  <c:v>1380</c:v>
                </c:pt>
                <c:pt idx="3549">
                  <c:v>0</c:v>
                </c:pt>
                <c:pt idx="3550">
                  <c:v>0</c:v>
                </c:pt>
                <c:pt idx="3551">
                  <c:v>297</c:v>
                </c:pt>
                <c:pt idx="3552">
                  <c:v>210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10</c:v>
                </c:pt>
                <c:pt idx="3559">
                  <c:v>6865.69</c:v>
                </c:pt>
                <c:pt idx="3560">
                  <c:v>6296.33</c:v>
                </c:pt>
                <c:pt idx="3561">
                  <c:v>1571.46</c:v>
                </c:pt>
                <c:pt idx="3562">
                  <c:v>20</c:v>
                </c:pt>
                <c:pt idx="3563">
                  <c:v>1542</c:v>
                </c:pt>
                <c:pt idx="3564">
                  <c:v>4000</c:v>
                </c:pt>
                <c:pt idx="3565">
                  <c:v>2831.99</c:v>
                </c:pt>
                <c:pt idx="3566">
                  <c:v>2687.81</c:v>
                </c:pt>
                <c:pt idx="3567">
                  <c:v>2158</c:v>
                </c:pt>
                <c:pt idx="3568">
                  <c:v>501</c:v>
                </c:pt>
                <c:pt idx="3569">
                  <c:v>861.81</c:v>
                </c:pt>
                <c:pt idx="3570">
                  <c:v>1536</c:v>
                </c:pt>
                <c:pt idx="3571">
                  <c:v>1111</c:v>
                </c:pt>
                <c:pt idx="3572">
                  <c:v>0</c:v>
                </c:pt>
                <c:pt idx="3573">
                  <c:v>0</c:v>
                </c:pt>
                <c:pt idx="3574">
                  <c:v>10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3172.8</c:v>
                </c:pt>
                <c:pt idx="3581">
                  <c:v>4299.08</c:v>
                </c:pt>
                <c:pt idx="3582">
                  <c:v>0</c:v>
                </c:pt>
                <c:pt idx="3583">
                  <c:v>1536</c:v>
                </c:pt>
                <c:pt idx="3584">
                  <c:v>0</c:v>
                </c:pt>
                <c:pt idx="3585">
                  <c:v>1290</c:v>
                </c:pt>
                <c:pt idx="3586">
                  <c:v>430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1308.31</c:v>
                </c:pt>
                <c:pt idx="3591">
                  <c:v>0</c:v>
                </c:pt>
                <c:pt idx="3592">
                  <c:v>5676.36</c:v>
                </c:pt>
                <c:pt idx="3593">
                  <c:v>194264.97</c:v>
                </c:pt>
                <c:pt idx="3594">
                  <c:v>12347</c:v>
                </c:pt>
                <c:pt idx="3595">
                  <c:v>0</c:v>
                </c:pt>
                <c:pt idx="3596">
                  <c:v>1000</c:v>
                </c:pt>
                <c:pt idx="3597">
                  <c:v>9025</c:v>
                </c:pt>
                <c:pt idx="3598">
                  <c:v>10</c:v>
                </c:pt>
                <c:pt idx="3599">
                  <c:v>11805.56</c:v>
                </c:pt>
                <c:pt idx="3600">
                  <c:v>0</c:v>
                </c:pt>
                <c:pt idx="3601">
                  <c:v>6271.23</c:v>
                </c:pt>
                <c:pt idx="3602">
                  <c:v>0</c:v>
                </c:pt>
                <c:pt idx="3603">
                  <c:v>0</c:v>
                </c:pt>
                <c:pt idx="3604">
                  <c:v>6185.55</c:v>
                </c:pt>
                <c:pt idx="3605">
                  <c:v>2800</c:v>
                </c:pt>
                <c:pt idx="3606">
                  <c:v>2750.72</c:v>
                </c:pt>
                <c:pt idx="3607">
                  <c:v>0</c:v>
                </c:pt>
                <c:pt idx="3608">
                  <c:v>2610</c:v>
                </c:pt>
                <c:pt idx="3609">
                  <c:v>2349.2199999999998</c:v>
                </c:pt>
                <c:pt idx="3610">
                  <c:v>0</c:v>
                </c:pt>
                <c:pt idx="3611">
                  <c:v>0</c:v>
                </c:pt>
                <c:pt idx="3612">
                  <c:v>2000</c:v>
                </c:pt>
                <c:pt idx="3613">
                  <c:v>2000</c:v>
                </c:pt>
                <c:pt idx="3614">
                  <c:v>10</c:v>
                </c:pt>
                <c:pt idx="3615">
                  <c:v>0</c:v>
                </c:pt>
                <c:pt idx="3616">
                  <c:v>1966</c:v>
                </c:pt>
                <c:pt idx="3617">
                  <c:v>1879.72</c:v>
                </c:pt>
                <c:pt idx="3618">
                  <c:v>0</c:v>
                </c:pt>
                <c:pt idx="3619">
                  <c:v>1250</c:v>
                </c:pt>
                <c:pt idx="3620">
                  <c:v>10</c:v>
                </c:pt>
                <c:pt idx="3621">
                  <c:v>0</c:v>
                </c:pt>
                <c:pt idx="3622">
                  <c:v>2912.22</c:v>
                </c:pt>
                <c:pt idx="3623">
                  <c:v>0</c:v>
                </c:pt>
                <c:pt idx="3624">
                  <c:v>10</c:v>
                </c:pt>
                <c:pt idx="3625">
                  <c:v>3537.59</c:v>
                </c:pt>
                <c:pt idx="3626">
                  <c:v>3034.12</c:v>
                </c:pt>
                <c:pt idx="3627">
                  <c:v>6890.7</c:v>
                </c:pt>
                <c:pt idx="3628">
                  <c:v>6162</c:v>
                </c:pt>
                <c:pt idx="3629">
                  <c:v>5718.99</c:v>
                </c:pt>
                <c:pt idx="3630">
                  <c:v>0</c:v>
                </c:pt>
                <c:pt idx="3631">
                  <c:v>0</c:v>
                </c:pt>
                <c:pt idx="3632">
                  <c:v>3230</c:v>
                </c:pt>
                <c:pt idx="3633">
                  <c:v>0</c:v>
                </c:pt>
                <c:pt idx="3634">
                  <c:v>2080</c:v>
                </c:pt>
                <c:pt idx="3635">
                  <c:v>10</c:v>
                </c:pt>
                <c:pt idx="3636">
                  <c:v>1926</c:v>
                </c:pt>
                <c:pt idx="3637">
                  <c:v>1596</c:v>
                </c:pt>
                <c:pt idx="3638">
                  <c:v>10</c:v>
                </c:pt>
                <c:pt idx="3639">
                  <c:v>0</c:v>
                </c:pt>
                <c:pt idx="3640">
                  <c:v>1500</c:v>
                </c:pt>
                <c:pt idx="3641">
                  <c:v>850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5669.15</c:v>
                </c:pt>
                <c:pt idx="3646">
                  <c:v>3200.29</c:v>
                </c:pt>
                <c:pt idx="3647">
                  <c:v>12111.62</c:v>
                </c:pt>
                <c:pt idx="3648">
                  <c:v>2009.84</c:v>
                </c:pt>
                <c:pt idx="3649">
                  <c:v>4166.8599999999997</c:v>
                </c:pt>
                <c:pt idx="3650">
                  <c:v>4125.62</c:v>
                </c:pt>
                <c:pt idx="3651">
                  <c:v>3072</c:v>
                </c:pt>
                <c:pt idx="3652">
                  <c:v>0</c:v>
                </c:pt>
                <c:pt idx="3653">
                  <c:v>2302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1575</c:v>
                </c:pt>
                <c:pt idx="3658">
                  <c:v>0</c:v>
                </c:pt>
                <c:pt idx="3659">
                  <c:v>1106</c:v>
                </c:pt>
                <c:pt idx="3660">
                  <c:v>10</c:v>
                </c:pt>
                <c:pt idx="3661">
                  <c:v>19827.46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10</c:v>
                </c:pt>
                <c:pt idx="3666">
                  <c:v>29108.68</c:v>
                </c:pt>
                <c:pt idx="3667">
                  <c:v>1500</c:v>
                </c:pt>
                <c:pt idx="3668">
                  <c:v>1500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9602.4</c:v>
                </c:pt>
                <c:pt idx="3673">
                  <c:v>75.59</c:v>
                </c:pt>
                <c:pt idx="3674">
                  <c:v>782.22</c:v>
                </c:pt>
                <c:pt idx="3675">
                  <c:v>750</c:v>
                </c:pt>
                <c:pt idx="3676">
                  <c:v>25000</c:v>
                </c:pt>
                <c:pt idx="3677">
                  <c:v>10</c:v>
                </c:pt>
                <c:pt idx="3678">
                  <c:v>0</c:v>
                </c:pt>
                <c:pt idx="3679">
                  <c:v>13407</c:v>
                </c:pt>
                <c:pt idx="3680">
                  <c:v>0</c:v>
                </c:pt>
                <c:pt idx="3681">
                  <c:v>0</c:v>
                </c:pt>
                <c:pt idx="3682">
                  <c:v>1000</c:v>
                </c:pt>
                <c:pt idx="3683">
                  <c:v>10</c:v>
                </c:pt>
                <c:pt idx="3684">
                  <c:v>0</c:v>
                </c:pt>
                <c:pt idx="3685">
                  <c:v>15870.44</c:v>
                </c:pt>
                <c:pt idx="3686">
                  <c:v>20</c:v>
                </c:pt>
                <c:pt idx="3687">
                  <c:v>10</c:v>
                </c:pt>
                <c:pt idx="3688">
                  <c:v>0</c:v>
                </c:pt>
                <c:pt idx="3689">
                  <c:v>6405.26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4057</c:v>
                </c:pt>
                <c:pt idx="3694">
                  <c:v>2750</c:v>
                </c:pt>
                <c:pt idx="3695">
                  <c:v>3830</c:v>
                </c:pt>
                <c:pt idx="3696">
                  <c:v>10</c:v>
                </c:pt>
                <c:pt idx="3697">
                  <c:v>0</c:v>
                </c:pt>
                <c:pt idx="3698">
                  <c:v>2341.9899999999998</c:v>
                </c:pt>
                <c:pt idx="3699">
                  <c:v>2000</c:v>
                </c:pt>
                <c:pt idx="3700">
                  <c:v>10</c:v>
                </c:pt>
                <c:pt idx="3701">
                  <c:v>0</c:v>
                </c:pt>
                <c:pt idx="3702">
                  <c:v>1716</c:v>
                </c:pt>
                <c:pt idx="3703">
                  <c:v>1537</c:v>
                </c:pt>
                <c:pt idx="3704">
                  <c:v>1373.87</c:v>
                </c:pt>
                <c:pt idx="3705">
                  <c:v>505.66</c:v>
                </c:pt>
                <c:pt idx="3706">
                  <c:v>10</c:v>
                </c:pt>
                <c:pt idx="3707">
                  <c:v>2550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3831.42</c:v>
                </c:pt>
                <c:pt idx="3712">
                  <c:v>2325.12</c:v>
                </c:pt>
                <c:pt idx="3713">
                  <c:v>0</c:v>
                </c:pt>
                <c:pt idx="3714">
                  <c:v>2863.08</c:v>
                </c:pt>
                <c:pt idx="3715">
                  <c:v>5006.99</c:v>
                </c:pt>
                <c:pt idx="3716">
                  <c:v>17970.46</c:v>
                </c:pt>
                <c:pt idx="3717">
                  <c:v>4330</c:v>
                </c:pt>
                <c:pt idx="3718">
                  <c:v>4750</c:v>
                </c:pt>
                <c:pt idx="3719">
                  <c:v>3216</c:v>
                </c:pt>
                <c:pt idx="3720">
                  <c:v>2716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2350</c:v>
                </c:pt>
                <c:pt idx="3725">
                  <c:v>0</c:v>
                </c:pt>
                <c:pt idx="3726">
                  <c:v>1000</c:v>
                </c:pt>
                <c:pt idx="3727">
                  <c:v>500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7076.58</c:v>
                </c:pt>
                <c:pt idx="3733">
                  <c:v>0</c:v>
                </c:pt>
                <c:pt idx="3734">
                  <c:v>6164</c:v>
                </c:pt>
                <c:pt idx="3735">
                  <c:v>5542.18</c:v>
                </c:pt>
                <c:pt idx="3736">
                  <c:v>0</c:v>
                </c:pt>
                <c:pt idx="3737">
                  <c:v>484.19</c:v>
                </c:pt>
                <c:pt idx="3738">
                  <c:v>0</c:v>
                </c:pt>
                <c:pt idx="3739">
                  <c:v>10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900</c:v>
                </c:pt>
                <c:pt idx="3744">
                  <c:v>228</c:v>
                </c:pt>
                <c:pt idx="3745">
                  <c:v>750</c:v>
                </c:pt>
                <c:pt idx="3746">
                  <c:v>10</c:v>
                </c:pt>
                <c:pt idx="3747">
                  <c:v>1537</c:v>
                </c:pt>
                <c:pt idx="3748">
                  <c:v>870</c:v>
                </c:pt>
                <c:pt idx="3749">
                  <c:v>1000</c:v>
                </c:pt>
                <c:pt idx="3750">
                  <c:v>1619.92</c:v>
                </c:pt>
                <c:pt idx="3751">
                  <c:v>1596</c:v>
                </c:pt>
                <c:pt idx="3752">
                  <c:v>1570</c:v>
                </c:pt>
                <c:pt idx="3753">
                  <c:v>1500</c:v>
                </c:pt>
                <c:pt idx="3754">
                  <c:v>1341.62</c:v>
                </c:pt>
                <c:pt idx="3755">
                  <c:v>1700</c:v>
                </c:pt>
                <c:pt idx="3756">
                  <c:v>27976.82</c:v>
                </c:pt>
                <c:pt idx="3757">
                  <c:v>1544.51</c:v>
                </c:pt>
                <c:pt idx="3758">
                  <c:v>0</c:v>
                </c:pt>
                <c:pt idx="3759">
                  <c:v>7500</c:v>
                </c:pt>
                <c:pt idx="3760">
                  <c:v>0</c:v>
                </c:pt>
                <c:pt idx="3761">
                  <c:v>1132.46</c:v>
                </c:pt>
                <c:pt idx="3762">
                  <c:v>6062.32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1610.26</c:v>
                </c:pt>
                <c:pt idx="3767">
                  <c:v>0</c:v>
                </c:pt>
                <c:pt idx="3768">
                  <c:v>3100.99</c:v>
                </c:pt>
                <c:pt idx="3769">
                  <c:v>2961.78</c:v>
                </c:pt>
                <c:pt idx="3770">
                  <c:v>0</c:v>
                </c:pt>
                <c:pt idx="3771">
                  <c:v>0</c:v>
                </c:pt>
                <c:pt idx="3772">
                  <c:v>1750</c:v>
                </c:pt>
                <c:pt idx="3773">
                  <c:v>210</c:v>
                </c:pt>
                <c:pt idx="3774">
                  <c:v>10</c:v>
                </c:pt>
                <c:pt idx="3775">
                  <c:v>5892</c:v>
                </c:pt>
                <c:pt idx="3776">
                  <c:v>3080</c:v>
                </c:pt>
                <c:pt idx="3777">
                  <c:v>10</c:v>
                </c:pt>
                <c:pt idx="3778">
                  <c:v>10</c:v>
                </c:pt>
                <c:pt idx="3779">
                  <c:v>10</c:v>
                </c:pt>
                <c:pt idx="3780">
                  <c:v>0</c:v>
                </c:pt>
                <c:pt idx="3781">
                  <c:v>0</c:v>
                </c:pt>
                <c:pt idx="3782">
                  <c:v>1001</c:v>
                </c:pt>
                <c:pt idx="3783">
                  <c:v>1000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6216</c:v>
                </c:pt>
                <c:pt idx="3789">
                  <c:v>2348.4</c:v>
                </c:pt>
                <c:pt idx="3790">
                  <c:v>1000</c:v>
                </c:pt>
                <c:pt idx="3791">
                  <c:v>5284.26</c:v>
                </c:pt>
                <c:pt idx="3792">
                  <c:v>10</c:v>
                </c:pt>
                <c:pt idx="3793">
                  <c:v>5000</c:v>
                </c:pt>
                <c:pt idx="3794">
                  <c:v>4936.24</c:v>
                </c:pt>
                <c:pt idx="3795">
                  <c:v>10</c:v>
                </c:pt>
                <c:pt idx="3796">
                  <c:v>1570</c:v>
                </c:pt>
                <c:pt idx="3797">
                  <c:v>0</c:v>
                </c:pt>
                <c:pt idx="3798">
                  <c:v>2988</c:v>
                </c:pt>
                <c:pt idx="3799">
                  <c:v>3015</c:v>
                </c:pt>
                <c:pt idx="3800">
                  <c:v>286.5</c:v>
                </c:pt>
                <c:pt idx="3801">
                  <c:v>8999.98</c:v>
                </c:pt>
                <c:pt idx="3802">
                  <c:v>780</c:v>
                </c:pt>
                <c:pt idx="3803">
                  <c:v>0</c:v>
                </c:pt>
                <c:pt idx="3804">
                  <c:v>1710.46</c:v>
                </c:pt>
                <c:pt idx="3805">
                  <c:v>10</c:v>
                </c:pt>
                <c:pt idx="3806">
                  <c:v>0</c:v>
                </c:pt>
                <c:pt idx="3807">
                  <c:v>730</c:v>
                </c:pt>
                <c:pt idx="3808">
                  <c:v>4176.47</c:v>
                </c:pt>
                <c:pt idx="3809">
                  <c:v>2166</c:v>
                </c:pt>
                <c:pt idx="3810">
                  <c:v>2097</c:v>
                </c:pt>
                <c:pt idx="3811">
                  <c:v>1070</c:v>
                </c:pt>
                <c:pt idx="3812">
                  <c:v>210</c:v>
                </c:pt>
                <c:pt idx="3813">
                  <c:v>0</c:v>
                </c:pt>
                <c:pt idx="3814">
                  <c:v>0</c:v>
                </c:pt>
                <c:pt idx="3815">
                  <c:v>1173.06</c:v>
                </c:pt>
                <c:pt idx="3816">
                  <c:v>10</c:v>
                </c:pt>
                <c:pt idx="3817">
                  <c:v>1000</c:v>
                </c:pt>
                <c:pt idx="3818">
                  <c:v>3716</c:v>
                </c:pt>
                <c:pt idx="3819">
                  <c:v>3020</c:v>
                </c:pt>
                <c:pt idx="3820">
                  <c:v>10</c:v>
                </c:pt>
                <c:pt idx="3821">
                  <c:v>2382</c:v>
                </c:pt>
                <c:pt idx="3822">
                  <c:v>2000</c:v>
                </c:pt>
                <c:pt idx="3823">
                  <c:v>2380</c:v>
                </c:pt>
                <c:pt idx="3824">
                  <c:v>736</c:v>
                </c:pt>
                <c:pt idx="3825">
                  <c:v>650</c:v>
                </c:pt>
                <c:pt idx="3826">
                  <c:v>0</c:v>
                </c:pt>
                <c:pt idx="3827">
                  <c:v>8262</c:v>
                </c:pt>
                <c:pt idx="3828">
                  <c:v>543</c:v>
                </c:pt>
                <c:pt idx="3829">
                  <c:v>0</c:v>
                </c:pt>
                <c:pt idx="3830">
                  <c:v>5266</c:v>
                </c:pt>
                <c:pt idx="3831">
                  <c:v>4827.28</c:v>
                </c:pt>
                <c:pt idx="3832">
                  <c:v>3557.85</c:v>
                </c:pt>
                <c:pt idx="3833">
                  <c:v>10</c:v>
                </c:pt>
                <c:pt idx="3834">
                  <c:v>0</c:v>
                </c:pt>
                <c:pt idx="3835">
                  <c:v>3242</c:v>
                </c:pt>
                <c:pt idx="3836">
                  <c:v>3030</c:v>
                </c:pt>
                <c:pt idx="3837">
                  <c:v>2722</c:v>
                </c:pt>
                <c:pt idx="3838">
                  <c:v>0</c:v>
                </c:pt>
                <c:pt idx="3839">
                  <c:v>2070</c:v>
                </c:pt>
                <c:pt idx="3840">
                  <c:v>7067</c:v>
                </c:pt>
                <c:pt idx="3841">
                  <c:v>1001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1037.73</c:v>
                </c:pt>
                <c:pt idx="3846">
                  <c:v>0</c:v>
                </c:pt>
                <c:pt idx="3847">
                  <c:v>0</c:v>
                </c:pt>
                <c:pt idx="3848">
                  <c:v>17594.54</c:v>
                </c:pt>
                <c:pt idx="3849">
                  <c:v>10000</c:v>
                </c:pt>
                <c:pt idx="3850">
                  <c:v>9710</c:v>
                </c:pt>
                <c:pt idx="3851">
                  <c:v>0</c:v>
                </c:pt>
                <c:pt idx="3852">
                  <c:v>15544.99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1001</c:v>
                </c:pt>
                <c:pt idx="3858">
                  <c:v>5000</c:v>
                </c:pt>
                <c:pt idx="3859">
                  <c:v>2070</c:v>
                </c:pt>
                <c:pt idx="3860">
                  <c:v>4030.79</c:v>
                </c:pt>
                <c:pt idx="3861">
                  <c:v>3716</c:v>
                </c:pt>
                <c:pt idx="3862">
                  <c:v>0</c:v>
                </c:pt>
                <c:pt idx="3863">
                  <c:v>2981</c:v>
                </c:pt>
                <c:pt idx="3864">
                  <c:v>2183.16</c:v>
                </c:pt>
                <c:pt idx="3865">
                  <c:v>701</c:v>
                </c:pt>
                <c:pt idx="3866">
                  <c:v>0</c:v>
                </c:pt>
                <c:pt idx="3867">
                  <c:v>2000</c:v>
                </c:pt>
                <c:pt idx="3868">
                  <c:v>358</c:v>
                </c:pt>
                <c:pt idx="3869">
                  <c:v>0</c:v>
                </c:pt>
                <c:pt idx="3870">
                  <c:v>10</c:v>
                </c:pt>
                <c:pt idx="3871">
                  <c:v>1250</c:v>
                </c:pt>
                <c:pt idx="3872">
                  <c:v>0</c:v>
                </c:pt>
                <c:pt idx="3873">
                  <c:v>9882.5</c:v>
                </c:pt>
                <c:pt idx="3874">
                  <c:v>5783.16</c:v>
                </c:pt>
                <c:pt idx="3875">
                  <c:v>10</c:v>
                </c:pt>
                <c:pt idx="3876">
                  <c:v>850</c:v>
                </c:pt>
                <c:pt idx="3877">
                  <c:v>0</c:v>
                </c:pt>
                <c:pt idx="3878">
                  <c:v>4366.6099999999997</c:v>
                </c:pt>
                <c:pt idx="3879">
                  <c:v>3505.32</c:v>
                </c:pt>
                <c:pt idx="3880">
                  <c:v>0</c:v>
                </c:pt>
                <c:pt idx="3881">
                  <c:v>0</c:v>
                </c:pt>
                <c:pt idx="3882">
                  <c:v>10</c:v>
                </c:pt>
                <c:pt idx="3883">
                  <c:v>0</c:v>
                </c:pt>
                <c:pt idx="3884">
                  <c:v>24690</c:v>
                </c:pt>
                <c:pt idx="3885">
                  <c:v>0</c:v>
                </c:pt>
                <c:pt idx="3886">
                  <c:v>1530</c:v>
                </c:pt>
                <c:pt idx="3887">
                  <c:v>10</c:v>
                </c:pt>
                <c:pt idx="3888">
                  <c:v>250</c:v>
                </c:pt>
                <c:pt idx="3889">
                  <c:v>10</c:v>
                </c:pt>
                <c:pt idx="3890">
                  <c:v>30864</c:v>
                </c:pt>
                <c:pt idx="3891">
                  <c:v>22980.53</c:v>
                </c:pt>
                <c:pt idx="3892">
                  <c:v>430</c:v>
                </c:pt>
                <c:pt idx="3893">
                  <c:v>3720.17</c:v>
                </c:pt>
                <c:pt idx="3894">
                  <c:v>0</c:v>
                </c:pt>
                <c:pt idx="3895">
                  <c:v>800</c:v>
                </c:pt>
                <c:pt idx="3896">
                  <c:v>0</c:v>
                </c:pt>
                <c:pt idx="3897">
                  <c:v>6479.39</c:v>
                </c:pt>
                <c:pt idx="3898">
                  <c:v>597.6</c:v>
                </c:pt>
                <c:pt idx="3899">
                  <c:v>0</c:v>
                </c:pt>
                <c:pt idx="3900">
                  <c:v>2716</c:v>
                </c:pt>
                <c:pt idx="3901">
                  <c:v>10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6009.35</c:v>
                </c:pt>
                <c:pt idx="3907">
                  <c:v>5918.59</c:v>
                </c:pt>
                <c:pt idx="3908">
                  <c:v>5444</c:v>
                </c:pt>
                <c:pt idx="3909">
                  <c:v>5493.85</c:v>
                </c:pt>
                <c:pt idx="3910">
                  <c:v>3981.69</c:v>
                </c:pt>
                <c:pt idx="3911">
                  <c:v>2050</c:v>
                </c:pt>
                <c:pt idx="3912">
                  <c:v>2804.44</c:v>
                </c:pt>
                <c:pt idx="3913">
                  <c:v>2727.71</c:v>
                </c:pt>
                <c:pt idx="3914">
                  <c:v>0</c:v>
                </c:pt>
                <c:pt idx="3915">
                  <c:v>3435.15</c:v>
                </c:pt>
                <c:pt idx="3916">
                  <c:v>1874.78</c:v>
                </c:pt>
                <c:pt idx="3917">
                  <c:v>0</c:v>
                </c:pt>
                <c:pt idx="3918">
                  <c:v>103.95</c:v>
                </c:pt>
                <c:pt idx="3919">
                  <c:v>67014.91</c:v>
                </c:pt>
                <c:pt idx="3920">
                  <c:v>10</c:v>
                </c:pt>
                <c:pt idx="3921">
                  <c:v>5328.62</c:v>
                </c:pt>
                <c:pt idx="3922">
                  <c:v>0</c:v>
                </c:pt>
                <c:pt idx="3923">
                  <c:v>5966</c:v>
                </c:pt>
                <c:pt idx="3924">
                  <c:v>1000</c:v>
                </c:pt>
                <c:pt idx="3925">
                  <c:v>2882.4</c:v>
                </c:pt>
                <c:pt idx="3926">
                  <c:v>0</c:v>
                </c:pt>
                <c:pt idx="3927">
                  <c:v>0</c:v>
                </c:pt>
                <c:pt idx="3928">
                  <c:v>2588.3200000000002</c:v>
                </c:pt>
                <c:pt idx="3929">
                  <c:v>1536</c:v>
                </c:pt>
                <c:pt idx="3930">
                  <c:v>0</c:v>
                </c:pt>
                <c:pt idx="3931">
                  <c:v>4489.6899999999996</c:v>
                </c:pt>
                <c:pt idx="3932">
                  <c:v>0</c:v>
                </c:pt>
                <c:pt idx="3933">
                  <c:v>1134.4000000000001</c:v>
                </c:pt>
                <c:pt idx="3934">
                  <c:v>0</c:v>
                </c:pt>
                <c:pt idx="3935">
                  <c:v>0</c:v>
                </c:pt>
                <c:pt idx="3936">
                  <c:v>6326.03</c:v>
                </c:pt>
                <c:pt idx="3937">
                  <c:v>11550</c:v>
                </c:pt>
                <c:pt idx="3938">
                  <c:v>0</c:v>
                </c:pt>
                <c:pt idx="3939">
                  <c:v>1000</c:v>
                </c:pt>
                <c:pt idx="3940">
                  <c:v>0</c:v>
                </c:pt>
                <c:pt idx="3941">
                  <c:v>2130</c:v>
                </c:pt>
                <c:pt idx="3942">
                  <c:v>2501</c:v>
                </c:pt>
                <c:pt idx="3943">
                  <c:v>500</c:v>
                </c:pt>
                <c:pt idx="3944">
                  <c:v>10</c:v>
                </c:pt>
                <c:pt idx="3945">
                  <c:v>10</c:v>
                </c:pt>
                <c:pt idx="3946">
                  <c:v>0</c:v>
                </c:pt>
                <c:pt idx="3947">
                  <c:v>10</c:v>
                </c:pt>
                <c:pt idx="3948">
                  <c:v>0</c:v>
                </c:pt>
                <c:pt idx="3949">
                  <c:v>3428.66</c:v>
                </c:pt>
                <c:pt idx="3950">
                  <c:v>751</c:v>
                </c:pt>
                <c:pt idx="3951">
                  <c:v>4256</c:v>
                </c:pt>
                <c:pt idx="3952">
                  <c:v>11700.62</c:v>
                </c:pt>
                <c:pt idx="3953">
                  <c:v>0</c:v>
                </c:pt>
                <c:pt idx="3954">
                  <c:v>0</c:v>
                </c:pt>
                <c:pt idx="3955">
                  <c:v>2494.35</c:v>
                </c:pt>
                <c:pt idx="3956">
                  <c:v>10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2596</c:v>
                </c:pt>
                <c:pt idx="3961">
                  <c:v>0</c:v>
                </c:pt>
                <c:pt idx="3962">
                  <c:v>0</c:v>
                </c:pt>
                <c:pt idx="3963">
                  <c:v>5001</c:v>
                </c:pt>
                <c:pt idx="3964">
                  <c:v>0</c:v>
                </c:pt>
                <c:pt idx="3965">
                  <c:v>2000</c:v>
                </c:pt>
                <c:pt idx="3966">
                  <c:v>0</c:v>
                </c:pt>
                <c:pt idx="3967">
                  <c:v>10</c:v>
                </c:pt>
                <c:pt idx="3968">
                  <c:v>0</c:v>
                </c:pt>
                <c:pt idx="3969">
                  <c:v>1536</c:v>
                </c:pt>
                <c:pt idx="3970">
                  <c:v>0</c:v>
                </c:pt>
                <c:pt idx="3971">
                  <c:v>756</c:v>
                </c:pt>
                <c:pt idx="3972">
                  <c:v>23979.27</c:v>
                </c:pt>
                <c:pt idx="3973">
                  <c:v>0</c:v>
                </c:pt>
                <c:pt idx="3974">
                  <c:v>3410</c:v>
                </c:pt>
                <c:pt idx="3975">
                  <c:v>7500</c:v>
                </c:pt>
                <c:pt idx="3976">
                  <c:v>0</c:v>
                </c:pt>
                <c:pt idx="3977">
                  <c:v>10</c:v>
                </c:pt>
                <c:pt idx="3978">
                  <c:v>1994.1</c:v>
                </c:pt>
                <c:pt idx="3979">
                  <c:v>1513.11</c:v>
                </c:pt>
                <c:pt idx="3980">
                  <c:v>1500</c:v>
                </c:pt>
                <c:pt idx="3981">
                  <c:v>1076.58</c:v>
                </c:pt>
                <c:pt idx="3982">
                  <c:v>1805.94</c:v>
                </c:pt>
                <c:pt idx="3983">
                  <c:v>20000</c:v>
                </c:pt>
                <c:pt idx="3984">
                  <c:v>6431.48</c:v>
                </c:pt>
                <c:pt idx="3985">
                  <c:v>5995.44</c:v>
                </c:pt>
                <c:pt idx="3986">
                  <c:v>5648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750</c:v>
                </c:pt>
                <c:pt idx="3994">
                  <c:v>0</c:v>
                </c:pt>
                <c:pt idx="3995">
                  <c:v>0</c:v>
                </c:pt>
                <c:pt idx="3996">
                  <c:v>10</c:v>
                </c:pt>
                <c:pt idx="3997">
                  <c:v>10</c:v>
                </c:pt>
                <c:pt idx="3998">
                  <c:v>0</c:v>
                </c:pt>
                <c:pt idx="3999">
                  <c:v>5578.02</c:v>
                </c:pt>
                <c:pt idx="4000">
                  <c:v>0</c:v>
                </c:pt>
                <c:pt idx="4001">
                  <c:v>6148.86</c:v>
                </c:pt>
                <c:pt idx="4002">
                  <c:v>4531</c:v>
                </c:pt>
                <c:pt idx="4003">
                  <c:v>1986</c:v>
                </c:pt>
                <c:pt idx="4004">
                  <c:v>3109.19</c:v>
                </c:pt>
                <c:pt idx="4005">
                  <c:v>5964</c:v>
                </c:pt>
                <c:pt idx="4006">
                  <c:v>0</c:v>
                </c:pt>
                <c:pt idx="4007">
                  <c:v>1000</c:v>
                </c:pt>
                <c:pt idx="4008">
                  <c:v>1905.48</c:v>
                </c:pt>
                <c:pt idx="4009">
                  <c:v>1680</c:v>
                </c:pt>
                <c:pt idx="4010">
                  <c:v>0</c:v>
                </c:pt>
                <c:pt idx="4011">
                  <c:v>3640.83</c:v>
                </c:pt>
                <c:pt idx="4012">
                  <c:v>0</c:v>
                </c:pt>
                <c:pt idx="4013">
                  <c:v>0</c:v>
                </c:pt>
                <c:pt idx="4014">
                  <c:v>5001</c:v>
                </c:pt>
                <c:pt idx="4015">
                  <c:v>1001</c:v>
                </c:pt>
                <c:pt idx="4016">
                  <c:v>630</c:v>
                </c:pt>
                <c:pt idx="4017">
                  <c:v>0</c:v>
                </c:pt>
                <c:pt idx="4018">
                  <c:v>10</c:v>
                </c:pt>
                <c:pt idx="4019">
                  <c:v>4660.1899999999996</c:v>
                </c:pt>
                <c:pt idx="4020">
                  <c:v>2654.81</c:v>
                </c:pt>
                <c:pt idx="4021">
                  <c:v>5489.01</c:v>
                </c:pt>
                <c:pt idx="4022">
                  <c:v>4585.82</c:v>
                </c:pt>
                <c:pt idx="4023">
                  <c:v>210</c:v>
                </c:pt>
                <c:pt idx="4024">
                  <c:v>750</c:v>
                </c:pt>
                <c:pt idx="4025">
                  <c:v>3979.03</c:v>
                </c:pt>
                <c:pt idx="4026">
                  <c:v>10</c:v>
                </c:pt>
                <c:pt idx="4027">
                  <c:v>2927.33</c:v>
                </c:pt>
                <c:pt idx="4028">
                  <c:v>0</c:v>
                </c:pt>
                <c:pt idx="4029">
                  <c:v>0</c:v>
                </c:pt>
                <c:pt idx="4030">
                  <c:v>2500</c:v>
                </c:pt>
                <c:pt idx="4031">
                  <c:v>0</c:v>
                </c:pt>
                <c:pt idx="4032">
                  <c:v>10077.92</c:v>
                </c:pt>
                <c:pt idx="4033">
                  <c:v>950</c:v>
                </c:pt>
                <c:pt idx="4034">
                  <c:v>0</c:v>
                </c:pt>
                <c:pt idx="4035">
                  <c:v>4812</c:v>
                </c:pt>
                <c:pt idx="4036">
                  <c:v>1100</c:v>
                </c:pt>
                <c:pt idx="4037">
                  <c:v>650</c:v>
                </c:pt>
                <c:pt idx="4038">
                  <c:v>1896</c:v>
                </c:pt>
                <c:pt idx="4039">
                  <c:v>1816</c:v>
                </c:pt>
                <c:pt idx="4040">
                  <c:v>0</c:v>
                </c:pt>
                <c:pt idx="4041">
                  <c:v>0</c:v>
                </c:pt>
                <c:pt idx="4042">
                  <c:v>1404</c:v>
                </c:pt>
                <c:pt idx="4043">
                  <c:v>3414.2</c:v>
                </c:pt>
                <c:pt idx="4044">
                  <c:v>1095.6099999999999</c:v>
                </c:pt>
                <c:pt idx="4045">
                  <c:v>1925.39</c:v>
                </c:pt>
                <c:pt idx="4046">
                  <c:v>10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800</c:v>
                </c:pt>
                <c:pt idx="4051">
                  <c:v>6007.4</c:v>
                </c:pt>
                <c:pt idx="4052">
                  <c:v>92</c:v>
                </c:pt>
                <c:pt idx="4053">
                  <c:v>0</c:v>
                </c:pt>
                <c:pt idx="4054">
                  <c:v>0</c:v>
                </c:pt>
                <c:pt idx="4055">
                  <c:v>5688.4</c:v>
                </c:pt>
                <c:pt idx="4056">
                  <c:v>4000</c:v>
                </c:pt>
                <c:pt idx="4057">
                  <c:v>2262.9899999999998</c:v>
                </c:pt>
                <c:pt idx="4058">
                  <c:v>0</c:v>
                </c:pt>
                <c:pt idx="4059">
                  <c:v>10</c:v>
                </c:pt>
                <c:pt idx="4060">
                  <c:v>1501</c:v>
                </c:pt>
                <c:pt idx="4061">
                  <c:v>0</c:v>
                </c:pt>
                <c:pt idx="4062">
                  <c:v>0</c:v>
                </c:pt>
                <c:pt idx="4063">
                  <c:v>500</c:v>
                </c:pt>
                <c:pt idx="4064">
                  <c:v>0</c:v>
                </c:pt>
                <c:pt idx="4065">
                  <c:v>10</c:v>
                </c:pt>
                <c:pt idx="4066">
                  <c:v>1251</c:v>
                </c:pt>
                <c:pt idx="4067">
                  <c:v>20</c:v>
                </c:pt>
                <c:pt idx="4068">
                  <c:v>500</c:v>
                </c:pt>
                <c:pt idx="4069">
                  <c:v>4898.16</c:v>
                </c:pt>
                <c:pt idx="4070">
                  <c:v>6501</c:v>
                </c:pt>
                <c:pt idx="4071">
                  <c:v>2279.04</c:v>
                </c:pt>
                <c:pt idx="4072">
                  <c:v>10</c:v>
                </c:pt>
                <c:pt idx="4073">
                  <c:v>5713</c:v>
                </c:pt>
                <c:pt idx="4074">
                  <c:v>870</c:v>
                </c:pt>
                <c:pt idx="4075">
                  <c:v>3797.51</c:v>
                </c:pt>
                <c:pt idx="4076">
                  <c:v>0</c:v>
                </c:pt>
                <c:pt idx="4077">
                  <c:v>3242.97</c:v>
                </c:pt>
                <c:pt idx="4078">
                  <c:v>501</c:v>
                </c:pt>
                <c:pt idx="4079">
                  <c:v>0</c:v>
                </c:pt>
                <c:pt idx="4080">
                  <c:v>2001</c:v>
                </c:pt>
                <c:pt idx="4081">
                  <c:v>2210</c:v>
                </c:pt>
                <c:pt idx="4082">
                  <c:v>1630</c:v>
                </c:pt>
                <c:pt idx="4083">
                  <c:v>1578.58</c:v>
                </c:pt>
                <c:pt idx="4084">
                  <c:v>1501</c:v>
                </c:pt>
                <c:pt idx="4085">
                  <c:v>500</c:v>
                </c:pt>
                <c:pt idx="4086">
                  <c:v>0</c:v>
                </c:pt>
                <c:pt idx="4087">
                  <c:v>701</c:v>
                </c:pt>
                <c:pt idx="4088">
                  <c:v>0</c:v>
                </c:pt>
                <c:pt idx="4089">
                  <c:v>13235.88</c:v>
                </c:pt>
                <c:pt idx="4090">
                  <c:v>1916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210</c:v>
                </c:pt>
                <c:pt idx="4095">
                  <c:v>0</c:v>
                </c:pt>
                <c:pt idx="4096">
                  <c:v>570</c:v>
                </c:pt>
                <c:pt idx="4097">
                  <c:v>1200</c:v>
                </c:pt>
                <c:pt idx="4098">
                  <c:v>2438.9</c:v>
                </c:pt>
                <c:pt idx="4099">
                  <c:v>1001</c:v>
                </c:pt>
                <c:pt idx="4100">
                  <c:v>4530</c:v>
                </c:pt>
                <c:pt idx="4101">
                  <c:v>750</c:v>
                </c:pt>
                <c:pt idx="4102">
                  <c:v>17804.22</c:v>
                </c:pt>
                <c:pt idx="4103">
                  <c:v>3974.99</c:v>
                </c:pt>
                <c:pt idx="4104">
                  <c:v>3582</c:v>
                </c:pt>
                <c:pt idx="4105">
                  <c:v>0</c:v>
                </c:pt>
                <c:pt idx="4106">
                  <c:v>0</c:v>
                </c:pt>
                <c:pt idx="4107">
                  <c:v>2581</c:v>
                </c:pt>
                <c:pt idx="4108">
                  <c:v>2395</c:v>
                </c:pt>
                <c:pt idx="4109">
                  <c:v>0</c:v>
                </c:pt>
                <c:pt idx="4110">
                  <c:v>2056</c:v>
                </c:pt>
                <c:pt idx="4111">
                  <c:v>1452.26</c:v>
                </c:pt>
                <c:pt idx="4112">
                  <c:v>1000</c:v>
                </c:pt>
                <c:pt idx="4113">
                  <c:v>4682.38</c:v>
                </c:pt>
                <c:pt idx="4114">
                  <c:v>950</c:v>
                </c:pt>
                <c:pt idx="4115">
                  <c:v>5000</c:v>
                </c:pt>
                <c:pt idx="4116">
                  <c:v>0</c:v>
                </c:pt>
                <c:pt idx="4117">
                  <c:v>7500</c:v>
                </c:pt>
                <c:pt idx="4118">
                  <c:v>4828.3599999999997</c:v>
                </c:pt>
                <c:pt idx="4119">
                  <c:v>0</c:v>
                </c:pt>
                <c:pt idx="4120">
                  <c:v>3166</c:v>
                </c:pt>
                <c:pt idx="4121">
                  <c:v>0</c:v>
                </c:pt>
                <c:pt idx="4122">
                  <c:v>0</c:v>
                </c:pt>
                <c:pt idx="4123">
                  <c:v>10</c:v>
                </c:pt>
                <c:pt idx="4124">
                  <c:v>10</c:v>
                </c:pt>
                <c:pt idx="4125">
                  <c:v>0</c:v>
                </c:pt>
                <c:pt idx="4126">
                  <c:v>0</c:v>
                </c:pt>
                <c:pt idx="4127">
                  <c:v>1781.02</c:v>
                </c:pt>
                <c:pt idx="4128">
                  <c:v>1001</c:v>
                </c:pt>
                <c:pt idx="4129">
                  <c:v>1800</c:v>
                </c:pt>
                <c:pt idx="4130">
                  <c:v>5277.2</c:v>
                </c:pt>
                <c:pt idx="4131">
                  <c:v>0</c:v>
                </c:pt>
                <c:pt idx="4132">
                  <c:v>8662</c:v>
                </c:pt>
                <c:pt idx="4133">
                  <c:v>0</c:v>
                </c:pt>
                <c:pt idx="4134">
                  <c:v>1866.62</c:v>
                </c:pt>
                <c:pt idx="4135">
                  <c:v>0</c:v>
                </c:pt>
                <c:pt idx="4136">
                  <c:v>0</c:v>
                </c:pt>
                <c:pt idx="4137">
                  <c:v>5543.28</c:v>
                </c:pt>
                <c:pt idx="4138">
                  <c:v>2067</c:v>
                </c:pt>
                <c:pt idx="4139">
                  <c:v>28954.52</c:v>
                </c:pt>
                <c:pt idx="4140">
                  <c:v>1731</c:v>
                </c:pt>
                <c:pt idx="4141">
                  <c:v>5767</c:v>
                </c:pt>
                <c:pt idx="4142">
                  <c:v>1596</c:v>
                </c:pt>
                <c:pt idx="4143">
                  <c:v>8593.83</c:v>
                </c:pt>
                <c:pt idx="4144">
                  <c:v>10</c:v>
                </c:pt>
                <c:pt idx="4145">
                  <c:v>1388.2</c:v>
                </c:pt>
                <c:pt idx="4146">
                  <c:v>1209.3</c:v>
                </c:pt>
                <c:pt idx="4147">
                  <c:v>1256</c:v>
                </c:pt>
                <c:pt idx="4148">
                  <c:v>10000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8697</c:v>
                </c:pt>
                <c:pt idx="4153">
                  <c:v>0</c:v>
                </c:pt>
                <c:pt idx="4154">
                  <c:v>0</c:v>
                </c:pt>
                <c:pt idx="4155">
                  <c:v>2724</c:v>
                </c:pt>
                <c:pt idx="4156">
                  <c:v>4304.79</c:v>
                </c:pt>
                <c:pt idx="4157">
                  <c:v>10</c:v>
                </c:pt>
                <c:pt idx="4158">
                  <c:v>200</c:v>
                </c:pt>
                <c:pt idx="4159">
                  <c:v>2137.4499999999998</c:v>
                </c:pt>
                <c:pt idx="4160">
                  <c:v>0</c:v>
                </c:pt>
                <c:pt idx="4161">
                  <c:v>1232.22</c:v>
                </c:pt>
                <c:pt idx="4162">
                  <c:v>0</c:v>
                </c:pt>
                <c:pt idx="4163">
                  <c:v>0</c:v>
                </c:pt>
                <c:pt idx="4164">
                  <c:v>500</c:v>
                </c:pt>
                <c:pt idx="4165">
                  <c:v>0</c:v>
                </c:pt>
                <c:pt idx="4166">
                  <c:v>4977.5</c:v>
                </c:pt>
                <c:pt idx="4167">
                  <c:v>1133.43</c:v>
                </c:pt>
                <c:pt idx="4168">
                  <c:v>10</c:v>
                </c:pt>
                <c:pt idx="4169">
                  <c:v>0</c:v>
                </c:pt>
                <c:pt idx="4170">
                  <c:v>0</c:v>
                </c:pt>
                <c:pt idx="4171">
                  <c:v>10</c:v>
                </c:pt>
                <c:pt idx="4172">
                  <c:v>24782.76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2190.39</c:v>
                </c:pt>
                <c:pt idx="4177">
                  <c:v>2316</c:v>
                </c:pt>
                <c:pt idx="4178">
                  <c:v>7094.26</c:v>
                </c:pt>
                <c:pt idx="4179">
                  <c:v>0</c:v>
                </c:pt>
                <c:pt idx="4180">
                  <c:v>1821.02</c:v>
                </c:pt>
                <c:pt idx="4181">
                  <c:v>0</c:v>
                </c:pt>
                <c:pt idx="4182">
                  <c:v>5000</c:v>
                </c:pt>
                <c:pt idx="4183">
                  <c:v>4606</c:v>
                </c:pt>
                <c:pt idx="4184">
                  <c:v>750</c:v>
                </c:pt>
                <c:pt idx="4185">
                  <c:v>0</c:v>
                </c:pt>
                <c:pt idx="4186">
                  <c:v>0</c:v>
                </c:pt>
                <c:pt idx="4187">
                  <c:v>3216</c:v>
                </c:pt>
                <c:pt idx="4188">
                  <c:v>0</c:v>
                </c:pt>
                <c:pt idx="4189">
                  <c:v>10</c:v>
                </c:pt>
                <c:pt idx="4190">
                  <c:v>0</c:v>
                </c:pt>
                <c:pt idx="4191">
                  <c:v>1536</c:v>
                </c:pt>
                <c:pt idx="4192">
                  <c:v>780</c:v>
                </c:pt>
                <c:pt idx="4193">
                  <c:v>837.88</c:v>
                </c:pt>
                <c:pt idx="4194">
                  <c:v>5163.6400000000003</c:v>
                </c:pt>
                <c:pt idx="4195">
                  <c:v>4446</c:v>
                </c:pt>
                <c:pt idx="4196">
                  <c:v>10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1496</c:v>
                </c:pt>
                <c:pt idx="4201">
                  <c:v>1001</c:v>
                </c:pt>
                <c:pt idx="4202">
                  <c:v>0</c:v>
                </c:pt>
                <c:pt idx="4203">
                  <c:v>0</c:v>
                </c:pt>
                <c:pt idx="4204">
                  <c:v>5466</c:v>
                </c:pt>
                <c:pt idx="4205">
                  <c:v>3820.52</c:v>
                </c:pt>
                <c:pt idx="4206">
                  <c:v>1597.26</c:v>
                </c:pt>
                <c:pt idx="4207">
                  <c:v>20</c:v>
                </c:pt>
                <c:pt idx="4208">
                  <c:v>0</c:v>
                </c:pt>
                <c:pt idx="4209">
                  <c:v>2824</c:v>
                </c:pt>
                <c:pt idx="4210">
                  <c:v>2192</c:v>
                </c:pt>
                <c:pt idx="4211">
                  <c:v>5055.88</c:v>
                </c:pt>
                <c:pt idx="4212">
                  <c:v>4389.38</c:v>
                </c:pt>
                <c:pt idx="4213">
                  <c:v>0</c:v>
                </c:pt>
                <c:pt idx="4214">
                  <c:v>0</c:v>
                </c:pt>
                <c:pt idx="4215">
                  <c:v>3466</c:v>
                </c:pt>
                <c:pt idx="4216">
                  <c:v>0</c:v>
                </c:pt>
                <c:pt idx="4217">
                  <c:v>1992.08</c:v>
                </c:pt>
                <c:pt idx="4218">
                  <c:v>2333.19</c:v>
                </c:pt>
                <c:pt idx="4219">
                  <c:v>0</c:v>
                </c:pt>
                <c:pt idx="4220">
                  <c:v>2656.4</c:v>
                </c:pt>
                <c:pt idx="4221">
                  <c:v>2007.65</c:v>
                </c:pt>
                <c:pt idx="4222">
                  <c:v>1999.83</c:v>
                </c:pt>
                <c:pt idx="4223">
                  <c:v>539.99</c:v>
                </c:pt>
                <c:pt idx="4224">
                  <c:v>1880</c:v>
                </c:pt>
                <c:pt idx="4225">
                  <c:v>454</c:v>
                </c:pt>
                <c:pt idx="4226">
                  <c:v>1775.41</c:v>
                </c:pt>
                <c:pt idx="4227">
                  <c:v>0</c:v>
                </c:pt>
                <c:pt idx="4228">
                  <c:v>14325.86</c:v>
                </c:pt>
                <c:pt idx="4229">
                  <c:v>1211</c:v>
                </c:pt>
                <c:pt idx="4230">
                  <c:v>10</c:v>
                </c:pt>
                <c:pt idx="4231">
                  <c:v>0</c:v>
                </c:pt>
                <c:pt idx="4232">
                  <c:v>71410</c:v>
                </c:pt>
                <c:pt idx="4233">
                  <c:v>50136.59</c:v>
                </c:pt>
                <c:pt idx="4234">
                  <c:v>0</c:v>
                </c:pt>
                <c:pt idx="4235">
                  <c:v>0</c:v>
                </c:pt>
                <c:pt idx="4236">
                  <c:v>1652.16</c:v>
                </c:pt>
                <c:pt idx="4237">
                  <c:v>1350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5281.52</c:v>
                </c:pt>
                <c:pt idx="4242">
                  <c:v>6993.97</c:v>
                </c:pt>
                <c:pt idx="4243">
                  <c:v>0</c:v>
                </c:pt>
                <c:pt idx="4244">
                  <c:v>0</c:v>
                </c:pt>
                <c:pt idx="4245">
                  <c:v>5482</c:v>
                </c:pt>
                <c:pt idx="4246">
                  <c:v>0</c:v>
                </c:pt>
                <c:pt idx="4247">
                  <c:v>3938.95</c:v>
                </c:pt>
                <c:pt idx="4248">
                  <c:v>2153.48</c:v>
                </c:pt>
                <c:pt idx="4249">
                  <c:v>0</c:v>
                </c:pt>
                <c:pt idx="4250">
                  <c:v>0</c:v>
                </c:pt>
                <c:pt idx="4251">
                  <c:v>2500</c:v>
                </c:pt>
                <c:pt idx="4252">
                  <c:v>0</c:v>
                </c:pt>
                <c:pt idx="4253">
                  <c:v>0</c:v>
                </c:pt>
                <c:pt idx="4254">
                  <c:v>7380.97</c:v>
                </c:pt>
                <c:pt idx="4255">
                  <c:v>0</c:v>
                </c:pt>
                <c:pt idx="4256">
                  <c:v>9458.6</c:v>
                </c:pt>
                <c:pt idx="4257">
                  <c:v>2000</c:v>
                </c:pt>
                <c:pt idx="4258">
                  <c:v>750</c:v>
                </c:pt>
                <c:pt idx="4259">
                  <c:v>0</c:v>
                </c:pt>
                <c:pt idx="4260">
                  <c:v>1281.26</c:v>
                </c:pt>
                <c:pt idx="4261">
                  <c:v>10</c:v>
                </c:pt>
                <c:pt idx="4262">
                  <c:v>14303.54</c:v>
                </c:pt>
                <c:pt idx="4263">
                  <c:v>8426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5724.21</c:v>
                </c:pt>
                <c:pt idx="4268">
                  <c:v>21438.74</c:v>
                </c:pt>
                <c:pt idx="4269">
                  <c:v>1251</c:v>
                </c:pt>
                <c:pt idx="4270">
                  <c:v>1000</c:v>
                </c:pt>
                <c:pt idx="4271">
                  <c:v>5168.45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2277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1536</c:v>
                </c:pt>
                <c:pt idx="4281">
                  <c:v>290</c:v>
                </c:pt>
                <c:pt idx="4282">
                  <c:v>1250</c:v>
                </c:pt>
                <c:pt idx="4283">
                  <c:v>10947.71</c:v>
                </c:pt>
                <c:pt idx="4284">
                  <c:v>9988.36</c:v>
                </c:pt>
                <c:pt idx="4285">
                  <c:v>0</c:v>
                </c:pt>
                <c:pt idx="4286">
                  <c:v>10</c:v>
                </c:pt>
                <c:pt idx="4287">
                  <c:v>0</c:v>
                </c:pt>
                <c:pt idx="4288">
                  <c:v>0</c:v>
                </c:pt>
                <c:pt idx="4289">
                  <c:v>4961.1000000000004</c:v>
                </c:pt>
                <c:pt idx="4290">
                  <c:v>3612</c:v>
                </c:pt>
                <c:pt idx="4291">
                  <c:v>2500</c:v>
                </c:pt>
                <c:pt idx="4292">
                  <c:v>0</c:v>
                </c:pt>
                <c:pt idx="4293">
                  <c:v>1537</c:v>
                </c:pt>
                <c:pt idx="4294">
                  <c:v>1850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7833.3</c:v>
                </c:pt>
                <c:pt idx="4300">
                  <c:v>0</c:v>
                </c:pt>
                <c:pt idx="4301">
                  <c:v>600</c:v>
                </c:pt>
                <c:pt idx="4302">
                  <c:v>3978.09</c:v>
                </c:pt>
                <c:pt idx="4303">
                  <c:v>6241.22</c:v>
                </c:pt>
                <c:pt idx="4304">
                  <c:v>0</c:v>
                </c:pt>
                <c:pt idx="4305">
                  <c:v>4000</c:v>
                </c:pt>
                <c:pt idx="4306">
                  <c:v>0</c:v>
                </c:pt>
                <c:pt idx="4307">
                  <c:v>894</c:v>
                </c:pt>
                <c:pt idx="4308">
                  <c:v>0</c:v>
                </c:pt>
                <c:pt idx="4309">
                  <c:v>220</c:v>
                </c:pt>
                <c:pt idx="4310">
                  <c:v>10</c:v>
                </c:pt>
                <c:pt idx="4311">
                  <c:v>1000</c:v>
                </c:pt>
                <c:pt idx="4312">
                  <c:v>0</c:v>
                </c:pt>
                <c:pt idx="4313">
                  <c:v>4500</c:v>
                </c:pt>
                <c:pt idx="4314">
                  <c:v>16851.580000000002</c:v>
                </c:pt>
                <c:pt idx="4315">
                  <c:v>11273.07</c:v>
                </c:pt>
                <c:pt idx="4316">
                  <c:v>0</c:v>
                </c:pt>
                <c:pt idx="4317">
                  <c:v>8885.94</c:v>
                </c:pt>
                <c:pt idx="4318">
                  <c:v>8714.4</c:v>
                </c:pt>
                <c:pt idx="4319">
                  <c:v>6880</c:v>
                </c:pt>
                <c:pt idx="4320">
                  <c:v>1931</c:v>
                </c:pt>
                <c:pt idx="4321">
                  <c:v>5981.38</c:v>
                </c:pt>
                <c:pt idx="4322">
                  <c:v>1428.68</c:v>
                </c:pt>
                <c:pt idx="4323">
                  <c:v>560</c:v>
                </c:pt>
                <c:pt idx="4324">
                  <c:v>1250</c:v>
                </c:pt>
                <c:pt idx="4325">
                  <c:v>0</c:v>
                </c:pt>
                <c:pt idx="4326">
                  <c:v>5123.6499999999996</c:v>
                </c:pt>
                <c:pt idx="4327">
                  <c:v>4999.3599999999997</c:v>
                </c:pt>
                <c:pt idx="4328">
                  <c:v>0</c:v>
                </c:pt>
                <c:pt idx="4329">
                  <c:v>0</c:v>
                </c:pt>
                <c:pt idx="4330">
                  <c:v>1801</c:v>
                </c:pt>
                <c:pt idx="4331">
                  <c:v>10</c:v>
                </c:pt>
                <c:pt idx="4332">
                  <c:v>1250</c:v>
                </c:pt>
                <c:pt idx="4333">
                  <c:v>1201</c:v>
                </c:pt>
                <c:pt idx="4334">
                  <c:v>0</c:v>
                </c:pt>
                <c:pt idx="4335">
                  <c:v>1000</c:v>
                </c:pt>
                <c:pt idx="4336">
                  <c:v>0</c:v>
                </c:pt>
                <c:pt idx="4337">
                  <c:v>0</c:v>
                </c:pt>
                <c:pt idx="4338">
                  <c:v>7500</c:v>
                </c:pt>
                <c:pt idx="4339">
                  <c:v>8042</c:v>
                </c:pt>
                <c:pt idx="4340">
                  <c:v>0</c:v>
                </c:pt>
                <c:pt idx="4341">
                  <c:v>1568.64</c:v>
                </c:pt>
                <c:pt idx="4342">
                  <c:v>107.6</c:v>
                </c:pt>
                <c:pt idx="4343">
                  <c:v>10</c:v>
                </c:pt>
                <c:pt idx="4344">
                  <c:v>1404.02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3050</c:v>
                </c:pt>
                <c:pt idx="4349">
                  <c:v>3000</c:v>
                </c:pt>
                <c:pt idx="4350">
                  <c:v>0</c:v>
                </c:pt>
                <c:pt idx="4351">
                  <c:v>10</c:v>
                </c:pt>
                <c:pt idx="4352">
                  <c:v>940.84</c:v>
                </c:pt>
                <c:pt idx="4353">
                  <c:v>709.38</c:v>
                </c:pt>
                <c:pt idx="4354">
                  <c:v>0</c:v>
                </c:pt>
                <c:pt idx="4355">
                  <c:v>13266</c:v>
                </c:pt>
                <c:pt idx="4356">
                  <c:v>10</c:v>
                </c:pt>
                <c:pt idx="4357">
                  <c:v>1001</c:v>
                </c:pt>
                <c:pt idx="4358">
                  <c:v>1800</c:v>
                </c:pt>
                <c:pt idx="4359">
                  <c:v>1537</c:v>
                </c:pt>
                <c:pt idx="4360">
                  <c:v>10655.09</c:v>
                </c:pt>
                <c:pt idx="4361">
                  <c:v>5058.63</c:v>
                </c:pt>
                <c:pt idx="4362">
                  <c:v>1250</c:v>
                </c:pt>
                <c:pt idx="4363">
                  <c:v>10</c:v>
                </c:pt>
                <c:pt idx="4364">
                  <c:v>0</c:v>
                </c:pt>
                <c:pt idx="4365">
                  <c:v>0</c:v>
                </c:pt>
                <c:pt idx="4366">
                  <c:v>33335.14</c:v>
                </c:pt>
                <c:pt idx="4367">
                  <c:v>875</c:v>
                </c:pt>
                <c:pt idx="4368">
                  <c:v>230</c:v>
                </c:pt>
                <c:pt idx="4369">
                  <c:v>0</c:v>
                </c:pt>
                <c:pt idx="4370">
                  <c:v>1200</c:v>
                </c:pt>
                <c:pt idx="4371">
                  <c:v>1895.66</c:v>
                </c:pt>
                <c:pt idx="4372">
                  <c:v>2196.4</c:v>
                </c:pt>
                <c:pt idx="4373">
                  <c:v>1732.66</c:v>
                </c:pt>
                <c:pt idx="4374">
                  <c:v>1620</c:v>
                </c:pt>
                <c:pt idx="4375">
                  <c:v>10</c:v>
                </c:pt>
                <c:pt idx="4376">
                  <c:v>0</c:v>
                </c:pt>
                <c:pt idx="4377">
                  <c:v>2500</c:v>
                </c:pt>
                <c:pt idx="4378">
                  <c:v>0</c:v>
                </c:pt>
                <c:pt idx="4379">
                  <c:v>2001</c:v>
                </c:pt>
                <c:pt idx="4380">
                  <c:v>0</c:v>
                </c:pt>
                <c:pt idx="4381">
                  <c:v>10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1000</c:v>
                </c:pt>
                <c:pt idx="4386">
                  <c:v>1751</c:v>
                </c:pt>
                <c:pt idx="4387">
                  <c:v>1700</c:v>
                </c:pt>
                <c:pt idx="4388">
                  <c:v>0</c:v>
                </c:pt>
                <c:pt idx="4389">
                  <c:v>1500</c:v>
                </c:pt>
                <c:pt idx="4390">
                  <c:v>0</c:v>
                </c:pt>
                <c:pt idx="4391">
                  <c:v>1287.83</c:v>
                </c:pt>
                <c:pt idx="4392">
                  <c:v>10</c:v>
                </c:pt>
                <c:pt idx="4393">
                  <c:v>210</c:v>
                </c:pt>
                <c:pt idx="4394">
                  <c:v>10</c:v>
                </c:pt>
                <c:pt idx="4395">
                  <c:v>980</c:v>
                </c:pt>
                <c:pt idx="4396">
                  <c:v>960</c:v>
                </c:pt>
                <c:pt idx="4397">
                  <c:v>0</c:v>
                </c:pt>
                <c:pt idx="4398">
                  <c:v>20</c:v>
                </c:pt>
                <c:pt idx="4399">
                  <c:v>12538.83</c:v>
                </c:pt>
                <c:pt idx="4400">
                  <c:v>0</c:v>
                </c:pt>
                <c:pt idx="4401">
                  <c:v>0</c:v>
                </c:pt>
                <c:pt idx="4402">
                  <c:v>8376</c:v>
                </c:pt>
                <c:pt idx="4403">
                  <c:v>7577.08</c:v>
                </c:pt>
                <c:pt idx="4404">
                  <c:v>0</c:v>
                </c:pt>
                <c:pt idx="4405">
                  <c:v>0</c:v>
                </c:pt>
                <c:pt idx="4406">
                  <c:v>2277.42</c:v>
                </c:pt>
                <c:pt idx="4407">
                  <c:v>4973.09</c:v>
                </c:pt>
                <c:pt idx="4408">
                  <c:v>5482</c:v>
                </c:pt>
                <c:pt idx="4409">
                  <c:v>0</c:v>
                </c:pt>
                <c:pt idx="4410">
                  <c:v>5000</c:v>
                </c:pt>
                <c:pt idx="4411">
                  <c:v>5000</c:v>
                </c:pt>
                <c:pt idx="4412">
                  <c:v>4928.83</c:v>
                </c:pt>
                <c:pt idx="4413">
                  <c:v>4020</c:v>
                </c:pt>
                <c:pt idx="4414">
                  <c:v>0</c:v>
                </c:pt>
                <c:pt idx="4415">
                  <c:v>3314.18</c:v>
                </c:pt>
                <c:pt idx="4416">
                  <c:v>1650</c:v>
                </c:pt>
                <c:pt idx="4417">
                  <c:v>0</c:v>
                </c:pt>
                <c:pt idx="4418">
                  <c:v>617.44000000000005</c:v>
                </c:pt>
                <c:pt idx="4419">
                  <c:v>1001</c:v>
                </c:pt>
                <c:pt idx="4420">
                  <c:v>1000</c:v>
                </c:pt>
                <c:pt idx="4421">
                  <c:v>0</c:v>
                </c:pt>
                <c:pt idx="4422">
                  <c:v>2329</c:v>
                </c:pt>
                <c:pt idx="4423">
                  <c:v>10</c:v>
                </c:pt>
                <c:pt idx="4424">
                  <c:v>521</c:v>
                </c:pt>
                <c:pt idx="4425">
                  <c:v>0</c:v>
                </c:pt>
                <c:pt idx="4426">
                  <c:v>1000</c:v>
                </c:pt>
                <c:pt idx="4427">
                  <c:v>0</c:v>
                </c:pt>
                <c:pt idx="4428">
                  <c:v>0</c:v>
                </c:pt>
                <c:pt idx="4429">
                  <c:v>1793.13</c:v>
                </c:pt>
                <c:pt idx="4430">
                  <c:v>1650</c:v>
                </c:pt>
                <c:pt idx="4431">
                  <c:v>450</c:v>
                </c:pt>
                <c:pt idx="4432">
                  <c:v>10</c:v>
                </c:pt>
                <c:pt idx="4433">
                  <c:v>0</c:v>
                </c:pt>
                <c:pt idx="4434">
                  <c:v>1536</c:v>
                </c:pt>
                <c:pt idx="4435">
                  <c:v>0</c:v>
                </c:pt>
                <c:pt idx="4436">
                  <c:v>0</c:v>
                </c:pt>
                <c:pt idx="4437">
                  <c:v>210</c:v>
                </c:pt>
                <c:pt idx="4438">
                  <c:v>1759.92</c:v>
                </c:pt>
                <c:pt idx="4439">
                  <c:v>0</c:v>
                </c:pt>
                <c:pt idx="4440">
                  <c:v>9798</c:v>
                </c:pt>
                <c:pt idx="4441">
                  <c:v>0</c:v>
                </c:pt>
                <c:pt idx="4442">
                  <c:v>0</c:v>
                </c:pt>
                <c:pt idx="4443">
                  <c:v>4473</c:v>
                </c:pt>
                <c:pt idx="4444">
                  <c:v>4468.12</c:v>
                </c:pt>
                <c:pt idx="4445">
                  <c:v>2876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2493.1</c:v>
                </c:pt>
                <c:pt idx="4454">
                  <c:v>10</c:v>
                </c:pt>
                <c:pt idx="4455">
                  <c:v>0</c:v>
                </c:pt>
                <c:pt idx="4456">
                  <c:v>1786</c:v>
                </c:pt>
                <c:pt idx="4457">
                  <c:v>1750</c:v>
                </c:pt>
                <c:pt idx="4458">
                  <c:v>1746.16</c:v>
                </c:pt>
                <c:pt idx="4459">
                  <c:v>1200</c:v>
                </c:pt>
                <c:pt idx="4460">
                  <c:v>0</c:v>
                </c:pt>
                <c:pt idx="4461">
                  <c:v>2010.51</c:v>
                </c:pt>
                <c:pt idx="4462">
                  <c:v>142.94999999999999</c:v>
                </c:pt>
                <c:pt idx="4463">
                  <c:v>0</c:v>
                </c:pt>
                <c:pt idx="4464">
                  <c:v>6127</c:v>
                </c:pt>
                <c:pt idx="4465">
                  <c:v>0</c:v>
                </c:pt>
                <c:pt idx="4466">
                  <c:v>1728.87</c:v>
                </c:pt>
                <c:pt idx="4467">
                  <c:v>0</c:v>
                </c:pt>
                <c:pt idx="4468">
                  <c:v>0</c:v>
                </c:pt>
                <c:pt idx="4469">
                  <c:v>9093.9599999999991</c:v>
                </c:pt>
                <c:pt idx="4470">
                  <c:v>4007.86</c:v>
                </c:pt>
                <c:pt idx="4471">
                  <c:v>1000</c:v>
                </c:pt>
                <c:pt idx="4472">
                  <c:v>0</c:v>
                </c:pt>
                <c:pt idx="4473">
                  <c:v>10</c:v>
                </c:pt>
                <c:pt idx="4474">
                  <c:v>6928.21</c:v>
                </c:pt>
                <c:pt idx="4475">
                  <c:v>2367.2399999999998</c:v>
                </c:pt>
                <c:pt idx="4476">
                  <c:v>0</c:v>
                </c:pt>
                <c:pt idx="4477">
                  <c:v>176.32</c:v>
                </c:pt>
                <c:pt idx="4478">
                  <c:v>10</c:v>
                </c:pt>
                <c:pt idx="4479">
                  <c:v>4399.91</c:v>
                </c:pt>
                <c:pt idx="4480">
                  <c:v>3713</c:v>
                </c:pt>
                <c:pt idx="4481">
                  <c:v>3500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3462.55</c:v>
                </c:pt>
                <c:pt idx="4486">
                  <c:v>2302</c:v>
                </c:pt>
                <c:pt idx="4487">
                  <c:v>0</c:v>
                </c:pt>
                <c:pt idx="4488">
                  <c:v>1596</c:v>
                </c:pt>
                <c:pt idx="4489">
                  <c:v>1594.02</c:v>
                </c:pt>
                <c:pt idx="4490">
                  <c:v>0</c:v>
                </c:pt>
                <c:pt idx="4491">
                  <c:v>0</c:v>
                </c:pt>
                <c:pt idx="4492">
                  <c:v>2001</c:v>
                </c:pt>
                <c:pt idx="4493">
                  <c:v>1200</c:v>
                </c:pt>
                <c:pt idx="4494">
                  <c:v>1001</c:v>
                </c:pt>
                <c:pt idx="4495">
                  <c:v>0</c:v>
                </c:pt>
                <c:pt idx="4496">
                  <c:v>1000</c:v>
                </c:pt>
                <c:pt idx="4497">
                  <c:v>1500</c:v>
                </c:pt>
                <c:pt idx="4498">
                  <c:v>500</c:v>
                </c:pt>
                <c:pt idx="4499">
                  <c:v>3089.17</c:v>
                </c:pt>
                <c:pt idx="4500">
                  <c:v>0</c:v>
                </c:pt>
                <c:pt idx="4501">
                  <c:v>5366.48</c:v>
                </c:pt>
                <c:pt idx="4502">
                  <c:v>0</c:v>
                </c:pt>
                <c:pt idx="4503">
                  <c:v>7166</c:v>
                </c:pt>
                <c:pt idx="4504">
                  <c:v>850</c:v>
                </c:pt>
                <c:pt idx="4505">
                  <c:v>2074.83</c:v>
                </c:pt>
                <c:pt idx="4506">
                  <c:v>1850</c:v>
                </c:pt>
                <c:pt idx="4507">
                  <c:v>3535.77</c:v>
                </c:pt>
                <c:pt idx="4508">
                  <c:v>1001</c:v>
                </c:pt>
                <c:pt idx="4509">
                  <c:v>6790.6</c:v>
                </c:pt>
                <c:pt idx="4510">
                  <c:v>4882.8999999999996</c:v>
                </c:pt>
                <c:pt idx="4511">
                  <c:v>0</c:v>
                </c:pt>
                <c:pt idx="4512">
                  <c:v>0</c:v>
                </c:pt>
                <c:pt idx="4513">
                  <c:v>3210</c:v>
                </c:pt>
                <c:pt idx="4514">
                  <c:v>2216</c:v>
                </c:pt>
                <c:pt idx="4515">
                  <c:v>1977.52</c:v>
                </c:pt>
                <c:pt idx="4516">
                  <c:v>0</c:v>
                </c:pt>
                <c:pt idx="4517">
                  <c:v>1501</c:v>
                </c:pt>
                <c:pt idx="4518">
                  <c:v>10</c:v>
                </c:pt>
                <c:pt idx="4519">
                  <c:v>1067.9000000000001</c:v>
                </c:pt>
                <c:pt idx="4520">
                  <c:v>0</c:v>
                </c:pt>
                <c:pt idx="4521">
                  <c:v>2127.5</c:v>
                </c:pt>
                <c:pt idx="4522">
                  <c:v>0</c:v>
                </c:pt>
                <c:pt idx="4523">
                  <c:v>0</c:v>
                </c:pt>
                <c:pt idx="4524">
                  <c:v>419.7</c:v>
                </c:pt>
                <c:pt idx="4525">
                  <c:v>1032.22</c:v>
                </c:pt>
                <c:pt idx="4526">
                  <c:v>6569</c:v>
                </c:pt>
                <c:pt idx="4527">
                  <c:v>1100</c:v>
                </c:pt>
                <c:pt idx="4528">
                  <c:v>1000</c:v>
                </c:pt>
                <c:pt idx="4529">
                  <c:v>650</c:v>
                </c:pt>
                <c:pt idx="4530">
                  <c:v>4046.45</c:v>
                </c:pt>
                <c:pt idx="4531">
                  <c:v>500</c:v>
                </c:pt>
                <c:pt idx="4532">
                  <c:v>0</c:v>
                </c:pt>
                <c:pt idx="4533">
                  <c:v>2330.96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1651.71</c:v>
                </c:pt>
                <c:pt idx="4538">
                  <c:v>400</c:v>
                </c:pt>
                <c:pt idx="4539">
                  <c:v>10</c:v>
                </c:pt>
                <c:pt idx="4540">
                  <c:v>1500</c:v>
                </c:pt>
                <c:pt idx="4541">
                  <c:v>1390</c:v>
                </c:pt>
                <c:pt idx="4542">
                  <c:v>1106</c:v>
                </c:pt>
                <c:pt idx="4543">
                  <c:v>3217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6063.28</c:v>
                </c:pt>
                <c:pt idx="4548">
                  <c:v>0</c:v>
                </c:pt>
                <c:pt idx="4549">
                  <c:v>4660.41</c:v>
                </c:pt>
                <c:pt idx="4550">
                  <c:v>3870.03</c:v>
                </c:pt>
                <c:pt idx="4551">
                  <c:v>773.15</c:v>
                </c:pt>
                <c:pt idx="4552">
                  <c:v>10</c:v>
                </c:pt>
                <c:pt idx="4553">
                  <c:v>2487.0300000000002</c:v>
                </c:pt>
                <c:pt idx="4554">
                  <c:v>3152.21</c:v>
                </c:pt>
                <c:pt idx="4555">
                  <c:v>1001</c:v>
                </c:pt>
                <c:pt idx="4556">
                  <c:v>0</c:v>
                </c:pt>
                <c:pt idx="4557">
                  <c:v>10</c:v>
                </c:pt>
                <c:pt idx="4558">
                  <c:v>1859.42</c:v>
                </c:pt>
                <c:pt idx="4559">
                  <c:v>4026.97</c:v>
                </c:pt>
                <c:pt idx="4560">
                  <c:v>1500</c:v>
                </c:pt>
                <c:pt idx="4561">
                  <c:v>1401</c:v>
                </c:pt>
                <c:pt idx="4562">
                  <c:v>1250</c:v>
                </c:pt>
                <c:pt idx="4563">
                  <c:v>150</c:v>
                </c:pt>
                <c:pt idx="4564">
                  <c:v>10</c:v>
                </c:pt>
                <c:pt idx="4565">
                  <c:v>10</c:v>
                </c:pt>
                <c:pt idx="4566">
                  <c:v>0</c:v>
                </c:pt>
                <c:pt idx="4567">
                  <c:v>29610</c:v>
                </c:pt>
                <c:pt idx="4568">
                  <c:v>13492.66</c:v>
                </c:pt>
                <c:pt idx="4569">
                  <c:v>500</c:v>
                </c:pt>
                <c:pt idx="4570">
                  <c:v>7500</c:v>
                </c:pt>
                <c:pt idx="4571">
                  <c:v>13002.3</c:v>
                </c:pt>
                <c:pt idx="4572">
                  <c:v>934.03</c:v>
                </c:pt>
                <c:pt idx="4573">
                  <c:v>0</c:v>
                </c:pt>
                <c:pt idx="4574">
                  <c:v>0</c:v>
                </c:pt>
                <c:pt idx="4575">
                  <c:v>3235.6</c:v>
                </c:pt>
                <c:pt idx="4576">
                  <c:v>10</c:v>
                </c:pt>
                <c:pt idx="4577">
                  <c:v>0</c:v>
                </c:pt>
                <c:pt idx="4578">
                  <c:v>0</c:v>
                </c:pt>
                <c:pt idx="4580">
                  <c:v>750</c:v>
                </c:pt>
                <c:pt idx="4581">
                  <c:v>0</c:v>
                </c:pt>
                <c:pt idx="4582">
                  <c:v>1281</c:v>
                </c:pt>
                <c:pt idx="4583">
                  <c:v>500</c:v>
                </c:pt>
                <c:pt idx="4584">
                  <c:v>1974.14</c:v>
                </c:pt>
                <c:pt idx="4585">
                  <c:v>10</c:v>
                </c:pt>
                <c:pt idx="4586">
                  <c:v>16641.8</c:v>
                </c:pt>
                <c:pt idx="4587">
                  <c:v>10</c:v>
                </c:pt>
                <c:pt idx="4588">
                  <c:v>751.29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3140.62</c:v>
                </c:pt>
                <c:pt idx="4594">
                  <c:v>4693.1899999999996</c:v>
                </c:pt>
                <c:pt idx="4595">
                  <c:v>10</c:v>
                </c:pt>
                <c:pt idx="4596">
                  <c:v>5001</c:v>
                </c:pt>
                <c:pt idx="4597">
                  <c:v>2050</c:v>
                </c:pt>
                <c:pt idx="4598">
                  <c:v>0</c:v>
                </c:pt>
                <c:pt idx="4599">
                  <c:v>2870.39</c:v>
                </c:pt>
                <c:pt idx="4600">
                  <c:v>0</c:v>
                </c:pt>
                <c:pt idx="4601">
                  <c:v>0</c:v>
                </c:pt>
                <c:pt idx="4602">
                  <c:v>73824.63</c:v>
                </c:pt>
                <c:pt idx="4603">
                  <c:v>10</c:v>
                </c:pt>
                <c:pt idx="4604">
                  <c:v>10</c:v>
                </c:pt>
                <c:pt idx="4605">
                  <c:v>10</c:v>
                </c:pt>
                <c:pt idx="4606">
                  <c:v>210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10</c:v>
                </c:pt>
                <c:pt idx="4611">
                  <c:v>1716</c:v>
                </c:pt>
                <c:pt idx="4612">
                  <c:v>10</c:v>
                </c:pt>
                <c:pt idx="4613">
                  <c:v>510</c:v>
                </c:pt>
                <c:pt idx="4614">
                  <c:v>0</c:v>
                </c:pt>
                <c:pt idx="4615">
                  <c:v>10</c:v>
                </c:pt>
                <c:pt idx="4616">
                  <c:v>0</c:v>
                </c:pt>
                <c:pt idx="4617">
                  <c:v>0</c:v>
                </c:pt>
                <c:pt idx="4618">
                  <c:v>878.87</c:v>
                </c:pt>
                <c:pt idx="4619">
                  <c:v>991.99</c:v>
                </c:pt>
                <c:pt idx="4620">
                  <c:v>0</c:v>
                </c:pt>
                <c:pt idx="4621">
                  <c:v>22581.91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3212</c:v>
                </c:pt>
                <c:pt idx="4627">
                  <c:v>1001</c:v>
                </c:pt>
                <c:pt idx="4628">
                  <c:v>1735.53</c:v>
                </c:pt>
                <c:pt idx="4629">
                  <c:v>0</c:v>
                </c:pt>
                <c:pt idx="4630">
                  <c:v>1250</c:v>
                </c:pt>
                <c:pt idx="4631">
                  <c:v>600</c:v>
                </c:pt>
                <c:pt idx="4632">
                  <c:v>1000</c:v>
                </c:pt>
                <c:pt idx="4633">
                  <c:v>0</c:v>
                </c:pt>
                <c:pt idx="4634">
                  <c:v>0</c:v>
                </c:pt>
                <c:pt idx="4635">
                  <c:v>47926.01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4536</c:v>
                </c:pt>
                <c:pt idx="4640">
                  <c:v>8489</c:v>
                </c:pt>
                <c:pt idx="4641">
                  <c:v>10</c:v>
                </c:pt>
                <c:pt idx="4642">
                  <c:v>10</c:v>
                </c:pt>
                <c:pt idx="4643">
                  <c:v>10</c:v>
                </c:pt>
                <c:pt idx="4644">
                  <c:v>3301.16</c:v>
                </c:pt>
                <c:pt idx="4645">
                  <c:v>0</c:v>
                </c:pt>
                <c:pt idx="4646">
                  <c:v>0</c:v>
                </c:pt>
                <c:pt idx="4647">
                  <c:v>10</c:v>
                </c:pt>
                <c:pt idx="4648">
                  <c:v>1756.52</c:v>
                </c:pt>
                <c:pt idx="4649">
                  <c:v>5825.54</c:v>
                </c:pt>
                <c:pt idx="4650">
                  <c:v>1716</c:v>
                </c:pt>
                <c:pt idx="4651">
                  <c:v>0</c:v>
                </c:pt>
                <c:pt idx="4652">
                  <c:v>2430</c:v>
                </c:pt>
                <c:pt idx="4653">
                  <c:v>1820</c:v>
                </c:pt>
                <c:pt idx="4654">
                  <c:v>0</c:v>
                </c:pt>
                <c:pt idx="4655">
                  <c:v>1894.5</c:v>
                </c:pt>
                <c:pt idx="4656">
                  <c:v>1716</c:v>
                </c:pt>
                <c:pt idx="4657">
                  <c:v>1570</c:v>
                </c:pt>
                <c:pt idx="4658">
                  <c:v>0</c:v>
                </c:pt>
                <c:pt idx="4659">
                  <c:v>1210</c:v>
                </c:pt>
                <c:pt idx="4660">
                  <c:v>800</c:v>
                </c:pt>
                <c:pt idx="4661">
                  <c:v>360</c:v>
                </c:pt>
                <c:pt idx="4662">
                  <c:v>0</c:v>
                </c:pt>
                <c:pt idx="4663">
                  <c:v>1025.4000000000001</c:v>
                </c:pt>
                <c:pt idx="4664">
                  <c:v>631.46</c:v>
                </c:pt>
                <c:pt idx="4665">
                  <c:v>1500</c:v>
                </c:pt>
                <c:pt idx="4666">
                  <c:v>10532.46</c:v>
                </c:pt>
                <c:pt idx="4667">
                  <c:v>0</c:v>
                </c:pt>
                <c:pt idx="4668">
                  <c:v>11270.28</c:v>
                </c:pt>
                <c:pt idx="4669">
                  <c:v>0</c:v>
                </c:pt>
                <c:pt idx="4670">
                  <c:v>0</c:v>
                </c:pt>
                <c:pt idx="4671">
                  <c:v>6687.08</c:v>
                </c:pt>
                <c:pt idx="4672">
                  <c:v>1367.22</c:v>
                </c:pt>
                <c:pt idx="4673">
                  <c:v>10</c:v>
                </c:pt>
                <c:pt idx="4674">
                  <c:v>0</c:v>
                </c:pt>
                <c:pt idx="4675">
                  <c:v>0</c:v>
                </c:pt>
                <c:pt idx="4676">
                  <c:v>11300.22</c:v>
                </c:pt>
                <c:pt idx="4677">
                  <c:v>472.43</c:v>
                </c:pt>
                <c:pt idx="4678">
                  <c:v>0</c:v>
                </c:pt>
                <c:pt idx="4679">
                  <c:v>0</c:v>
                </c:pt>
                <c:pt idx="4680">
                  <c:v>210</c:v>
                </c:pt>
                <c:pt idx="4681">
                  <c:v>542</c:v>
                </c:pt>
                <c:pt idx="4682">
                  <c:v>1001</c:v>
                </c:pt>
                <c:pt idx="4683">
                  <c:v>0</c:v>
                </c:pt>
                <c:pt idx="4684">
                  <c:v>2080</c:v>
                </c:pt>
                <c:pt idx="4685">
                  <c:v>2021.9</c:v>
                </c:pt>
                <c:pt idx="4686">
                  <c:v>1000</c:v>
                </c:pt>
                <c:pt idx="4687">
                  <c:v>2370</c:v>
                </c:pt>
                <c:pt idx="4688">
                  <c:v>10</c:v>
                </c:pt>
                <c:pt idx="4689">
                  <c:v>1850</c:v>
                </c:pt>
                <c:pt idx="4690">
                  <c:v>500</c:v>
                </c:pt>
                <c:pt idx="4691">
                  <c:v>0</c:v>
                </c:pt>
                <c:pt idx="4692">
                  <c:v>0</c:v>
                </c:pt>
                <c:pt idx="4693">
                  <c:v>1500</c:v>
                </c:pt>
                <c:pt idx="4694">
                  <c:v>1250</c:v>
                </c:pt>
                <c:pt idx="4695">
                  <c:v>1246.0999999999999</c:v>
                </c:pt>
                <c:pt idx="4696">
                  <c:v>1167</c:v>
                </c:pt>
                <c:pt idx="4697">
                  <c:v>1111</c:v>
                </c:pt>
                <c:pt idx="4698">
                  <c:v>1000</c:v>
                </c:pt>
                <c:pt idx="4699">
                  <c:v>2487</c:v>
                </c:pt>
                <c:pt idx="4700">
                  <c:v>9422.9599999999991</c:v>
                </c:pt>
                <c:pt idx="4701">
                  <c:v>0</c:v>
                </c:pt>
                <c:pt idx="4702">
                  <c:v>8261.26</c:v>
                </c:pt>
                <c:pt idx="4703">
                  <c:v>7850.88</c:v>
                </c:pt>
                <c:pt idx="4704">
                  <c:v>0</c:v>
                </c:pt>
                <c:pt idx="4705">
                  <c:v>2430</c:v>
                </c:pt>
                <c:pt idx="4706">
                  <c:v>1700</c:v>
                </c:pt>
                <c:pt idx="4707">
                  <c:v>0</c:v>
                </c:pt>
                <c:pt idx="4708">
                  <c:v>3840.89</c:v>
                </c:pt>
                <c:pt idx="4709">
                  <c:v>1000</c:v>
                </c:pt>
                <c:pt idx="4710">
                  <c:v>3361.03</c:v>
                </c:pt>
                <c:pt idx="4711">
                  <c:v>3019.45</c:v>
                </c:pt>
                <c:pt idx="4712">
                  <c:v>654.03</c:v>
                </c:pt>
                <c:pt idx="4713">
                  <c:v>10</c:v>
                </c:pt>
                <c:pt idx="4714">
                  <c:v>10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2531</c:v>
                </c:pt>
                <c:pt idx="4720">
                  <c:v>830</c:v>
                </c:pt>
                <c:pt idx="4721">
                  <c:v>220</c:v>
                </c:pt>
                <c:pt idx="4722">
                  <c:v>0</c:v>
                </c:pt>
                <c:pt idx="4723">
                  <c:v>0</c:v>
                </c:pt>
                <c:pt idx="4724">
                  <c:v>1000</c:v>
                </c:pt>
                <c:pt idx="4725">
                  <c:v>1584.71</c:v>
                </c:pt>
                <c:pt idx="4726">
                  <c:v>10</c:v>
                </c:pt>
                <c:pt idx="4727">
                  <c:v>25380.79</c:v>
                </c:pt>
                <c:pt idx="4728">
                  <c:v>11117.24</c:v>
                </c:pt>
                <c:pt idx="4729">
                  <c:v>850</c:v>
                </c:pt>
                <c:pt idx="4730">
                  <c:v>7710</c:v>
                </c:pt>
                <c:pt idx="4731">
                  <c:v>0</c:v>
                </c:pt>
                <c:pt idx="4732">
                  <c:v>2981</c:v>
                </c:pt>
                <c:pt idx="4733">
                  <c:v>0</c:v>
                </c:pt>
                <c:pt idx="4734">
                  <c:v>0</c:v>
                </c:pt>
                <c:pt idx="4735">
                  <c:v>3355</c:v>
                </c:pt>
                <c:pt idx="4736">
                  <c:v>2997.61</c:v>
                </c:pt>
                <c:pt idx="4737">
                  <c:v>930.6</c:v>
                </c:pt>
                <c:pt idx="4738">
                  <c:v>5000</c:v>
                </c:pt>
                <c:pt idx="4739">
                  <c:v>1001</c:v>
                </c:pt>
                <c:pt idx="4740">
                  <c:v>3683.3</c:v>
                </c:pt>
                <c:pt idx="4741">
                  <c:v>2680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2140.14</c:v>
                </c:pt>
                <c:pt idx="4747">
                  <c:v>2000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1858.7</c:v>
                </c:pt>
                <c:pt idx="4752">
                  <c:v>1570</c:v>
                </c:pt>
                <c:pt idx="4753">
                  <c:v>1284.0999999999999</c:v>
                </c:pt>
                <c:pt idx="4754">
                  <c:v>1442</c:v>
                </c:pt>
                <c:pt idx="4755">
                  <c:v>450</c:v>
                </c:pt>
                <c:pt idx="4756">
                  <c:v>1000</c:v>
                </c:pt>
                <c:pt idx="4757">
                  <c:v>10</c:v>
                </c:pt>
                <c:pt idx="4758">
                  <c:v>500</c:v>
                </c:pt>
                <c:pt idx="4759">
                  <c:v>0</c:v>
                </c:pt>
                <c:pt idx="4760">
                  <c:v>4732</c:v>
                </c:pt>
                <c:pt idx="4761">
                  <c:v>0</c:v>
                </c:pt>
                <c:pt idx="4762">
                  <c:v>2070</c:v>
                </c:pt>
                <c:pt idx="4763">
                  <c:v>0</c:v>
                </c:pt>
                <c:pt idx="4764">
                  <c:v>0</c:v>
                </c:pt>
                <c:pt idx="4765">
                  <c:v>6163</c:v>
                </c:pt>
                <c:pt idx="4766">
                  <c:v>5628.59</c:v>
                </c:pt>
                <c:pt idx="4767">
                  <c:v>3766</c:v>
                </c:pt>
                <c:pt idx="4768">
                  <c:v>100</c:v>
                </c:pt>
                <c:pt idx="4769">
                  <c:v>0</c:v>
                </c:pt>
                <c:pt idx="4770">
                  <c:v>3223.27</c:v>
                </c:pt>
                <c:pt idx="4771">
                  <c:v>430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2020.92</c:v>
                </c:pt>
                <c:pt idx="4777">
                  <c:v>0</c:v>
                </c:pt>
                <c:pt idx="4778">
                  <c:v>0</c:v>
                </c:pt>
                <c:pt idx="4779">
                  <c:v>1000</c:v>
                </c:pt>
                <c:pt idx="4780">
                  <c:v>492.64</c:v>
                </c:pt>
                <c:pt idx="4781">
                  <c:v>0</c:v>
                </c:pt>
                <c:pt idx="4782">
                  <c:v>2566</c:v>
                </c:pt>
                <c:pt idx="4783">
                  <c:v>1416</c:v>
                </c:pt>
                <c:pt idx="4784">
                  <c:v>10</c:v>
                </c:pt>
                <c:pt idx="4785">
                  <c:v>0</c:v>
                </c:pt>
                <c:pt idx="4786">
                  <c:v>1000</c:v>
                </c:pt>
                <c:pt idx="4787">
                  <c:v>0</c:v>
                </c:pt>
                <c:pt idx="4788">
                  <c:v>5567</c:v>
                </c:pt>
                <c:pt idx="4789">
                  <c:v>13121.97</c:v>
                </c:pt>
                <c:pt idx="4790">
                  <c:v>0</c:v>
                </c:pt>
                <c:pt idx="4791">
                  <c:v>0</c:v>
                </c:pt>
                <c:pt idx="4792">
                  <c:v>4990</c:v>
                </c:pt>
                <c:pt idx="4793">
                  <c:v>2716.28</c:v>
                </c:pt>
                <c:pt idx="4794">
                  <c:v>0</c:v>
                </c:pt>
                <c:pt idx="4795">
                  <c:v>1001</c:v>
                </c:pt>
                <c:pt idx="4796">
                  <c:v>0</c:v>
                </c:pt>
                <c:pt idx="4797">
                  <c:v>0</c:v>
                </c:pt>
                <c:pt idx="4798">
                  <c:v>3716</c:v>
                </c:pt>
                <c:pt idx="4799">
                  <c:v>3216</c:v>
                </c:pt>
                <c:pt idx="4800">
                  <c:v>3070</c:v>
                </c:pt>
                <c:pt idx="4801">
                  <c:v>2376.96</c:v>
                </c:pt>
                <c:pt idx="4802">
                  <c:v>100</c:v>
                </c:pt>
                <c:pt idx="4803">
                  <c:v>0</c:v>
                </c:pt>
                <c:pt idx="4804">
                  <c:v>0</c:v>
                </c:pt>
                <c:pt idx="4805">
                  <c:v>3672.78</c:v>
                </c:pt>
                <c:pt idx="4806">
                  <c:v>5000</c:v>
                </c:pt>
                <c:pt idx="4807">
                  <c:v>750</c:v>
                </c:pt>
                <c:pt idx="4808">
                  <c:v>0</c:v>
                </c:pt>
                <c:pt idx="4809">
                  <c:v>2380</c:v>
                </c:pt>
                <c:pt idx="4810">
                  <c:v>0</c:v>
                </c:pt>
                <c:pt idx="4811">
                  <c:v>0</c:v>
                </c:pt>
                <c:pt idx="4812">
                  <c:v>1762.61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1339.24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12240.87</c:v>
                </c:pt>
                <c:pt idx="4821">
                  <c:v>0</c:v>
                </c:pt>
                <c:pt idx="4822">
                  <c:v>8624.25</c:v>
                </c:pt>
                <c:pt idx="4823">
                  <c:v>8244.7000000000007</c:v>
                </c:pt>
                <c:pt idx="4824">
                  <c:v>0</c:v>
                </c:pt>
                <c:pt idx="4825">
                  <c:v>10</c:v>
                </c:pt>
                <c:pt idx="4826">
                  <c:v>3465.89</c:v>
                </c:pt>
                <c:pt idx="4827">
                  <c:v>2701.6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1701</c:v>
                </c:pt>
                <c:pt idx="4832">
                  <c:v>0</c:v>
                </c:pt>
                <c:pt idx="4833">
                  <c:v>0</c:v>
                </c:pt>
                <c:pt idx="4834">
                  <c:v>664.2</c:v>
                </c:pt>
                <c:pt idx="4835">
                  <c:v>0</c:v>
                </c:pt>
                <c:pt idx="4836">
                  <c:v>10</c:v>
                </c:pt>
                <c:pt idx="4837">
                  <c:v>0</c:v>
                </c:pt>
                <c:pt idx="4838">
                  <c:v>7627.31</c:v>
                </c:pt>
                <c:pt idx="4839">
                  <c:v>0</c:v>
                </c:pt>
                <c:pt idx="4840">
                  <c:v>2134.4</c:v>
                </c:pt>
                <c:pt idx="4841">
                  <c:v>6486.87</c:v>
                </c:pt>
                <c:pt idx="4842">
                  <c:v>500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20</c:v>
                </c:pt>
                <c:pt idx="4847">
                  <c:v>0</c:v>
                </c:pt>
                <c:pt idx="4848">
                  <c:v>1000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1101</c:v>
                </c:pt>
                <c:pt idx="4857">
                  <c:v>706.15</c:v>
                </c:pt>
                <c:pt idx="4858">
                  <c:v>3026.59</c:v>
                </c:pt>
                <c:pt idx="4859">
                  <c:v>5501</c:v>
                </c:pt>
                <c:pt idx="4860">
                  <c:v>0</c:v>
                </c:pt>
                <c:pt idx="4861">
                  <c:v>4517</c:v>
                </c:pt>
                <c:pt idx="4862">
                  <c:v>0</c:v>
                </c:pt>
                <c:pt idx="4863">
                  <c:v>0</c:v>
                </c:pt>
                <c:pt idx="4864">
                  <c:v>3072</c:v>
                </c:pt>
                <c:pt idx="4865">
                  <c:v>0</c:v>
                </c:pt>
                <c:pt idx="4866">
                  <c:v>2530</c:v>
                </c:pt>
                <c:pt idx="4867">
                  <c:v>2500</c:v>
                </c:pt>
                <c:pt idx="4868">
                  <c:v>2450</c:v>
                </c:pt>
                <c:pt idx="4869">
                  <c:v>2422.4899999999998</c:v>
                </c:pt>
                <c:pt idx="4870">
                  <c:v>1000</c:v>
                </c:pt>
                <c:pt idx="4871">
                  <c:v>10</c:v>
                </c:pt>
                <c:pt idx="4872">
                  <c:v>0</c:v>
                </c:pt>
                <c:pt idx="4873">
                  <c:v>3217</c:v>
                </c:pt>
                <c:pt idx="4874">
                  <c:v>471.79</c:v>
                </c:pt>
                <c:pt idx="4875">
                  <c:v>0</c:v>
                </c:pt>
                <c:pt idx="4876">
                  <c:v>8621.16</c:v>
                </c:pt>
                <c:pt idx="4877">
                  <c:v>10</c:v>
                </c:pt>
                <c:pt idx="4878">
                  <c:v>990.6</c:v>
                </c:pt>
                <c:pt idx="4879">
                  <c:v>0</c:v>
                </c:pt>
                <c:pt idx="4880">
                  <c:v>0</c:v>
                </c:pt>
                <c:pt idx="4881">
                  <c:v>35100</c:v>
                </c:pt>
                <c:pt idx="4882">
                  <c:v>0</c:v>
                </c:pt>
                <c:pt idx="4883">
                  <c:v>743</c:v>
                </c:pt>
                <c:pt idx="4884">
                  <c:v>718.92</c:v>
                </c:pt>
                <c:pt idx="4885">
                  <c:v>0</c:v>
                </c:pt>
                <c:pt idx="4886">
                  <c:v>5449.03</c:v>
                </c:pt>
                <c:pt idx="4887">
                  <c:v>10</c:v>
                </c:pt>
                <c:pt idx="4888">
                  <c:v>3645.43</c:v>
                </c:pt>
                <c:pt idx="4889">
                  <c:v>3572</c:v>
                </c:pt>
                <c:pt idx="4890">
                  <c:v>0</c:v>
                </c:pt>
                <c:pt idx="4891">
                  <c:v>1001</c:v>
                </c:pt>
                <c:pt idx="4892">
                  <c:v>2397.84</c:v>
                </c:pt>
                <c:pt idx="4893">
                  <c:v>2183.6</c:v>
                </c:pt>
                <c:pt idx="4894">
                  <c:v>883.8</c:v>
                </c:pt>
                <c:pt idx="4895">
                  <c:v>2056</c:v>
                </c:pt>
                <c:pt idx="4896">
                  <c:v>0</c:v>
                </c:pt>
                <c:pt idx="4897">
                  <c:v>210</c:v>
                </c:pt>
                <c:pt idx="4898">
                  <c:v>0</c:v>
                </c:pt>
                <c:pt idx="4899">
                  <c:v>1400</c:v>
                </c:pt>
                <c:pt idx="4900">
                  <c:v>1327.11</c:v>
                </c:pt>
                <c:pt idx="4901">
                  <c:v>0</c:v>
                </c:pt>
                <c:pt idx="4902">
                  <c:v>1000</c:v>
                </c:pt>
                <c:pt idx="4903">
                  <c:v>4710</c:v>
                </c:pt>
                <c:pt idx="4904">
                  <c:v>9495.82</c:v>
                </c:pt>
                <c:pt idx="4905">
                  <c:v>4283.26</c:v>
                </c:pt>
                <c:pt idx="4906">
                  <c:v>0</c:v>
                </c:pt>
                <c:pt idx="4907">
                  <c:v>880</c:v>
                </c:pt>
                <c:pt idx="4908">
                  <c:v>5500</c:v>
                </c:pt>
                <c:pt idx="4909">
                  <c:v>5070</c:v>
                </c:pt>
                <c:pt idx="4910">
                  <c:v>3364.13</c:v>
                </c:pt>
                <c:pt idx="4911">
                  <c:v>2917.14</c:v>
                </c:pt>
                <c:pt idx="4912">
                  <c:v>2726</c:v>
                </c:pt>
                <c:pt idx="4913">
                  <c:v>0</c:v>
                </c:pt>
                <c:pt idx="4914">
                  <c:v>0</c:v>
                </c:pt>
                <c:pt idx="4915">
                  <c:v>2349.0100000000002</c:v>
                </c:pt>
                <c:pt idx="4916">
                  <c:v>1001</c:v>
                </c:pt>
                <c:pt idx="4917">
                  <c:v>10</c:v>
                </c:pt>
                <c:pt idx="4918">
                  <c:v>0</c:v>
                </c:pt>
                <c:pt idx="4919">
                  <c:v>500</c:v>
                </c:pt>
                <c:pt idx="4920">
                  <c:v>0</c:v>
                </c:pt>
                <c:pt idx="4921">
                  <c:v>5010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8161</c:v>
                </c:pt>
                <c:pt idx="4926">
                  <c:v>10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10</c:v>
                </c:pt>
                <c:pt idx="4932">
                  <c:v>0</c:v>
                </c:pt>
                <c:pt idx="4933">
                  <c:v>6714</c:v>
                </c:pt>
                <c:pt idx="4934">
                  <c:v>5150.12</c:v>
                </c:pt>
                <c:pt idx="4935">
                  <c:v>4302</c:v>
                </c:pt>
                <c:pt idx="4936">
                  <c:v>0</c:v>
                </c:pt>
                <c:pt idx="4937">
                  <c:v>13228.3</c:v>
                </c:pt>
                <c:pt idx="4938">
                  <c:v>210</c:v>
                </c:pt>
                <c:pt idx="4939">
                  <c:v>1000</c:v>
                </c:pt>
                <c:pt idx="4940">
                  <c:v>0</c:v>
                </c:pt>
                <c:pt idx="4941">
                  <c:v>0</c:v>
                </c:pt>
                <c:pt idx="4942">
                  <c:v>1892.92</c:v>
                </c:pt>
                <c:pt idx="4943">
                  <c:v>1829.06</c:v>
                </c:pt>
                <c:pt idx="4944">
                  <c:v>1966</c:v>
                </c:pt>
                <c:pt idx="4945">
                  <c:v>0</c:v>
                </c:pt>
                <c:pt idx="4946">
                  <c:v>0</c:v>
                </c:pt>
                <c:pt idx="4947">
                  <c:v>9904.34</c:v>
                </c:pt>
                <c:pt idx="4948">
                  <c:v>500</c:v>
                </c:pt>
                <c:pt idx="4949">
                  <c:v>5101.8</c:v>
                </c:pt>
                <c:pt idx="4950">
                  <c:v>14202</c:v>
                </c:pt>
                <c:pt idx="4951">
                  <c:v>4113.12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10</c:v>
                </c:pt>
                <c:pt idx="4956">
                  <c:v>0</c:v>
                </c:pt>
                <c:pt idx="4957">
                  <c:v>2500</c:v>
                </c:pt>
                <c:pt idx="4958">
                  <c:v>0</c:v>
                </c:pt>
                <c:pt idx="4959">
                  <c:v>312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1322.12</c:v>
                </c:pt>
                <c:pt idx="4964">
                  <c:v>97.6</c:v>
                </c:pt>
                <c:pt idx="4965">
                  <c:v>0</c:v>
                </c:pt>
                <c:pt idx="4966">
                  <c:v>5432</c:v>
                </c:pt>
                <c:pt idx="4967">
                  <c:v>10</c:v>
                </c:pt>
                <c:pt idx="4968">
                  <c:v>2412.25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4056.91</c:v>
                </c:pt>
                <c:pt idx="4975">
                  <c:v>0</c:v>
                </c:pt>
                <c:pt idx="4976">
                  <c:v>2620</c:v>
                </c:pt>
                <c:pt idx="4977">
                  <c:v>2486</c:v>
                </c:pt>
                <c:pt idx="4978">
                  <c:v>0</c:v>
                </c:pt>
                <c:pt idx="4979">
                  <c:v>500</c:v>
                </c:pt>
                <c:pt idx="4980">
                  <c:v>3295.48</c:v>
                </c:pt>
                <c:pt idx="4981">
                  <c:v>1749.62</c:v>
                </c:pt>
                <c:pt idx="4982">
                  <c:v>1110</c:v>
                </c:pt>
                <c:pt idx="4983">
                  <c:v>0</c:v>
                </c:pt>
                <c:pt idx="4984">
                  <c:v>25000</c:v>
                </c:pt>
                <c:pt idx="4985">
                  <c:v>876</c:v>
                </c:pt>
                <c:pt idx="4986">
                  <c:v>360</c:v>
                </c:pt>
                <c:pt idx="4987">
                  <c:v>0</c:v>
                </c:pt>
                <c:pt idx="4988">
                  <c:v>2016</c:v>
                </c:pt>
                <c:pt idx="4989">
                  <c:v>2000</c:v>
                </c:pt>
                <c:pt idx="4990">
                  <c:v>10</c:v>
                </c:pt>
                <c:pt idx="4991">
                  <c:v>2565.69</c:v>
                </c:pt>
                <c:pt idx="4992">
                  <c:v>0</c:v>
                </c:pt>
                <c:pt idx="4993">
                  <c:v>1000</c:v>
                </c:pt>
                <c:pt idx="4994">
                  <c:v>0</c:v>
                </c:pt>
                <c:pt idx="4995">
                  <c:v>0</c:v>
                </c:pt>
                <c:pt idx="4996">
                  <c:v>2001</c:v>
                </c:pt>
                <c:pt idx="4997">
                  <c:v>0</c:v>
                </c:pt>
                <c:pt idx="4998">
                  <c:v>2223.0500000000002</c:v>
                </c:pt>
                <c:pt idx="4999">
                  <c:v>1275</c:v>
                </c:pt>
                <c:pt idx="5000">
                  <c:v>42</c:v>
                </c:pt>
                <c:pt idx="5001">
                  <c:v>0</c:v>
                </c:pt>
                <c:pt idx="5002">
                  <c:v>3423.76</c:v>
                </c:pt>
                <c:pt idx="5003">
                  <c:v>3037.87</c:v>
                </c:pt>
                <c:pt idx="5004">
                  <c:v>1846</c:v>
                </c:pt>
                <c:pt idx="5005">
                  <c:v>0</c:v>
                </c:pt>
                <c:pt idx="5006">
                  <c:v>4274.88</c:v>
                </c:pt>
                <c:pt idx="5007">
                  <c:v>4788.7700000000004</c:v>
                </c:pt>
                <c:pt idx="5008">
                  <c:v>0</c:v>
                </c:pt>
                <c:pt idx="5009">
                  <c:v>3127.37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8600.2999999999993</c:v>
                </c:pt>
                <c:pt idx="5014">
                  <c:v>0</c:v>
                </c:pt>
                <c:pt idx="5015">
                  <c:v>1966</c:v>
                </c:pt>
                <c:pt idx="5016">
                  <c:v>1593.24</c:v>
                </c:pt>
                <c:pt idx="5017">
                  <c:v>0</c:v>
                </c:pt>
                <c:pt idx="5018">
                  <c:v>1536</c:v>
                </c:pt>
                <c:pt idx="5019">
                  <c:v>5175.55</c:v>
                </c:pt>
                <c:pt idx="5020">
                  <c:v>0</c:v>
                </c:pt>
                <c:pt idx="5021">
                  <c:v>10</c:v>
                </c:pt>
                <c:pt idx="5022">
                  <c:v>2131</c:v>
                </c:pt>
                <c:pt idx="5023">
                  <c:v>4115.16</c:v>
                </c:pt>
                <c:pt idx="5024">
                  <c:v>2925.17</c:v>
                </c:pt>
                <c:pt idx="5025">
                  <c:v>225.72</c:v>
                </c:pt>
                <c:pt idx="5026">
                  <c:v>6763</c:v>
                </c:pt>
                <c:pt idx="5027">
                  <c:v>6735</c:v>
                </c:pt>
                <c:pt idx="5028">
                  <c:v>3117</c:v>
                </c:pt>
                <c:pt idx="5029">
                  <c:v>0</c:v>
                </c:pt>
                <c:pt idx="5030">
                  <c:v>3444</c:v>
                </c:pt>
                <c:pt idx="5031">
                  <c:v>0</c:v>
                </c:pt>
                <c:pt idx="5032">
                  <c:v>0</c:v>
                </c:pt>
                <c:pt idx="5033">
                  <c:v>2500</c:v>
                </c:pt>
                <c:pt idx="5034">
                  <c:v>10</c:v>
                </c:pt>
                <c:pt idx="5035">
                  <c:v>0</c:v>
                </c:pt>
                <c:pt idx="5036">
                  <c:v>800</c:v>
                </c:pt>
                <c:pt idx="5037">
                  <c:v>10</c:v>
                </c:pt>
                <c:pt idx="5038">
                  <c:v>10</c:v>
                </c:pt>
                <c:pt idx="5039">
                  <c:v>0</c:v>
                </c:pt>
                <c:pt idx="5040">
                  <c:v>1934.17</c:v>
                </c:pt>
                <c:pt idx="5041">
                  <c:v>1520.44</c:v>
                </c:pt>
                <c:pt idx="5042">
                  <c:v>1500</c:v>
                </c:pt>
                <c:pt idx="5043">
                  <c:v>1500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2717</c:v>
                </c:pt>
                <c:pt idx="5051">
                  <c:v>1537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1000</c:v>
                </c:pt>
                <c:pt idx="5056">
                  <c:v>4097.1499999999996</c:v>
                </c:pt>
                <c:pt idx="5057">
                  <c:v>657.07</c:v>
                </c:pt>
                <c:pt idx="5058">
                  <c:v>5632</c:v>
                </c:pt>
                <c:pt idx="5059">
                  <c:v>0</c:v>
                </c:pt>
                <c:pt idx="5060">
                  <c:v>600</c:v>
                </c:pt>
                <c:pt idx="5061">
                  <c:v>10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4664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2766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2590.1999999999998</c:v>
                </c:pt>
                <c:pt idx="5074">
                  <c:v>0</c:v>
                </c:pt>
                <c:pt idx="5075">
                  <c:v>0</c:v>
                </c:pt>
                <c:pt idx="5076">
                  <c:v>10</c:v>
                </c:pt>
                <c:pt idx="5077">
                  <c:v>401</c:v>
                </c:pt>
                <c:pt idx="5078">
                  <c:v>210</c:v>
                </c:pt>
                <c:pt idx="5079">
                  <c:v>1576.9</c:v>
                </c:pt>
                <c:pt idx="5080">
                  <c:v>1500</c:v>
                </c:pt>
                <c:pt idx="5081">
                  <c:v>0</c:v>
                </c:pt>
                <c:pt idx="5082">
                  <c:v>1496.52</c:v>
                </c:pt>
                <c:pt idx="5083">
                  <c:v>1466</c:v>
                </c:pt>
                <c:pt idx="5084">
                  <c:v>0</c:v>
                </c:pt>
                <c:pt idx="5085">
                  <c:v>0</c:v>
                </c:pt>
                <c:pt idx="5086">
                  <c:v>3200</c:v>
                </c:pt>
                <c:pt idx="5087">
                  <c:v>1870.4</c:v>
                </c:pt>
                <c:pt idx="5088">
                  <c:v>7708.2</c:v>
                </c:pt>
                <c:pt idx="5089">
                  <c:v>2792.07</c:v>
                </c:pt>
                <c:pt idx="5090">
                  <c:v>360</c:v>
                </c:pt>
                <c:pt idx="5091">
                  <c:v>7482</c:v>
                </c:pt>
                <c:pt idx="5092">
                  <c:v>2130.2399999999998</c:v>
                </c:pt>
                <c:pt idx="5093">
                  <c:v>5652</c:v>
                </c:pt>
                <c:pt idx="5094">
                  <c:v>0</c:v>
                </c:pt>
                <c:pt idx="5095">
                  <c:v>0</c:v>
                </c:pt>
                <c:pt idx="5096">
                  <c:v>870</c:v>
                </c:pt>
                <c:pt idx="5097">
                  <c:v>0</c:v>
                </c:pt>
                <c:pt idx="5098">
                  <c:v>0</c:v>
                </c:pt>
                <c:pt idx="5099">
                  <c:v>2417.0300000000002</c:v>
                </c:pt>
                <c:pt idx="5100">
                  <c:v>1001</c:v>
                </c:pt>
                <c:pt idx="5101">
                  <c:v>0</c:v>
                </c:pt>
                <c:pt idx="5102">
                  <c:v>2197.13</c:v>
                </c:pt>
                <c:pt idx="5103">
                  <c:v>0</c:v>
                </c:pt>
                <c:pt idx="5104">
                  <c:v>1966</c:v>
                </c:pt>
                <c:pt idx="5105">
                  <c:v>1375.61</c:v>
                </c:pt>
                <c:pt idx="5106">
                  <c:v>10</c:v>
                </c:pt>
                <c:pt idx="5107">
                  <c:v>0</c:v>
                </c:pt>
                <c:pt idx="5108">
                  <c:v>312</c:v>
                </c:pt>
                <c:pt idx="5109">
                  <c:v>10</c:v>
                </c:pt>
                <c:pt idx="5110">
                  <c:v>0</c:v>
                </c:pt>
                <c:pt idx="5111">
                  <c:v>0</c:v>
                </c:pt>
                <c:pt idx="5112">
                  <c:v>5257.84</c:v>
                </c:pt>
                <c:pt idx="5113">
                  <c:v>6847.78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4057</c:v>
                </c:pt>
                <c:pt idx="5118">
                  <c:v>3788.99</c:v>
                </c:pt>
                <c:pt idx="5119">
                  <c:v>3322.83</c:v>
                </c:pt>
                <c:pt idx="5120">
                  <c:v>2780</c:v>
                </c:pt>
                <c:pt idx="5121">
                  <c:v>0</c:v>
                </c:pt>
                <c:pt idx="5122">
                  <c:v>2250</c:v>
                </c:pt>
                <c:pt idx="5123">
                  <c:v>1001</c:v>
                </c:pt>
                <c:pt idx="5124">
                  <c:v>750</c:v>
                </c:pt>
                <c:pt idx="5125">
                  <c:v>1925</c:v>
                </c:pt>
                <c:pt idx="5126">
                  <c:v>1910.22</c:v>
                </c:pt>
                <c:pt idx="5127">
                  <c:v>1106</c:v>
                </c:pt>
                <c:pt idx="5128">
                  <c:v>1010</c:v>
                </c:pt>
                <c:pt idx="5129">
                  <c:v>10</c:v>
                </c:pt>
                <c:pt idx="5130">
                  <c:v>10</c:v>
                </c:pt>
                <c:pt idx="5131">
                  <c:v>0</c:v>
                </c:pt>
                <c:pt idx="5132">
                  <c:v>6213</c:v>
                </c:pt>
                <c:pt idx="5133">
                  <c:v>4720.91</c:v>
                </c:pt>
                <c:pt idx="5134">
                  <c:v>3204.44</c:v>
                </c:pt>
                <c:pt idx="5135">
                  <c:v>211</c:v>
                </c:pt>
                <c:pt idx="5136">
                  <c:v>0</c:v>
                </c:pt>
                <c:pt idx="5137">
                  <c:v>1848.18</c:v>
                </c:pt>
                <c:pt idx="5138">
                  <c:v>1201</c:v>
                </c:pt>
                <c:pt idx="5139">
                  <c:v>1003.43</c:v>
                </c:pt>
                <c:pt idx="5140">
                  <c:v>22298</c:v>
                </c:pt>
                <c:pt idx="5141">
                  <c:v>0</c:v>
                </c:pt>
                <c:pt idx="5142">
                  <c:v>0</c:v>
                </c:pt>
                <c:pt idx="5143">
                  <c:v>650</c:v>
                </c:pt>
                <c:pt idx="5144">
                  <c:v>10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0</c:v>
                </c:pt>
                <c:pt idx="5149">
                  <c:v>2824.02</c:v>
                </c:pt>
                <c:pt idx="5150">
                  <c:v>0</c:v>
                </c:pt>
                <c:pt idx="5151">
                  <c:v>4101.68</c:v>
                </c:pt>
                <c:pt idx="5152">
                  <c:v>3004.87</c:v>
                </c:pt>
                <c:pt idx="5153">
                  <c:v>2379.58</c:v>
                </c:pt>
                <c:pt idx="5154">
                  <c:v>1986</c:v>
                </c:pt>
                <c:pt idx="5155">
                  <c:v>14185.14</c:v>
                </c:pt>
                <c:pt idx="5156">
                  <c:v>10</c:v>
                </c:pt>
                <c:pt idx="5157">
                  <c:v>10</c:v>
                </c:pt>
                <c:pt idx="5158">
                  <c:v>22252.07</c:v>
                </c:pt>
                <c:pt idx="5159">
                  <c:v>0</c:v>
                </c:pt>
                <c:pt idx="5160">
                  <c:v>10</c:v>
                </c:pt>
                <c:pt idx="5161">
                  <c:v>0</c:v>
                </c:pt>
                <c:pt idx="5162">
                  <c:v>8045.84</c:v>
                </c:pt>
                <c:pt idx="5163">
                  <c:v>7623.86</c:v>
                </c:pt>
                <c:pt idx="5164">
                  <c:v>0</c:v>
                </c:pt>
                <c:pt idx="5165">
                  <c:v>0</c:v>
                </c:pt>
                <c:pt idx="5166">
                  <c:v>5742</c:v>
                </c:pt>
                <c:pt idx="5167">
                  <c:v>1648.42</c:v>
                </c:pt>
                <c:pt idx="5168">
                  <c:v>58152.800000000003</c:v>
                </c:pt>
                <c:pt idx="5169">
                  <c:v>5997.28</c:v>
                </c:pt>
                <c:pt idx="5170">
                  <c:v>775</c:v>
                </c:pt>
                <c:pt idx="5171">
                  <c:v>4116.8</c:v>
                </c:pt>
                <c:pt idx="5172">
                  <c:v>10</c:v>
                </c:pt>
                <c:pt idx="5173">
                  <c:v>5600</c:v>
                </c:pt>
                <c:pt idx="5174">
                  <c:v>5155.26</c:v>
                </c:pt>
                <c:pt idx="5175">
                  <c:v>0</c:v>
                </c:pt>
                <c:pt idx="5176">
                  <c:v>3241.37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1000</c:v>
                </c:pt>
                <c:pt idx="5181">
                  <c:v>0</c:v>
                </c:pt>
                <c:pt idx="5182">
                  <c:v>510</c:v>
                </c:pt>
                <c:pt idx="5183">
                  <c:v>500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654.79</c:v>
                </c:pt>
                <c:pt idx="5190">
                  <c:v>0</c:v>
                </c:pt>
                <c:pt idx="5191">
                  <c:v>13583.51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1978.97</c:v>
                </c:pt>
                <c:pt idx="5197">
                  <c:v>7556.38</c:v>
                </c:pt>
                <c:pt idx="5198">
                  <c:v>1793</c:v>
                </c:pt>
                <c:pt idx="5199">
                  <c:v>2572.3000000000002</c:v>
                </c:pt>
                <c:pt idx="5200">
                  <c:v>6264.6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0</c:v>
                </c:pt>
                <c:pt idx="5207">
                  <c:v>2576.5500000000002</c:v>
                </c:pt>
                <c:pt idx="5208">
                  <c:v>0</c:v>
                </c:pt>
                <c:pt idx="5209">
                  <c:v>480</c:v>
                </c:pt>
                <c:pt idx="5210">
                  <c:v>2000</c:v>
                </c:pt>
                <c:pt idx="5211">
                  <c:v>0</c:v>
                </c:pt>
                <c:pt idx="5212">
                  <c:v>0</c:v>
                </c:pt>
                <c:pt idx="5213">
                  <c:v>1470</c:v>
                </c:pt>
                <c:pt idx="5214">
                  <c:v>0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10</c:v>
                </c:pt>
                <c:pt idx="5220">
                  <c:v>6951.83</c:v>
                </c:pt>
                <c:pt idx="5221">
                  <c:v>8291.16</c:v>
                </c:pt>
                <c:pt idx="5222">
                  <c:v>430</c:v>
                </c:pt>
                <c:pt idx="5223">
                  <c:v>0</c:v>
                </c:pt>
                <c:pt idx="5224">
                  <c:v>3042</c:v>
                </c:pt>
                <c:pt idx="5225">
                  <c:v>10</c:v>
                </c:pt>
                <c:pt idx="5226">
                  <c:v>0</c:v>
                </c:pt>
                <c:pt idx="5227">
                  <c:v>10</c:v>
                </c:pt>
                <c:pt idx="5228">
                  <c:v>1571</c:v>
                </c:pt>
                <c:pt idx="5229">
                  <c:v>10</c:v>
                </c:pt>
                <c:pt idx="5230">
                  <c:v>0</c:v>
                </c:pt>
                <c:pt idx="5231">
                  <c:v>0</c:v>
                </c:pt>
                <c:pt idx="5232">
                  <c:v>10</c:v>
                </c:pt>
                <c:pt idx="5233">
                  <c:v>0</c:v>
                </c:pt>
                <c:pt idx="5234">
                  <c:v>9982</c:v>
                </c:pt>
                <c:pt idx="5235">
                  <c:v>800</c:v>
                </c:pt>
                <c:pt idx="5236">
                  <c:v>0</c:v>
                </c:pt>
                <c:pt idx="5237">
                  <c:v>4377</c:v>
                </c:pt>
                <c:pt idx="5238">
                  <c:v>1968.72</c:v>
                </c:pt>
                <c:pt idx="5239">
                  <c:v>360</c:v>
                </c:pt>
                <c:pt idx="5240">
                  <c:v>3422</c:v>
                </c:pt>
                <c:pt idx="5241">
                  <c:v>1243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2448.25</c:v>
                </c:pt>
                <c:pt idx="5247">
                  <c:v>2210</c:v>
                </c:pt>
                <c:pt idx="5248">
                  <c:v>1572.73</c:v>
                </c:pt>
                <c:pt idx="5249">
                  <c:v>1547.04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350000</c:v>
                </c:pt>
                <c:pt idx="5254">
                  <c:v>19521.7</c:v>
                </c:pt>
                <c:pt idx="5255">
                  <c:v>16935</c:v>
                </c:pt>
                <c:pt idx="5256">
                  <c:v>13815.01</c:v>
                </c:pt>
                <c:pt idx="5257">
                  <c:v>210</c:v>
                </c:pt>
                <c:pt idx="5258">
                  <c:v>3380</c:v>
                </c:pt>
                <c:pt idx="5259">
                  <c:v>7323.4</c:v>
                </c:pt>
                <c:pt idx="5260">
                  <c:v>0</c:v>
                </c:pt>
                <c:pt idx="5261">
                  <c:v>9882</c:v>
                </c:pt>
                <c:pt idx="5262">
                  <c:v>1966</c:v>
                </c:pt>
                <c:pt idx="5263">
                  <c:v>2242</c:v>
                </c:pt>
                <c:pt idx="5264">
                  <c:v>0</c:v>
                </c:pt>
                <c:pt idx="5265">
                  <c:v>5466.11</c:v>
                </c:pt>
                <c:pt idx="5266">
                  <c:v>5550.84</c:v>
                </c:pt>
                <c:pt idx="5267">
                  <c:v>0</c:v>
                </c:pt>
                <c:pt idx="5268">
                  <c:v>0</c:v>
                </c:pt>
                <c:pt idx="5269">
                  <c:v>0</c:v>
                </c:pt>
                <c:pt idx="5270">
                  <c:v>3075</c:v>
                </c:pt>
                <c:pt idx="5271">
                  <c:v>2659.12</c:v>
                </c:pt>
                <c:pt idx="5272">
                  <c:v>87.6</c:v>
                </c:pt>
                <c:pt idx="5273">
                  <c:v>10</c:v>
                </c:pt>
                <c:pt idx="5274">
                  <c:v>0</c:v>
                </c:pt>
                <c:pt idx="5275">
                  <c:v>2441.64</c:v>
                </c:pt>
                <c:pt idx="5276">
                  <c:v>2000</c:v>
                </c:pt>
                <c:pt idx="5277">
                  <c:v>0</c:v>
                </c:pt>
                <c:pt idx="5278">
                  <c:v>220</c:v>
                </c:pt>
                <c:pt idx="5279">
                  <c:v>10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1658.58</c:v>
                </c:pt>
                <c:pt idx="5285">
                  <c:v>1596</c:v>
                </c:pt>
                <c:pt idx="5286">
                  <c:v>1568.24</c:v>
                </c:pt>
                <c:pt idx="5287">
                  <c:v>0</c:v>
                </c:pt>
                <c:pt idx="5288">
                  <c:v>0</c:v>
                </c:pt>
                <c:pt idx="5289">
                  <c:v>3001</c:v>
                </c:pt>
                <c:pt idx="5290">
                  <c:v>1525.03</c:v>
                </c:pt>
                <c:pt idx="5291">
                  <c:v>0</c:v>
                </c:pt>
                <c:pt idx="5292">
                  <c:v>190</c:v>
                </c:pt>
                <c:pt idx="5293">
                  <c:v>1111</c:v>
                </c:pt>
                <c:pt idx="5294">
                  <c:v>0</c:v>
                </c:pt>
                <c:pt idx="5295">
                  <c:v>16814</c:v>
                </c:pt>
                <c:pt idx="5296">
                  <c:v>230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4513.3100000000004</c:v>
                </c:pt>
                <c:pt idx="5301">
                  <c:v>3611.76</c:v>
                </c:pt>
                <c:pt idx="5302">
                  <c:v>3009.51</c:v>
                </c:pt>
                <c:pt idx="5303">
                  <c:v>2902.4</c:v>
                </c:pt>
                <c:pt idx="5304">
                  <c:v>2145.42</c:v>
                </c:pt>
                <c:pt idx="5305">
                  <c:v>0</c:v>
                </c:pt>
                <c:pt idx="5306">
                  <c:v>1697.17</c:v>
                </c:pt>
                <c:pt idx="5307">
                  <c:v>10</c:v>
                </c:pt>
                <c:pt idx="5308">
                  <c:v>6192</c:v>
                </c:pt>
                <c:pt idx="5309">
                  <c:v>7280</c:v>
                </c:pt>
                <c:pt idx="5310">
                  <c:v>6941.43</c:v>
                </c:pt>
                <c:pt idx="5311">
                  <c:v>0</c:v>
                </c:pt>
                <c:pt idx="5312">
                  <c:v>11936.62</c:v>
                </c:pt>
                <c:pt idx="5313">
                  <c:v>4613.3999999999996</c:v>
                </c:pt>
                <c:pt idx="5314">
                  <c:v>0</c:v>
                </c:pt>
                <c:pt idx="5315">
                  <c:v>4542.6000000000004</c:v>
                </c:pt>
                <c:pt idx="5316">
                  <c:v>4030</c:v>
                </c:pt>
                <c:pt idx="5317">
                  <c:v>0</c:v>
                </c:pt>
                <c:pt idx="5318">
                  <c:v>2780</c:v>
                </c:pt>
                <c:pt idx="5319">
                  <c:v>10</c:v>
                </c:pt>
                <c:pt idx="5320">
                  <c:v>10</c:v>
                </c:pt>
                <c:pt idx="5321">
                  <c:v>0</c:v>
                </c:pt>
                <c:pt idx="5322">
                  <c:v>0</c:v>
                </c:pt>
                <c:pt idx="5323">
                  <c:v>1996</c:v>
                </c:pt>
                <c:pt idx="5324">
                  <c:v>0</c:v>
                </c:pt>
                <c:pt idx="5325">
                  <c:v>0</c:v>
                </c:pt>
                <c:pt idx="5326">
                  <c:v>500</c:v>
                </c:pt>
                <c:pt idx="5327">
                  <c:v>210</c:v>
                </c:pt>
                <c:pt idx="5328">
                  <c:v>0</c:v>
                </c:pt>
                <c:pt idx="5329">
                  <c:v>1000</c:v>
                </c:pt>
                <c:pt idx="5330">
                  <c:v>2519.23</c:v>
                </c:pt>
                <c:pt idx="5331">
                  <c:v>17832</c:v>
                </c:pt>
                <c:pt idx="5332">
                  <c:v>9601.2999999999993</c:v>
                </c:pt>
                <c:pt idx="5333">
                  <c:v>250</c:v>
                </c:pt>
                <c:pt idx="5334">
                  <c:v>0</c:v>
                </c:pt>
                <c:pt idx="5335">
                  <c:v>2701.99</c:v>
                </c:pt>
                <c:pt idx="5336">
                  <c:v>0</c:v>
                </c:pt>
                <c:pt idx="5337">
                  <c:v>1901</c:v>
                </c:pt>
                <c:pt idx="5338">
                  <c:v>0</c:v>
                </c:pt>
                <c:pt idx="5339">
                  <c:v>4266.8999999999996</c:v>
                </c:pt>
                <c:pt idx="5340">
                  <c:v>6456</c:v>
                </c:pt>
                <c:pt idx="5341">
                  <c:v>400</c:v>
                </c:pt>
                <c:pt idx="5342">
                  <c:v>0</c:v>
                </c:pt>
                <c:pt idx="5343">
                  <c:v>0</c:v>
                </c:pt>
                <c:pt idx="5344">
                  <c:v>0</c:v>
                </c:pt>
                <c:pt idx="5345">
                  <c:v>2342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358.6</c:v>
                </c:pt>
                <c:pt idx="5351">
                  <c:v>356.72</c:v>
                </c:pt>
                <c:pt idx="5352">
                  <c:v>1966</c:v>
                </c:pt>
                <c:pt idx="5353">
                  <c:v>1842.42</c:v>
                </c:pt>
                <c:pt idx="5354">
                  <c:v>0</c:v>
                </c:pt>
                <c:pt idx="5355">
                  <c:v>10</c:v>
                </c:pt>
                <c:pt idx="5356">
                  <c:v>0</c:v>
                </c:pt>
                <c:pt idx="5357">
                  <c:v>0</c:v>
                </c:pt>
                <c:pt idx="5358">
                  <c:v>3717</c:v>
                </c:pt>
                <c:pt idx="5359">
                  <c:v>0</c:v>
                </c:pt>
                <c:pt idx="5360">
                  <c:v>0</c:v>
                </c:pt>
                <c:pt idx="5361">
                  <c:v>8982</c:v>
                </c:pt>
                <c:pt idx="5362">
                  <c:v>6865</c:v>
                </c:pt>
                <c:pt idx="5363">
                  <c:v>0</c:v>
                </c:pt>
                <c:pt idx="5364">
                  <c:v>0</c:v>
                </c:pt>
                <c:pt idx="5365">
                  <c:v>3250</c:v>
                </c:pt>
                <c:pt idx="5366">
                  <c:v>2750</c:v>
                </c:pt>
                <c:pt idx="5367">
                  <c:v>360</c:v>
                </c:pt>
                <c:pt idx="5368">
                  <c:v>2375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220</c:v>
                </c:pt>
                <c:pt idx="5374">
                  <c:v>0</c:v>
                </c:pt>
                <c:pt idx="5375">
                  <c:v>9546</c:v>
                </c:pt>
                <c:pt idx="5376">
                  <c:v>10</c:v>
                </c:pt>
                <c:pt idx="5377">
                  <c:v>0</c:v>
                </c:pt>
                <c:pt idx="5378">
                  <c:v>0</c:v>
                </c:pt>
                <c:pt idx="5379">
                  <c:v>1601.68</c:v>
                </c:pt>
                <c:pt idx="5380">
                  <c:v>4120</c:v>
                </c:pt>
                <c:pt idx="5381">
                  <c:v>5167.8999999999996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4471.2</c:v>
                </c:pt>
                <c:pt idx="5386">
                  <c:v>509.08</c:v>
                </c:pt>
                <c:pt idx="5387">
                  <c:v>0</c:v>
                </c:pt>
                <c:pt idx="5388">
                  <c:v>0</c:v>
                </c:pt>
                <c:pt idx="5389">
                  <c:v>2611</c:v>
                </c:pt>
                <c:pt idx="5390">
                  <c:v>307.60000000000002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500</c:v>
                </c:pt>
                <c:pt idx="5395">
                  <c:v>1536</c:v>
                </c:pt>
                <c:pt idx="5396">
                  <c:v>5384.7</c:v>
                </c:pt>
                <c:pt idx="5397">
                  <c:v>210</c:v>
                </c:pt>
                <c:pt idx="5398">
                  <c:v>0</c:v>
                </c:pt>
                <c:pt idx="5399">
                  <c:v>0</c:v>
                </c:pt>
                <c:pt idx="5400">
                  <c:v>8944.39</c:v>
                </c:pt>
                <c:pt idx="5401">
                  <c:v>19832.849999999999</c:v>
                </c:pt>
                <c:pt idx="5402">
                  <c:v>7641</c:v>
                </c:pt>
                <c:pt idx="5403">
                  <c:v>850</c:v>
                </c:pt>
                <c:pt idx="5404">
                  <c:v>6925.91</c:v>
                </c:pt>
                <c:pt idx="5405">
                  <c:v>420.63</c:v>
                </c:pt>
                <c:pt idx="5406">
                  <c:v>0</c:v>
                </c:pt>
                <c:pt idx="5407">
                  <c:v>10</c:v>
                </c:pt>
                <c:pt idx="5408">
                  <c:v>0</c:v>
                </c:pt>
                <c:pt idx="5409">
                  <c:v>2217</c:v>
                </c:pt>
                <c:pt idx="5410">
                  <c:v>0</c:v>
                </c:pt>
                <c:pt idx="5411">
                  <c:v>4345.84</c:v>
                </c:pt>
                <c:pt idx="5412">
                  <c:v>0</c:v>
                </c:pt>
                <c:pt idx="5413">
                  <c:v>2350</c:v>
                </c:pt>
                <c:pt idx="5414">
                  <c:v>0</c:v>
                </c:pt>
                <c:pt idx="5415">
                  <c:v>10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1000</c:v>
                </c:pt>
                <c:pt idx="5423">
                  <c:v>0</c:v>
                </c:pt>
                <c:pt idx="5424">
                  <c:v>0</c:v>
                </c:pt>
                <c:pt idx="5425">
                  <c:v>8467.5</c:v>
                </c:pt>
                <c:pt idx="5426">
                  <c:v>2732</c:v>
                </c:pt>
                <c:pt idx="5427">
                  <c:v>4651.12</c:v>
                </c:pt>
                <c:pt idx="5428">
                  <c:v>1600</c:v>
                </c:pt>
                <c:pt idx="5429">
                  <c:v>0</c:v>
                </c:pt>
                <c:pt idx="5430">
                  <c:v>5367.77</c:v>
                </c:pt>
                <c:pt idx="5431">
                  <c:v>5527.73</c:v>
                </c:pt>
                <c:pt idx="5432">
                  <c:v>0</c:v>
                </c:pt>
                <c:pt idx="5433">
                  <c:v>4212</c:v>
                </c:pt>
                <c:pt idx="5434">
                  <c:v>3520</c:v>
                </c:pt>
                <c:pt idx="5435">
                  <c:v>163.74</c:v>
                </c:pt>
                <c:pt idx="5436">
                  <c:v>2499.37</c:v>
                </c:pt>
                <c:pt idx="5437">
                  <c:v>2488.1999999999998</c:v>
                </c:pt>
                <c:pt idx="5438">
                  <c:v>0</c:v>
                </c:pt>
                <c:pt idx="5439">
                  <c:v>2302</c:v>
                </c:pt>
                <c:pt idx="5440">
                  <c:v>0</c:v>
                </c:pt>
                <c:pt idx="5441">
                  <c:v>0</c:v>
                </c:pt>
                <c:pt idx="5442">
                  <c:v>5520.87</c:v>
                </c:pt>
                <c:pt idx="5443">
                  <c:v>1597</c:v>
                </c:pt>
                <c:pt idx="5444">
                  <c:v>0</c:v>
                </c:pt>
                <c:pt idx="5445">
                  <c:v>1100</c:v>
                </c:pt>
                <c:pt idx="5446">
                  <c:v>0</c:v>
                </c:pt>
                <c:pt idx="5447">
                  <c:v>0</c:v>
                </c:pt>
                <c:pt idx="5448">
                  <c:v>50</c:v>
                </c:pt>
                <c:pt idx="5449">
                  <c:v>0</c:v>
                </c:pt>
                <c:pt idx="5450">
                  <c:v>8552.56</c:v>
                </c:pt>
                <c:pt idx="5451">
                  <c:v>7131.89</c:v>
                </c:pt>
                <c:pt idx="5452">
                  <c:v>0</c:v>
                </c:pt>
                <c:pt idx="5453">
                  <c:v>0</c:v>
                </c:pt>
                <c:pt idx="5454">
                  <c:v>750</c:v>
                </c:pt>
                <c:pt idx="5455">
                  <c:v>1200</c:v>
                </c:pt>
                <c:pt idx="5456">
                  <c:v>10</c:v>
                </c:pt>
                <c:pt idx="5457">
                  <c:v>0</c:v>
                </c:pt>
                <c:pt idx="5458">
                  <c:v>1506</c:v>
                </c:pt>
                <c:pt idx="5459">
                  <c:v>0</c:v>
                </c:pt>
                <c:pt idx="5460">
                  <c:v>571.22</c:v>
                </c:pt>
                <c:pt idx="5461">
                  <c:v>10</c:v>
                </c:pt>
                <c:pt idx="5462">
                  <c:v>3433.76</c:v>
                </c:pt>
                <c:pt idx="5463">
                  <c:v>0</c:v>
                </c:pt>
                <c:pt idx="5464">
                  <c:v>2927.81</c:v>
                </c:pt>
                <c:pt idx="5465">
                  <c:v>2756.04</c:v>
                </c:pt>
                <c:pt idx="5466">
                  <c:v>500</c:v>
                </c:pt>
                <c:pt idx="5467">
                  <c:v>0</c:v>
                </c:pt>
                <c:pt idx="5468">
                  <c:v>0</c:v>
                </c:pt>
                <c:pt idx="5469">
                  <c:v>703.2</c:v>
                </c:pt>
                <c:pt idx="5470">
                  <c:v>10</c:v>
                </c:pt>
                <c:pt idx="5471">
                  <c:v>6149.65</c:v>
                </c:pt>
                <c:pt idx="5472">
                  <c:v>6666</c:v>
                </c:pt>
                <c:pt idx="5473">
                  <c:v>600</c:v>
                </c:pt>
                <c:pt idx="5474">
                  <c:v>312</c:v>
                </c:pt>
                <c:pt idx="5475">
                  <c:v>0</c:v>
                </c:pt>
                <c:pt idx="5476">
                  <c:v>2530</c:v>
                </c:pt>
                <c:pt idx="5477">
                  <c:v>5428.19</c:v>
                </c:pt>
                <c:pt idx="5478">
                  <c:v>392</c:v>
                </c:pt>
                <c:pt idx="5479">
                  <c:v>2084</c:v>
                </c:pt>
                <c:pt idx="5480">
                  <c:v>751.6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10</c:v>
                </c:pt>
                <c:pt idx="5486">
                  <c:v>1684.97</c:v>
                </c:pt>
                <c:pt idx="5487">
                  <c:v>1331.03</c:v>
                </c:pt>
                <c:pt idx="5488">
                  <c:v>2001</c:v>
                </c:pt>
                <c:pt idx="5489">
                  <c:v>0</c:v>
                </c:pt>
                <c:pt idx="5490">
                  <c:v>2500</c:v>
                </c:pt>
                <c:pt idx="5491">
                  <c:v>0</c:v>
                </c:pt>
                <c:pt idx="5492">
                  <c:v>3982</c:v>
                </c:pt>
                <c:pt idx="5493">
                  <c:v>0</c:v>
                </c:pt>
                <c:pt idx="5494">
                  <c:v>1000</c:v>
                </c:pt>
                <c:pt idx="5495">
                  <c:v>3047</c:v>
                </c:pt>
                <c:pt idx="5496">
                  <c:v>0</c:v>
                </c:pt>
                <c:pt idx="5497">
                  <c:v>2551.5100000000002</c:v>
                </c:pt>
                <c:pt idx="5498">
                  <c:v>0</c:v>
                </c:pt>
                <c:pt idx="5499">
                  <c:v>0</c:v>
                </c:pt>
                <c:pt idx="5500">
                  <c:v>2036</c:v>
                </c:pt>
                <c:pt idx="5501">
                  <c:v>1980</c:v>
                </c:pt>
                <c:pt idx="5502">
                  <c:v>2688</c:v>
                </c:pt>
                <c:pt idx="5503">
                  <c:v>1280</c:v>
                </c:pt>
                <c:pt idx="5504">
                  <c:v>1837</c:v>
                </c:pt>
                <c:pt idx="5505">
                  <c:v>10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2716</c:v>
                </c:pt>
                <c:pt idx="5510">
                  <c:v>2098</c:v>
                </c:pt>
                <c:pt idx="5511">
                  <c:v>1909.5</c:v>
                </c:pt>
                <c:pt idx="5512">
                  <c:v>2494.42</c:v>
                </c:pt>
                <c:pt idx="5513">
                  <c:v>465</c:v>
                </c:pt>
                <c:pt idx="5514">
                  <c:v>0</c:v>
                </c:pt>
                <c:pt idx="5515">
                  <c:v>0</c:v>
                </c:pt>
                <c:pt idx="5516">
                  <c:v>4634.18</c:v>
                </c:pt>
                <c:pt idx="5517">
                  <c:v>0</c:v>
                </c:pt>
                <c:pt idx="5518">
                  <c:v>3716</c:v>
                </c:pt>
                <c:pt idx="5519">
                  <c:v>2850</c:v>
                </c:pt>
                <c:pt idx="5520">
                  <c:v>360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4859.63</c:v>
                </c:pt>
                <c:pt idx="5525">
                  <c:v>2113.56</c:v>
                </c:pt>
                <c:pt idx="5526">
                  <c:v>2000</c:v>
                </c:pt>
                <c:pt idx="5527">
                  <c:v>0</c:v>
                </c:pt>
                <c:pt idx="5528">
                  <c:v>0</c:v>
                </c:pt>
                <c:pt idx="5529">
                  <c:v>2826.98</c:v>
                </c:pt>
                <c:pt idx="5530">
                  <c:v>0</c:v>
                </c:pt>
                <c:pt idx="5531">
                  <c:v>0</c:v>
                </c:pt>
                <c:pt idx="5532">
                  <c:v>1373.68</c:v>
                </c:pt>
                <c:pt idx="5533">
                  <c:v>6708.45</c:v>
                </c:pt>
                <c:pt idx="5534">
                  <c:v>6870</c:v>
                </c:pt>
                <c:pt idx="5535">
                  <c:v>6683.41</c:v>
                </c:pt>
                <c:pt idx="5536">
                  <c:v>0</c:v>
                </c:pt>
                <c:pt idx="5537">
                  <c:v>2596</c:v>
                </c:pt>
                <c:pt idx="5538">
                  <c:v>10</c:v>
                </c:pt>
                <c:pt idx="5539">
                  <c:v>1596</c:v>
                </c:pt>
                <c:pt idx="5540">
                  <c:v>0</c:v>
                </c:pt>
                <c:pt idx="5541">
                  <c:v>2000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20</c:v>
                </c:pt>
                <c:pt idx="5546">
                  <c:v>2190.27</c:v>
                </c:pt>
                <c:pt idx="5547">
                  <c:v>0</c:v>
                </c:pt>
                <c:pt idx="5548">
                  <c:v>10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1250</c:v>
                </c:pt>
                <c:pt idx="5553">
                  <c:v>1100</c:v>
                </c:pt>
                <c:pt idx="5554">
                  <c:v>0</c:v>
                </c:pt>
                <c:pt idx="5555">
                  <c:v>0</c:v>
                </c:pt>
                <c:pt idx="5556">
                  <c:v>1075.0899999999999</c:v>
                </c:pt>
                <c:pt idx="5557">
                  <c:v>0</c:v>
                </c:pt>
                <c:pt idx="5558">
                  <c:v>1094.6600000000001</c:v>
                </c:pt>
                <c:pt idx="5559">
                  <c:v>0</c:v>
                </c:pt>
                <c:pt idx="5560">
                  <c:v>4801.6899999999996</c:v>
                </c:pt>
                <c:pt idx="5561">
                  <c:v>22684</c:v>
                </c:pt>
                <c:pt idx="5562">
                  <c:v>0</c:v>
                </c:pt>
                <c:pt idx="5563">
                  <c:v>0</c:v>
                </c:pt>
                <c:pt idx="5564">
                  <c:v>2916</c:v>
                </c:pt>
                <c:pt idx="5565">
                  <c:v>5312</c:v>
                </c:pt>
                <c:pt idx="5566">
                  <c:v>5000.3</c:v>
                </c:pt>
                <c:pt idx="5567">
                  <c:v>0</c:v>
                </c:pt>
                <c:pt idx="5568">
                  <c:v>4183</c:v>
                </c:pt>
                <c:pt idx="5569">
                  <c:v>0</c:v>
                </c:pt>
                <c:pt idx="5570">
                  <c:v>2000</c:v>
                </c:pt>
                <c:pt idx="5571">
                  <c:v>0</c:v>
                </c:pt>
                <c:pt idx="5572">
                  <c:v>220</c:v>
                </c:pt>
                <c:pt idx="5573">
                  <c:v>10</c:v>
                </c:pt>
                <c:pt idx="5574">
                  <c:v>0</c:v>
                </c:pt>
                <c:pt idx="5575">
                  <c:v>1867.6</c:v>
                </c:pt>
                <c:pt idx="5576">
                  <c:v>1800</c:v>
                </c:pt>
                <c:pt idx="5577">
                  <c:v>1596</c:v>
                </c:pt>
                <c:pt idx="5578">
                  <c:v>6373.78</c:v>
                </c:pt>
                <c:pt idx="5579">
                  <c:v>0</c:v>
                </c:pt>
                <c:pt idx="5580">
                  <c:v>0</c:v>
                </c:pt>
                <c:pt idx="5581">
                  <c:v>0</c:v>
                </c:pt>
                <c:pt idx="5582">
                  <c:v>1097.82</c:v>
                </c:pt>
                <c:pt idx="5583">
                  <c:v>1000</c:v>
                </c:pt>
                <c:pt idx="5584">
                  <c:v>6478.66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360</c:v>
                </c:pt>
                <c:pt idx="5589">
                  <c:v>1986</c:v>
                </c:pt>
                <c:pt idx="5590">
                  <c:v>751</c:v>
                </c:pt>
                <c:pt idx="5591">
                  <c:v>50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12120</c:v>
                </c:pt>
                <c:pt idx="5596">
                  <c:v>9955.9500000000007</c:v>
                </c:pt>
                <c:pt idx="5597">
                  <c:v>9181.6</c:v>
                </c:pt>
                <c:pt idx="5598">
                  <c:v>0</c:v>
                </c:pt>
                <c:pt idx="5599">
                  <c:v>3085.66</c:v>
                </c:pt>
                <c:pt idx="5600">
                  <c:v>2242</c:v>
                </c:pt>
                <c:pt idx="5601">
                  <c:v>4428.32</c:v>
                </c:pt>
                <c:pt idx="5602">
                  <c:v>0</c:v>
                </c:pt>
                <c:pt idx="5603">
                  <c:v>0</c:v>
                </c:pt>
                <c:pt idx="5604">
                  <c:v>3815</c:v>
                </c:pt>
                <c:pt idx="5605">
                  <c:v>0</c:v>
                </c:pt>
                <c:pt idx="5606">
                  <c:v>10</c:v>
                </c:pt>
                <c:pt idx="5607">
                  <c:v>0</c:v>
                </c:pt>
                <c:pt idx="5608">
                  <c:v>0</c:v>
                </c:pt>
                <c:pt idx="5609">
                  <c:v>0</c:v>
                </c:pt>
                <c:pt idx="5610">
                  <c:v>2286</c:v>
                </c:pt>
                <c:pt idx="5611">
                  <c:v>0</c:v>
                </c:pt>
                <c:pt idx="5612">
                  <c:v>1080</c:v>
                </c:pt>
                <c:pt idx="5613">
                  <c:v>0</c:v>
                </c:pt>
                <c:pt idx="5614">
                  <c:v>180</c:v>
                </c:pt>
                <c:pt idx="5615">
                  <c:v>885.26</c:v>
                </c:pt>
                <c:pt idx="5616">
                  <c:v>30817.46</c:v>
                </c:pt>
                <c:pt idx="5617">
                  <c:v>1111</c:v>
                </c:pt>
                <c:pt idx="5618">
                  <c:v>0</c:v>
                </c:pt>
                <c:pt idx="5619">
                  <c:v>3881.97</c:v>
                </c:pt>
                <c:pt idx="5620">
                  <c:v>10</c:v>
                </c:pt>
                <c:pt idx="5621">
                  <c:v>0</c:v>
                </c:pt>
                <c:pt idx="5622">
                  <c:v>850</c:v>
                </c:pt>
                <c:pt idx="5623">
                  <c:v>678</c:v>
                </c:pt>
                <c:pt idx="5624">
                  <c:v>0</c:v>
                </c:pt>
                <c:pt idx="5625">
                  <c:v>0</c:v>
                </c:pt>
                <c:pt idx="5626">
                  <c:v>2466</c:v>
                </c:pt>
                <c:pt idx="5627">
                  <c:v>0</c:v>
                </c:pt>
                <c:pt idx="5628">
                  <c:v>2258.08</c:v>
                </c:pt>
                <c:pt idx="5629">
                  <c:v>500</c:v>
                </c:pt>
                <c:pt idx="5630">
                  <c:v>7556.02</c:v>
                </c:pt>
                <c:pt idx="5631">
                  <c:v>0</c:v>
                </c:pt>
                <c:pt idx="5632">
                  <c:v>260</c:v>
                </c:pt>
                <c:pt idx="5633">
                  <c:v>1350</c:v>
                </c:pt>
                <c:pt idx="5634">
                  <c:v>1010</c:v>
                </c:pt>
                <c:pt idx="5635">
                  <c:v>1200</c:v>
                </c:pt>
                <c:pt idx="5636">
                  <c:v>10</c:v>
                </c:pt>
                <c:pt idx="5637">
                  <c:v>3795.14</c:v>
                </c:pt>
                <c:pt idx="5638">
                  <c:v>13594.82</c:v>
                </c:pt>
                <c:pt idx="5639">
                  <c:v>2300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8080.92</c:v>
                </c:pt>
                <c:pt idx="5644">
                  <c:v>7945.43</c:v>
                </c:pt>
                <c:pt idx="5645">
                  <c:v>5340</c:v>
                </c:pt>
                <c:pt idx="5646">
                  <c:v>1100</c:v>
                </c:pt>
                <c:pt idx="5647">
                  <c:v>0</c:v>
                </c:pt>
                <c:pt idx="5648">
                  <c:v>25587.94</c:v>
                </c:pt>
                <c:pt idx="5649">
                  <c:v>297.76</c:v>
                </c:pt>
                <c:pt idx="5650">
                  <c:v>0</c:v>
                </c:pt>
                <c:pt idx="5651">
                  <c:v>0</c:v>
                </c:pt>
                <c:pt idx="5652">
                  <c:v>2000</c:v>
                </c:pt>
                <c:pt idx="5653">
                  <c:v>10000</c:v>
                </c:pt>
                <c:pt idx="5654">
                  <c:v>4862.42</c:v>
                </c:pt>
                <c:pt idx="5655">
                  <c:v>0</c:v>
                </c:pt>
                <c:pt idx="5656">
                  <c:v>4025.77</c:v>
                </c:pt>
                <c:pt idx="5657">
                  <c:v>3872</c:v>
                </c:pt>
                <c:pt idx="5658">
                  <c:v>3305.97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1625.04</c:v>
                </c:pt>
                <c:pt idx="5664">
                  <c:v>10</c:v>
                </c:pt>
                <c:pt idx="5665">
                  <c:v>823.28</c:v>
                </c:pt>
                <c:pt idx="5666">
                  <c:v>644</c:v>
                </c:pt>
                <c:pt idx="5667">
                  <c:v>1479.84</c:v>
                </c:pt>
                <c:pt idx="5668">
                  <c:v>1329.46</c:v>
                </c:pt>
                <c:pt idx="5669">
                  <c:v>1000</c:v>
                </c:pt>
                <c:pt idx="5670">
                  <c:v>6031</c:v>
                </c:pt>
                <c:pt idx="5671">
                  <c:v>750</c:v>
                </c:pt>
                <c:pt idx="5672">
                  <c:v>0</c:v>
                </c:pt>
                <c:pt idx="5673">
                  <c:v>26126.73</c:v>
                </c:pt>
                <c:pt idx="5674">
                  <c:v>27933.84</c:v>
                </c:pt>
                <c:pt idx="5675">
                  <c:v>8145</c:v>
                </c:pt>
                <c:pt idx="5676">
                  <c:v>0</c:v>
                </c:pt>
                <c:pt idx="5677">
                  <c:v>13406.85</c:v>
                </c:pt>
                <c:pt idx="5678">
                  <c:v>0</c:v>
                </c:pt>
                <c:pt idx="5679">
                  <c:v>2518.0300000000002</c:v>
                </c:pt>
                <c:pt idx="5680">
                  <c:v>1277.8</c:v>
                </c:pt>
                <c:pt idx="5681">
                  <c:v>550</c:v>
                </c:pt>
                <c:pt idx="5682">
                  <c:v>0</c:v>
                </c:pt>
                <c:pt idx="5683">
                  <c:v>1000</c:v>
                </c:pt>
                <c:pt idx="5684">
                  <c:v>695.33</c:v>
                </c:pt>
                <c:pt idx="5685">
                  <c:v>10</c:v>
                </c:pt>
                <c:pt idx="5686">
                  <c:v>648.88</c:v>
                </c:pt>
                <c:pt idx="5687">
                  <c:v>0</c:v>
                </c:pt>
                <c:pt idx="5688">
                  <c:v>1000</c:v>
                </c:pt>
                <c:pt idx="5689">
                  <c:v>10308.11</c:v>
                </c:pt>
                <c:pt idx="5690">
                  <c:v>738.35</c:v>
                </c:pt>
                <c:pt idx="5691">
                  <c:v>8650.2000000000007</c:v>
                </c:pt>
                <c:pt idx="5692">
                  <c:v>2495.37</c:v>
                </c:pt>
                <c:pt idx="5693">
                  <c:v>2144</c:v>
                </c:pt>
                <c:pt idx="5694">
                  <c:v>10</c:v>
                </c:pt>
                <c:pt idx="5695">
                  <c:v>0</c:v>
                </c:pt>
                <c:pt idx="5696">
                  <c:v>850</c:v>
                </c:pt>
                <c:pt idx="5697">
                  <c:v>0</c:v>
                </c:pt>
                <c:pt idx="5698">
                  <c:v>0</c:v>
                </c:pt>
                <c:pt idx="5699">
                  <c:v>10</c:v>
                </c:pt>
                <c:pt idx="5700">
                  <c:v>1111</c:v>
                </c:pt>
                <c:pt idx="5701">
                  <c:v>0</c:v>
                </c:pt>
                <c:pt idx="5702">
                  <c:v>10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2322</c:v>
                </c:pt>
                <c:pt idx="5707">
                  <c:v>0</c:v>
                </c:pt>
                <c:pt idx="5708">
                  <c:v>0</c:v>
                </c:pt>
                <c:pt idx="5709">
                  <c:v>1647.04</c:v>
                </c:pt>
                <c:pt idx="5710">
                  <c:v>834</c:v>
                </c:pt>
                <c:pt idx="5711">
                  <c:v>10</c:v>
                </c:pt>
                <c:pt idx="5712">
                  <c:v>0</c:v>
                </c:pt>
                <c:pt idx="5713">
                  <c:v>1606</c:v>
                </c:pt>
                <c:pt idx="5714">
                  <c:v>10</c:v>
                </c:pt>
                <c:pt idx="5715">
                  <c:v>10</c:v>
                </c:pt>
                <c:pt idx="5716">
                  <c:v>0</c:v>
                </c:pt>
                <c:pt idx="5717">
                  <c:v>4140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1581.53</c:v>
                </c:pt>
                <c:pt idx="5722">
                  <c:v>175</c:v>
                </c:pt>
                <c:pt idx="5723">
                  <c:v>2295.23</c:v>
                </c:pt>
                <c:pt idx="5724">
                  <c:v>10</c:v>
                </c:pt>
                <c:pt idx="5725">
                  <c:v>7865.26</c:v>
                </c:pt>
                <c:pt idx="5726">
                  <c:v>4180.32</c:v>
                </c:pt>
                <c:pt idx="5727">
                  <c:v>3528.06</c:v>
                </c:pt>
                <c:pt idx="5728">
                  <c:v>500</c:v>
                </c:pt>
                <c:pt idx="5729">
                  <c:v>11751.3</c:v>
                </c:pt>
                <c:pt idx="5730">
                  <c:v>3416</c:v>
                </c:pt>
                <c:pt idx="5731">
                  <c:v>3210</c:v>
                </c:pt>
                <c:pt idx="5732">
                  <c:v>1400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3387.48</c:v>
                </c:pt>
                <c:pt idx="5740">
                  <c:v>2644</c:v>
                </c:pt>
                <c:pt idx="5741">
                  <c:v>2340.83</c:v>
                </c:pt>
                <c:pt idx="5742">
                  <c:v>405.79</c:v>
                </c:pt>
                <c:pt idx="5743">
                  <c:v>0</c:v>
                </c:pt>
                <c:pt idx="5744">
                  <c:v>399.9</c:v>
                </c:pt>
                <c:pt idx="5745">
                  <c:v>1703.26</c:v>
                </c:pt>
                <c:pt idx="5746">
                  <c:v>10</c:v>
                </c:pt>
                <c:pt idx="5747">
                  <c:v>0</c:v>
                </c:pt>
                <c:pt idx="5748">
                  <c:v>10</c:v>
                </c:pt>
                <c:pt idx="5749">
                  <c:v>1466</c:v>
                </c:pt>
                <c:pt idx="5750">
                  <c:v>0</c:v>
                </c:pt>
                <c:pt idx="5751">
                  <c:v>10064</c:v>
                </c:pt>
                <c:pt idx="5752">
                  <c:v>0</c:v>
                </c:pt>
                <c:pt idx="5753">
                  <c:v>8646.44</c:v>
                </c:pt>
                <c:pt idx="5754">
                  <c:v>8161.02</c:v>
                </c:pt>
                <c:pt idx="5755">
                  <c:v>0</c:v>
                </c:pt>
                <c:pt idx="5756">
                  <c:v>5800</c:v>
                </c:pt>
                <c:pt idx="5757">
                  <c:v>7200</c:v>
                </c:pt>
                <c:pt idx="5758">
                  <c:v>1006</c:v>
                </c:pt>
                <c:pt idx="5759">
                  <c:v>6740.35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</c:v>
                </c:pt>
                <c:pt idx="5764">
                  <c:v>3216</c:v>
                </c:pt>
                <c:pt idx="5765">
                  <c:v>0</c:v>
                </c:pt>
                <c:pt idx="5766">
                  <c:v>0</c:v>
                </c:pt>
                <c:pt idx="5767">
                  <c:v>3500</c:v>
                </c:pt>
                <c:pt idx="5768">
                  <c:v>5465.94</c:v>
                </c:pt>
                <c:pt idx="5769">
                  <c:v>4741.26</c:v>
                </c:pt>
                <c:pt idx="5770">
                  <c:v>0</c:v>
                </c:pt>
                <c:pt idx="5771">
                  <c:v>1749.56</c:v>
                </c:pt>
                <c:pt idx="5772">
                  <c:v>2342</c:v>
                </c:pt>
                <c:pt idx="5773">
                  <c:v>0</c:v>
                </c:pt>
                <c:pt idx="5774">
                  <c:v>954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4257</c:v>
                </c:pt>
                <c:pt idx="5779">
                  <c:v>26077</c:v>
                </c:pt>
                <c:pt idx="5780">
                  <c:v>5304.28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3982</c:v>
                </c:pt>
                <c:pt idx="5785">
                  <c:v>0</c:v>
                </c:pt>
                <c:pt idx="5786">
                  <c:v>0</c:v>
                </c:pt>
                <c:pt idx="5787">
                  <c:v>10</c:v>
                </c:pt>
                <c:pt idx="5788">
                  <c:v>2216</c:v>
                </c:pt>
                <c:pt idx="5789">
                  <c:v>3726</c:v>
                </c:pt>
                <c:pt idx="5790">
                  <c:v>2716</c:v>
                </c:pt>
                <c:pt idx="5791">
                  <c:v>10</c:v>
                </c:pt>
                <c:pt idx="5792">
                  <c:v>0</c:v>
                </c:pt>
                <c:pt idx="5793">
                  <c:v>0</c:v>
                </c:pt>
                <c:pt idx="5794">
                  <c:v>210</c:v>
                </c:pt>
                <c:pt idx="5795">
                  <c:v>0</c:v>
                </c:pt>
                <c:pt idx="5796">
                  <c:v>1629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6538.19</c:v>
                </c:pt>
                <c:pt idx="5801">
                  <c:v>6235.58</c:v>
                </c:pt>
                <c:pt idx="5802">
                  <c:v>5889.77</c:v>
                </c:pt>
                <c:pt idx="5803">
                  <c:v>4484</c:v>
                </c:pt>
                <c:pt idx="5804">
                  <c:v>0</c:v>
                </c:pt>
                <c:pt idx="5805">
                  <c:v>0</c:v>
                </c:pt>
                <c:pt idx="5806">
                  <c:v>2377.5500000000002</c:v>
                </c:pt>
                <c:pt idx="5807">
                  <c:v>0</c:v>
                </c:pt>
                <c:pt idx="5808">
                  <c:v>0</c:v>
                </c:pt>
                <c:pt idx="5809">
                  <c:v>710.53</c:v>
                </c:pt>
                <c:pt idx="5810">
                  <c:v>1033.5</c:v>
                </c:pt>
                <c:pt idx="5811">
                  <c:v>8864.8799999999992</c:v>
                </c:pt>
                <c:pt idx="5812">
                  <c:v>2000</c:v>
                </c:pt>
                <c:pt idx="5813">
                  <c:v>101.01</c:v>
                </c:pt>
                <c:pt idx="5814">
                  <c:v>10</c:v>
                </c:pt>
                <c:pt idx="5815">
                  <c:v>650</c:v>
                </c:pt>
                <c:pt idx="5816">
                  <c:v>0</c:v>
                </c:pt>
                <c:pt idx="5817">
                  <c:v>1248.08</c:v>
                </c:pt>
                <c:pt idx="5818">
                  <c:v>110</c:v>
                </c:pt>
                <c:pt idx="5819">
                  <c:v>10</c:v>
                </c:pt>
                <c:pt idx="5820">
                  <c:v>0</c:v>
                </c:pt>
                <c:pt idx="5821">
                  <c:v>501</c:v>
                </c:pt>
                <c:pt idx="5822">
                  <c:v>0</c:v>
                </c:pt>
                <c:pt idx="5823">
                  <c:v>0</c:v>
                </c:pt>
                <c:pt idx="5824">
                  <c:v>10</c:v>
                </c:pt>
                <c:pt idx="5825">
                  <c:v>3932</c:v>
                </c:pt>
                <c:pt idx="5826">
                  <c:v>601.9</c:v>
                </c:pt>
                <c:pt idx="5827">
                  <c:v>0</c:v>
                </c:pt>
                <c:pt idx="5828">
                  <c:v>10</c:v>
                </c:pt>
                <c:pt idx="5829">
                  <c:v>7517</c:v>
                </c:pt>
                <c:pt idx="5830">
                  <c:v>7217.25</c:v>
                </c:pt>
                <c:pt idx="5831">
                  <c:v>0</c:v>
                </c:pt>
                <c:pt idx="5832">
                  <c:v>0</c:v>
                </c:pt>
                <c:pt idx="5833">
                  <c:v>6486</c:v>
                </c:pt>
                <c:pt idx="5834">
                  <c:v>0</c:v>
                </c:pt>
                <c:pt idx="5835">
                  <c:v>10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4097</c:v>
                </c:pt>
                <c:pt idx="5842">
                  <c:v>0</c:v>
                </c:pt>
                <c:pt idx="5843">
                  <c:v>0</c:v>
                </c:pt>
                <c:pt idx="5844">
                  <c:v>2988.47</c:v>
                </c:pt>
                <c:pt idx="5845">
                  <c:v>0</c:v>
                </c:pt>
                <c:pt idx="5846">
                  <c:v>0</c:v>
                </c:pt>
                <c:pt idx="5847">
                  <c:v>2444.63</c:v>
                </c:pt>
                <c:pt idx="5848">
                  <c:v>10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0</c:v>
                </c:pt>
                <c:pt idx="5853">
                  <c:v>7273.2</c:v>
                </c:pt>
                <c:pt idx="5854">
                  <c:v>0</c:v>
                </c:pt>
                <c:pt idx="5855">
                  <c:v>2751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4573.4399999999996</c:v>
                </c:pt>
                <c:pt idx="5863">
                  <c:v>0</c:v>
                </c:pt>
                <c:pt idx="5864">
                  <c:v>0</c:v>
                </c:pt>
                <c:pt idx="5865">
                  <c:v>12</c:v>
                </c:pt>
                <c:pt idx="5866">
                  <c:v>0</c:v>
                </c:pt>
                <c:pt idx="5867">
                  <c:v>2216</c:v>
                </c:pt>
                <c:pt idx="5868">
                  <c:v>500</c:v>
                </c:pt>
                <c:pt idx="5869">
                  <c:v>0</c:v>
                </c:pt>
                <c:pt idx="5870">
                  <c:v>0</c:v>
                </c:pt>
                <c:pt idx="5871">
                  <c:v>10</c:v>
                </c:pt>
                <c:pt idx="5872">
                  <c:v>2146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5012</c:v>
                </c:pt>
                <c:pt idx="5877">
                  <c:v>1596</c:v>
                </c:pt>
                <c:pt idx="5878">
                  <c:v>9035.0499999999993</c:v>
                </c:pt>
                <c:pt idx="5879">
                  <c:v>8614.16</c:v>
                </c:pt>
                <c:pt idx="5880">
                  <c:v>7958.98</c:v>
                </c:pt>
                <c:pt idx="5881">
                  <c:v>0</c:v>
                </c:pt>
                <c:pt idx="5882">
                  <c:v>2516</c:v>
                </c:pt>
                <c:pt idx="5883">
                  <c:v>1735.03</c:v>
                </c:pt>
                <c:pt idx="5884">
                  <c:v>2130.71</c:v>
                </c:pt>
                <c:pt idx="5885">
                  <c:v>2680.84</c:v>
                </c:pt>
                <c:pt idx="5886">
                  <c:v>0</c:v>
                </c:pt>
                <c:pt idx="5887">
                  <c:v>2321</c:v>
                </c:pt>
                <c:pt idx="5888">
                  <c:v>0</c:v>
                </c:pt>
                <c:pt idx="5889">
                  <c:v>0</c:v>
                </c:pt>
                <c:pt idx="5890">
                  <c:v>216</c:v>
                </c:pt>
                <c:pt idx="5891">
                  <c:v>10</c:v>
                </c:pt>
                <c:pt idx="5892">
                  <c:v>7500.5</c:v>
                </c:pt>
                <c:pt idx="5893">
                  <c:v>0</c:v>
                </c:pt>
                <c:pt idx="5894">
                  <c:v>0</c:v>
                </c:pt>
                <c:pt idx="5895">
                  <c:v>10</c:v>
                </c:pt>
                <c:pt idx="5896">
                  <c:v>0</c:v>
                </c:pt>
                <c:pt idx="5897">
                  <c:v>830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9599.83</c:v>
                </c:pt>
                <c:pt idx="5902">
                  <c:v>0</c:v>
                </c:pt>
                <c:pt idx="5903">
                  <c:v>2916</c:v>
                </c:pt>
                <c:pt idx="5904">
                  <c:v>12093.16</c:v>
                </c:pt>
                <c:pt idx="5905">
                  <c:v>0</c:v>
                </c:pt>
                <c:pt idx="5906">
                  <c:v>0</c:v>
                </c:pt>
                <c:pt idx="5907">
                  <c:v>2798.01</c:v>
                </c:pt>
                <c:pt idx="5908">
                  <c:v>0</c:v>
                </c:pt>
                <c:pt idx="5909">
                  <c:v>0</c:v>
                </c:pt>
                <c:pt idx="5910">
                  <c:v>2216</c:v>
                </c:pt>
                <c:pt idx="5911">
                  <c:v>0</c:v>
                </c:pt>
                <c:pt idx="5912">
                  <c:v>0</c:v>
                </c:pt>
                <c:pt idx="5913">
                  <c:v>7900.63</c:v>
                </c:pt>
                <c:pt idx="5914">
                  <c:v>9472.2900000000009</c:v>
                </c:pt>
                <c:pt idx="5915">
                  <c:v>312.54000000000002</c:v>
                </c:pt>
                <c:pt idx="5916">
                  <c:v>8880.68</c:v>
                </c:pt>
                <c:pt idx="5917">
                  <c:v>1721.68</c:v>
                </c:pt>
                <c:pt idx="5918">
                  <c:v>0</c:v>
                </c:pt>
                <c:pt idx="5919">
                  <c:v>8082.5</c:v>
                </c:pt>
                <c:pt idx="5920">
                  <c:v>2300</c:v>
                </c:pt>
                <c:pt idx="5921">
                  <c:v>0</c:v>
                </c:pt>
                <c:pt idx="5922">
                  <c:v>0</c:v>
                </c:pt>
                <c:pt idx="5923">
                  <c:v>297.60000000000002</c:v>
                </c:pt>
                <c:pt idx="5924">
                  <c:v>584.36</c:v>
                </c:pt>
                <c:pt idx="5925">
                  <c:v>0</c:v>
                </c:pt>
                <c:pt idx="5926">
                  <c:v>0</c:v>
                </c:pt>
                <c:pt idx="5927">
                  <c:v>6636</c:v>
                </c:pt>
                <c:pt idx="5928">
                  <c:v>2145.83</c:v>
                </c:pt>
                <c:pt idx="5929">
                  <c:v>1200</c:v>
                </c:pt>
                <c:pt idx="5930">
                  <c:v>4143.3599999999997</c:v>
                </c:pt>
                <c:pt idx="5931">
                  <c:v>0</c:v>
                </c:pt>
                <c:pt idx="5932">
                  <c:v>10</c:v>
                </c:pt>
                <c:pt idx="5933">
                  <c:v>1286</c:v>
                </c:pt>
                <c:pt idx="5934">
                  <c:v>87.6</c:v>
                </c:pt>
                <c:pt idx="5935">
                  <c:v>19507.39</c:v>
                </c:pt>
                <c:pt idx="5936">
                  <c:v>0</c:v>
                </c:pt>
                <c:pt idx="5937">
                  <c:v>1000</c:v>
                </c:pt>
                <c:pt idx="5938">
                  <c:v>7354.17</c:v>
                </c:pt>
                <c:pt idx="5939">
                  <c:v>0</c:v>
                </c:pt>
                <c:pt idx="5940">
                  <c:v>6737.97</c:v>
                </c:pt>
                <c:pt idx="5941">
                  <c:v>10</c:v>
                </c:pt>
                <c:pt idx="5942">
                  <c:v>2975.73</c:v>
                </c:pt>
                <c:pt idx="5943">
                  <c:v>5000</c:v>
                </c:pt>
                <c:pt idx="5944">
                  <c:v>4446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10</c:v>
                </c:pt>
                <c:pt idx="5950">
                  <c:v>0</c:v>
                </c:pt>
                <c:pt idx="5951">
                  <c:v>0</c:v>
                </c:pt>
                <c:pt idx="5952">
                  <c:v>210</c:v>
                </c:pt>
                <c:pt idx="5953">
                  <c:v>0</c:v>
                </c:pt>
                <c:pt idx="5954">
                  <c:v>1250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9954.4599999999991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10</c:v>
                </c:pt>
                <c:pt idx="5964">
                  <c:v>6979.27</c:v>
                </c:pt>
                <c:pt idx="5965">
                  <c:v>1630</c:v>
                </c:pt>
                <c:pt idx="5966">
                  <c:v>6240.71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1200</c:v>
                </c:pt>
                <c:pt idx="5972">
                  <c:v>0</c:v>
                </c:pt>
                <c:pt idx="5973">
                  <c:v>0</c:v>
                </c:pt>
                <c:pt idx="5974">
                  <c:v>2565.48</c:v>
                </c:pt>
                <c:pt idx="5975">
                  <c:v>2464.25</c:v>
                </c:pt>
                <c:pt idx="5976">
                  <c:v>0</c:v>
                </c:pt>
                <c:pt idx="5977">
                  <c:v>5010</c:v>
                </c:pt>
                <c:pt idx="5978">
                  <c:v>2298.12</c:v>
                </c:pt>
                <c:pt idx="5979">
                  <c:v>1956.85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10</c:v>
                </c:pt>
                <c:pt idx="5985">
                  <c:v>45</c:v>
                </c:pt>
                <c:pt idx="5986">
                  <c:v>2653.77</c:v>
                </c:pt>
                <c:pt idx="5987">
                  <c:v>1000</c:v>
                </c:pt>
                <c:pt idx="5988">
                  <c:v>4164.8</c:v>
                </c:pt>
                <c:pt idx="5989">
                  <c:v>0</c:v>
                </c:pt>
                <c:pt idx="5990">
                  <c:v>0</c:v>
                </c:pt>
                <c:pt idx="5991">
                  <c:v>0</c:v>
                </c:pt>
                <c:pt idx="5992">
                  <c:v>0</c:v>
                </c:pt>
                <c:pt idx="5993">
                  <c:v>8565.83</c:v>
                </c:pt>
                <c:pt idx="5994">
                  <c:v>0</c:v>
                </c:pt>
                <c:pt idx="5995">
                  <c:v>0</c:v>
                </c:pt>
                <c:pt idx="5996">
                  <c:v>0</c:v>
                </c:pt>
                <c:pt idx="5997">
                  <c:v>1040.81</c:v>
                </c:pt>
                <c:pt idx="5998">
                  <c:v>0</c:v>
                </c:pt>
                <c:pt idx="5999">
                  <c:v>8616.1299999999992</c:v>
                </c:pt>
                <c:pt idx="6000">
                  <c:v>10</c:v>
                </c:pt>
                <c:pt idx="6001">
                  <c:v>0</c:v>
                </c:pt>
                <c:pt idx="6002">
                  <c:v>4382.1000000000004</c:v>
                </c:pt>
                <c:pt idx="6003">
                  <c:v>2348.92</c:v>
                </c:pt>
                <c:pt idx="6004">
                  <c:v>7236.47</c:v>
                </c:pt>
                <c:pt idx="6005">
                  <c:v>0</c:v>
                </c:pt>
                <c:pt idx="6006">
                  <c:v>3290.14</c:v>
                </c:pt>
                <c:pt idx="6007">
                  <c:v>2946.28</c:v>
                </c:pt>
                <c:pt idx="6008">
                  <c:v>10</c:v>
                </c:pt>
                <c:pt idx="6009">
                  <c:v>6423.8</c:v>
                </c:pt>
                <c:pt idx="6010">
                  <c:v>5478.65</c:v>
                </c:pt>
                <c:pt idx="6011">
                  <c:v>10</c:v>
                </c:pt>
                <c:pt idx="6012">
                  <c:v>0</c:v>
                </c:pt>
                <c:pt idx="6013">
                  <c:v>4453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2490.69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1000</c:v>
                </c:pt>
                <c:pt idx="6023">
                  <c:v>322</c:v>
                </c:pt>
                <c:pt idx="6024">
                  <c:v>0</c:v>
                </c:pt>
                <c:pt idx="6025">
                  <c:v>0</c:v>
                </c:pt>
                <c:pt idx="6026">
                  <c:v>3493.48</c:v>
                </c:pt>
                <c:pt idx="6027">
                  <c:v>30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</c:v>
                </c:pt>
                <c:pt idx="6032">
                  <c:v>0</c:v>
                </c:pt>
                <c:pt idx="6033">
                  <c:v>8415.9</c:v>
                </c:pt>
                <c:pt idx="6034">
                  <c:v>250</c:v>
                </c:pt>
                <c:pt idx="6035">
                  <c:v>3127.16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40750</c:v>
                </c:pt>
                <c:pt idx="6040">
                  <c:v>510</c:v>
                </c:pt>
                <c:pt idx="6041">
                  <c:v>0</c:v>
                </c:pt>
                <c:pt idx="6042">
                  <c:v>1510.68</c:v>
                </c:pt>
                <c:pt idx="6043">
                  <c:v>2200</c:v>
                </c:pt>
                <c:pt idx="6044">
                  <c:v>850</c:v>
                </c:pt>
                <c:pt idx="6045">
                  <c:v>7032</c:v>
                </c:pt>
                <c:pt idx="6046">
                  <c:v>1308.79</c:v>
                </c:pt>
                <c:pt idx="6047">
                  <c:v>470</c:v>
                </c:pt>
                <c:pt idx="6048">
                  <c:v>1400</c:v>
                </c:pt>
                <c:pt idx="6049">
                  <c:v>0</c:v>
                </c:pt>
                <c:pt idx="6050">
                  <c:v>16699.14</c:v>
                </c:pt>
                <c:pt idx="6051">
                  <c:v>0</c:v>
                </c:pt>
                <c:pt idx="6052">
                  <c:v>0</c:v>
                </c:pt>
                <c:pt idx="6053">
                  <c:v>5988.3</c:v>
                </c:pt>
                <c:pt idx="6054">
                  <c:v>333.48</c:v>
                </c:pt>
                <c:pt idx="6055">
                  <c:v>0</c:v>
                </c:pt>
                <c:pt idx="6056">
                  <c:v>0</c:v>
                </c:pt>
                <c:pt idx="6057">
                  <c:v>3125.99</c:v>
                </c:pt>
                <c:pt idx="6058">
                  <c:v>5830.68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185</c:v>
                </c:pt>
                <c:pt idx="6065">
                  <c:v>0</c:v>
                </c:pt>
                <c:pt idx="6066">
                  <c:v>0</c:v>
                </c:pt>
                <c:pt idx="6067">
                  <c:v>175</c:v>
                </c:pt>
                <c:pt idx="6068">
                  <c:v>0</c:v>
                </c:pt>
                <c:pt idx="6069">
                  <c:v>0</c:v>
                </c:pt>
                <c:pt idx="6070">
                  <c:v>1066</c:v>
                </c:pt>
                <c:pt idx="6071">
                  <c:v>0</c:v>
                </c:pt>
                <c:pt idx="6072">
                  <c:v>210</c:v>
                </c:pt>
                <c:pt idx="6073">
                  <c:v>4258.41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386.66</c:v>
                </c:pt>
                <c:pt idx="6079">
                  <c:v>5766.02</c:v>
                </c:pt>
                <c:pt idx="6080">
                  <c:v>10</c:v>
                </c:pt>
                <c:pt idx="6081">
                  <c:v>3799.86</c:v>
                </c:pt>
                <c:pt idx="6082">
                  <c:v>10650.24</c:v>
                </c:pt>
                <c:pt idx="6083">
                  <c:v>10532</c:v>
                </c:pt>
                <c:pt idx="6084">
                  <c:v>780</c:v>
                </c:pt>
                <c:pt idx="6085">
                  <c:v>4713</c:v>
                </c:pt>
                <c:pt idx="6086">
                  <c:v>600.25</c:v>
                </c:pt>
                <c:pt idx="6087">
                  <c:v>7212</c:v>
                </c:pt>
                <c:pt idx="6088">
                  <c:v>0</c:v>
                </c:pt>
                <c:pt idx="6089">
                  <c:v>0</c:v>
                </c:pt>
                <c:pt idx="6090">
                  <c:v>3800.88</c:v>
                </c:pt>
                <c:pt idx="6091">
                  <c:v>2588.71</c:v>
                </c:pt>
                <c:pt idx="6092">
                  <c:v>6527.24</c:v>
                </c:pt>
                <c:pt idx="6093">
                  <c:v>91</c:v>
                </c:pt>
                <c:pt idx="6094">
                  <c:v>4779.46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2626.82</c:v>
                </c:pt>
                <c:pt idx="6099">
                  <c:v>3410.11</c:v>
                </c:pt>
                <c:pt idx="6100">
                  <c:v>3116.47</c:v>
                </c:pt>
                <c:pt idx="6101">
                  <c:v>2873.58</c:v>
                </c:pt>
                <c:pt idx="6102">
                  <c:v>0</c:v>
                </c:pt>
                <c:pt idx="6103">
                  <c:v>2251.59</c:v>
                </c:pt>
                <c:pt idx="6104">
                  <c:v>2206.44</c:v>
                </c:pt>
                <c:pt idx="6105">
                  <c:v>10</c:v>
                </c:pt>
                <c:pt idx="6106">
                  <c:v>5010</c:v>
                </c:pt>
                <c:pt idx="6107">
                  <c:v>990</c:v>
                </c:pt>
                <c:pt idx="6108">
                  <c:v>500</c:v>
                </c:pt>
                <c:pt idx="6109">
                  <c:v>411</c:v>
                </c:pt>
                <c:pt idx="6110">
                  <c:v>0</c:v>
                </c:pt>
                <c:pt idx="6111">
                  <c:v>0</c:v>
                </c:pt>
                <c:pt idx="6112">
                  <c:v>0</c:v>
                </c:pt>
                <c:pt idx="6113">
                  <c:v>0</c:v>
                </c:pt>
                <c:pt idx="6114">
                  <c:v>500</c:v>
                </c:pt>
                <c:pt idx="6115">
                  <c:v>0</c:v>
                </c:pt>
                <c:pt idx="6116">
                  <c:v>9747.2199999999993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2829.25</c:v>
                </c:pt>
                <c:pt idx="6121">
                  <c:v>5657</c:v>
                </c:pt>
                <c:pt idx="6122">
                  <c:v>1688.08</c:v>
                </c:pt>
                <c:pt idx="6123">
                  <c:v>1750</c:v>
                </c:pt>
                <c:pt idx="6124">
                  <c:v>6255.05</c:v>
                </c:pt>
                <c:pt idx="6125">
                  <c:v>0</c:v>
                </c:pt>
                <c:pt idx="6126">
                  <c:v>0</c:v>
                </c:pt>
                <c:pt idx="6127">
                  <c:v>3129.08</c:v>
                </c:pt>
                <c:pt idx="6128">
                  <c:v>2441.59</c:v>
                </c:pt>
                <c:pt idx="6129">
                  <c:v>0</c:v>
                </c:pt>
                <c:pt idx="6130">
                  <c:v>0</c:v>
                </c:pt>
                <c:pt idx="6131">
                  <c:v>10</c:v>
                </c:pt>
                <c:pt idx="6132">
                  <c:v>1000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1111</c:v>
                </c:pt>
                <c:pt idx="6138">
                  <c:v>1020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2858.64</c:v>
                </c:pt>
                <c:pt idx="6143">
                  <c:v>210</c:v>
                </c:pt>
                <c:pt idx="6144">
                  <c:v>6515.74</c:v>
                </c:pt>
                <c:pt idx="6145">
                  <c:v>0</c:v>
                </c:pt>
                <c:pt idx="6146">
                  <c:v>4572</c:v>
                </c:pt>
                <c:pt idx="6147">
                  <c:v>10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</c:v>
                </c:pt>
                <c:pt idx="6152">
                  <c:v>0</c:v>
                </c:pt>
                <c:pt idx="6153">
                  <c:v>0</c:v>
                </c:pt>
                <c:pt idx="6154">
                  <c:v>6545.18</c:v>
                </c:pt>
                <c:pt idx="6155">
                  <c:v>2070</c:v>
                </c:pt>
                <c:pt idx="6156">
                  <c:v>2001</c:v>
                </c:pt>
                <c:pt idx="6157">
                  <c:v>0</c:v>
                </c:pt>
                <c:pt idx="6158">
                  <c:v>0</c:v>
                </c:pt>
                <c:pt idx="6159">
                  <c:v>0</c:v>
                </c:pt>
                <c:pt idx="6160">
                  <c:v>1000</c:v>
                </c:pt>
                <c:pt idx="6161">
                  <c:v>30</c:v>
                </c:pt>
                <c:pt idx="6162">
                  <c:v>10</c:v>
                </c:pt>
                <c:pt idx="6163">
                  <c:v>5196.76</c:v>
                </c:pt>
                <c:pt idx="6164">
                  <c:v>0</c:v>
                </c:pt>
                <c:pt idx="6165">
                  <c:v>0</c:v>
                </c:pt>
                <c:pt idx="6166">
                  <c:v>7070</c:v>
                </c:pt>
                <c:pt idx="6167">
                  <c:v>6390.45</c:v>
                </c:pt>
                <c:pt idx="6168">
                  <c:v>11339.15</c:v>
                </c:pt>
                <c:pt idx="6169">
                  <c:v>0</c:v>
                </c:pt>
                <c:pt idx="6170">
                  <c:v>0</c:v>
                </c:pt>
                <c:pt idx="6171">
                  <c:v>0</c:v>
                </c:pt>
                <c:pt idx="6172">
                  <c:v>399.44</c:v>
                </c:pt>
                <c:pt idx="6173">
                  <c:v>10</c:v>
                </c:pt>
                <c:pt idx="6174">
                  <c:v>2330</c:v>
                </c:pt>
                <c:pt idx="6175">
                  <c:v>2392.0100000000002</c:v>
                </c:pt>
                <c:pt idx="6176">
                  <c:v>2076.29</c:v>
                </c:pt>
                <c:pt idx="6177">
                  <c:v>211.79</c:v>
                </c:pt>
                <c:pt idx="6178">
                  <c:v>1110.52</c:v>
                </c:pt>
                <c:pt idx="6179">
                  <c:v>0</c:v>
                </c:pt>
                <c:pt idx="6180">
                  <c:v>1702.15</c:v>
                </c:pt>
                <c:pt idx="6181">
                  <c:v>2653.23</c:v>
                </c:pt>
                <c:pt idx="6182">
                  <c:v>15037.8</c:v>
                </c:pt>
                <c:pt idx="6183">
                  <c:v>347</c:v>
                </c:pt>
                <c:pt idx="6184">
                  <c:v>1066</c:v>
                </c:pt>
                <c:pt idx="6185">
                  <c:v>0</c:v>
                </c:pt>
                <c:pt idx="6186">
                  <c:v>0</c:v>
                </c:pt>
                <c:pt idx="6187">
                  <c:v>2700</c:v>
                </c:pt>
                <c:pt idx="6188">
                  <c:v>16479</c:v>
                </c:pt>
                <c:pt idx="6189">
                  <c:v>0</c:v>
                </c:pt>
                <c:pt idx="6190">
                  <c:v>1000</c:v>
                </c:pt>
                <c:pt idx="6191">
                  <c:v>7944</c:v>
                </c:pt>
                <c:pt idx="6192">
                  <c:v>0</c:v>
                </c:pt>
                <c:pt idx="6193">
                  <c:v>10</c:v>
                </c:pt>
                <c:pt idx="6194">
                  <c:v>3861.4</c:v>
                </c:pt>
                <c:pt idx="6195">
                  <c:v>3668.89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1400</c:v>
                </c:pt>
                <c:pt idx="6200">
                  <c:v>322</c:v>
                </c:pt>
                <c:pt idx="6201">
                  <c:v>450</c:v>
                </c:pt>
                <c:pt idx="6202">
                  <c:v>0</c:v>
                </c:pt>
                <c:pt idx="6203">
                  <c:v>16343.28</c:v>
                </c:pt>
                <c:pt idx="6204">
                  <c:v>4860.46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</c:v>
                </c:pt>
                <c:pt idx="6210">
                  <c:v>0</c:v>
                </c:pt>
                <c:pt idx="6211">
                  <c:v>5843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750</c:v>
                </c:pt>
                <c:pt idx="6216">
                  <c:v>2000</c:v>
                </c:pt>
                <c:pt idx="6217">
                  <c:v>0</c:v>
                </c:pt>
                <c:pt idx="6218">
                  <c:v>672.5</c:v>
                </c:pt>
                <c:pt idx="6219">
                  <c:v>1780</c:v>
                </c:pt>
                <c:pt idx="6220">
                  <c:v>0</c:v>
                </c:pt>
                <c:pt idx="6221">
                  <c:v>1430</c:v>
                </c:pt>
                <c:pt idx="6222">
                  <c:v>10</c:v>
                </c:pt>
                <c:pt idx="6223">
                  <c:v>0</c:v>
                </c:pt>
                <c:pt idx="6224">
                  <c:v>0</c:v>
                </c:pt>
                <c:pt idx="6225">
                  <c:v>531.6</c:v>
                </c:pt>
                <c:pt idx="6226">
                  <c:v>0</c:v>
                </c:pt>
                <c:pt idx="6227">
                  <c:v>0</c:v>
                </c:pt>
                <c:pt idx="6228">
                  <c:v>0</c:v>
                </c:pt>
                <c:pt idx="6229">
                  <c:v>0</c:v>
                </c:pt>
                <c:pt idx="6230">
                  <c:v>5816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</c:v>
                </c:pt>
                <c:pt idx="6236">
                  <c:v>2000</c:v>
                </c:pt>
                <c:pt idx="6237">
                  <c:v>129.69999999999999</c:v>
                </c:pt>
                <c:pt idx="6238">
                  <c:v>1746</c:v>
                </c:pt>
                <c:pt idx="6239">
                  <c:v>10</c:v>
                </c:pt>
                <c:pt idx="6240">
                  <c:v>10</c:v>
                </c:pt>
                <c:pt idx="6241">
                  <c:v>0</c:v>
                </c:pt>
                <c:pt idx="6242">
                  <c:v>1596</c:v>
                </c:pt>
                <c:pt idx="6243">
                  <c:v>300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7500</c:v>
                </c:pt>
                <c:pt idx="6248">
                  <c:v>6164.12</c:v>
                </c:pt>
                <c:pt idx="6249">
                  <c:v>3341.16</c:v>
                </c:pt>
                <c:pt idx="6250">
                  <c:v>1749.62</c:v>
                </c:pt>
                <c:pt idx="6251">
                  <c:v>0</c:v>
                </c:pt>
                <c:pt idx="6252">
                  <c:v>0</c:v>
                </c:pt>
                <c:pt idx="6253">
                  <c:v>3070</c:v>
                </c:pt>
                <c:pt idx="6254">
                  <c:v>2716</c:v>
                </c:pt>
                <c:pt idx="6255">
                  <c:v>0</c:v>
                </c:pt>
                <c:pt idx="6256">
                  <c:v>2772.09</c:v>
                </c:pt>
                <c:pt idx="6257">
                  <c:v>0</c:v>
                </c:pt>
                <c:pt idx="6258">
                  <c:v>800</c:v>
                </c:pt>
                <c:pt idx="6259">
                  <c:v>1919.52</c:v>
                </c:pt>
                <c:pt idx="6260">
                  <c:v>0</c:v>
                </c:pt>
                <c:pt idx="6261">
                  <c:v>1682.61</c:v>
                </c:pt>
                <c:pt idx="6262">
                  <c:v>0</c:v>
                </c:pt>
                <c:pt idx="6263">
                  <c:v>0</c:v>
                </c:pt>
                <c:pt idx="6264">
                  <c:v>1385.92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87.6</c:v>
                </c:pt>
                <c:pt idx="6270">
                  <c:v>0</c:v>
                </c:pt>
                <c:pt idx="6271">
                  <c:v>6189</c:v>
                </c:pt>
                <c:pt idx="6272">
                  <c:v>0</c:v>
                </c:pt>
                <c:pt idx="6273">
                  <c:v>3422.43</c:v>
                </c:pt>
                <c:pt idx="6274">
                  <c:v>997.5</c:v>
                </c:pt>
                <c:pt idx="6275">
                  <c:v>3693.88</c:v>
                </c:pt>
                <c:pt idx="6276">
                  <c:v>0</c:v>
                </c:pt>
                <c:pt idx="6277">
                  <c:v>0</c:v>
                </c:pt>
                <c:pt idx="6278">
                  <c:v>7126.63</c:v>
                </c:pt>
                <c:pt idx="6279">
                  <c:v>0</c:v>
                </c:pt>
                <c:pt idx="6280">
                  <c:v>0</c:v>
                </c:pt>
                <c:pt idx="6281">
                  <c:v>10</c:v>
                </c:pt>
                <c:pt idx="6282">
                  <c:v>954.31</c:v>
                </c:pt>
                <c:pt idx="6283">
                  <c:v>9224.5</c:v>
                </c:pt>
                <c:pt idx="6284">
                  <c:v>8422.75</c:v>
                </c:pt>
                <c:pt idx="6285">
                  <c:v>8011.15</c:v>
                </c:pt>
                <c:pt idx="6286">
                  <c:v>7500</c:v>
                </c:pt>
                <c:pt idx="6287">
                  <c:v>0</c:v>
                </c:pt>
                <c:pt idx="6288">
                  <c:v>6000.56</c:v>
                </c:pt>
                <c:pt idx="6289">
                  <c:v>0</c:v>
                </c:pt>
                <c:pt idx="6290">
                  <c:v>4789.5</c:v>
                </c:pt>
                <c:pt idx="6291">
                  <c:v>0</c:v>
                </c:pt>
                <c:pt idx="6292">
                  <c:v>0</c:v>
                </c:pt>
                <c:pt idx="6293">
                  <c:v>0</c:v>
                </c:pt>
                <c:pt idx="6294">
                  <c:v>3106</c:v>
                </c:pt>
                <c:pt idx="6295">
                  <c:v>2376</c:v>
                </c:pt>
                <c:pt idx="6296">
                  <c:v>0</c:v>
                </c:pt>
                <c:pt idx="6297">
                  <c:v>0</c:v>
                </c:pt>
                <c:pt idx="6298">
                  <c:v>10</c:v>
                </c:pt>
                <c:pt idx="6299">
                  <c:v>1766</c:v>
                </c:pt>
                <c:pt idx="6300">
                  <c:v>5000</c:v>
                </c:pt>
                <c:pt idx="6301">
                  <c:v>1189</c:v>
                </c:pt>
                <c:pt idx="6302">
                  <c:v>0</c:v>
                </c:pt>
                <c:pt idx="6303">
                  <c:v>0</c:v>
                </c:pt>
                <c:pt idx="6304">
                  <c:v>1009.8</c:v>
                </c:pt>
                <c:pt idx="6305">
                  <c:v>0</c:v>
                </c:pt>
                <c:pt idx="6306">
                  <c:v>2572</c:v>
                </c:pt>
                <c:pt idx="6307">
                  <c:v>0</c:v>
                </c:pt>
                <c:pt idx="6308">
                  <c:v>610.79999999999995</c:v>
                </c:pt>
                <c:pt idx="6309">
                  <c:v>5213.8</c:v>
                </c:pt>
                <c:pt idx="6310">
                  <c:v>1251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3747.98</c:v>
                </c:pt>
                <c:pt idx="6315">
                  <c:v>3616.9</c:v>
                </c:pt>
                <c:pt idx="6316">
                  <c:v>5001</c:v>
                </c:pt>
                <c:pt idx="6317">
                  <c:v>5000</c:v>
                </c:pt>
                <c:pt idx="6318">
                  <c:v>3216</c:v>
                </c:pt>
                <c:pt idx="6319">
                  <c:v>2716</c:v>
                </c:pt>
                <c:pt idx="6320">
                  <c:v>0</c:v>
                </c:pt>
                <c:pt idx="6321">
                  <c:v>0</c:v>
                </c:pt>
                <c:pt idx="6322">
                  <c:v>1596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4507</c:v>
                </c:pt>
                <c:pt idx="6333">
                  <c:v>0</c:v>
                </c:pt>
                <c:pt idx="6334">
                  <c:v>0</c:v>
                </c:pt>
                <c:pt idx="6335">
                  <c:v>3210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9432</c:v>
                </c:pt>
                <c:pt idx="6340">
                  <c:v>0</c:v>
                </c:pt>
                <c:pt idx="6341">
                  <c:v>3967</c:v>
                </c:pt>
                <c:pt idx="6342">
                  <c:v>6750.6</c:v>
                </c:pt>
                <c:pt idx="6343">
                  <c:v>5763</c:v>
                </c:pt>
                <c:pt idx="6344">
                  <c:v>500</c:v>
                </c:pt>
                <c:pt idx="6345">
                  <c:v>210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0</c:v>
                </c:pt>
                <c:pt idx="6355">
                  <c:v>3222.06</c:v>
                </c:pt>
                <c:pt idx="6356">
                  <c:v>1111</c:v>
                </c:pt>
                <c:pt idx="6357">
                  <c:v>0</c:v>
                </c:pt>
                <c:pt idx="6358">
                  <c:v>1997.93</c:v>
                </c:pt>
                <c:pt idx="6359">
                  <c:v>4954</c:v>
                </c:pt>
                <c:pt idx="6360">
                  <c:v>3605.36</c:v>
                </c:pt>
                <c:pt idx="6361">
                  <c:v>3446.21</c:v>
                </c:pt>
                <c:pt idx="6362">
                  <c:v>0</c:v>
                </c:pt>
                <c:pt idx="6363">
                  <c:v>250</c:v>
                </c:pt>
                <c:pt idx="6364">
                  <c:v>361</c:v>
                </c:pt>
                <c:pt idx="6365">
                  <c:v>1792</c:v>
                </c:pt>
                <c:pt idx="6366">
                  <c:v>1500</c:v>
                </c:pt>
                <c:pt idx="6367">
                  <c:v>334.96</c:v>
                </c:pt>
                <c:pt idx="6368">
                  <c:v>2837.16</c:v>
                </c:pt>
                <c:pt idx="6369">
                  <c:v>13223.82</c:v>
                </c:pt>
                <c:pt idx="6370">
                  <c:v>21870.48</c:v>
                </c:pt>
                <c:pt idx="6371">
                  <c:v>10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50.3</c:v>
                </c:pt>
                <c:pt idx="6376">
                  <c:v>436.34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2972</c:v>
                </c:pt>
                <c:pt idx="6381">
                  <c:v>2716</c:v>
                </c:pt>
                <c:pt idx="6382">
                  <c:v>0</c:v>
                </c:pt>
                <c:pt idx="6383">
                  <c:v>0</c:v>
                </c:pt>
                <c:pt idx="6384">
                  <c:v>10</c:v>
                </c:pt>
                <c:pt idx="6385">
                  <c:v>501</c:v>
                </c:pt>
                <c:pt idx="6386">
                  <c:v>1730</c:v>
                </c:pt>
                <c:pt idx="6387">
                  <c:v>0</c:v>
                </c:pt>
                <c:pt idx="6388">
                  <c:v>0</c:v>
                </c:pt>
                <c:pt idx="6389">
                  <c:v>1005.7</c:v>
                </c:pt>
                <c:pt idx="6390">
                  <c:v>1366</c:v>
                </c:pt>
                <c:pt idx="6391">
                  <c:v>10</c:v>
                </c:pt>
                <c:pt idx="6392">
                  <c:v>13431.16</c:v>
                </c:pt>
                <c:pt idx="6393">
                  <c:v>0</c:v>
                </c:pt>
                <c:pt idx="6394">
                  <c:v>35545.4</c:v>
                </c:pt>
                <c:pt idx="6395">
                  <c:v>0</c:v>
                </c:pt>
                <c:pt idx="6396">
                  <c:v>5648</c:v>
                </c:pt>
                <c:pt idx="6397">
                  <c:v>3081.52</c:v>
                </c:pt>
                <c:pt idx="6398">
                  <c:v>1536</c:v>
                </c:pt>
                <c:pt idx="6399">
                  <c:v>0</c:v>
                </c:pt>
                <c:pt idx="6400">
                  <c:v>5027.5600000000004</c:v>
                </c:pt>
                <c:pt idx="6401">
                  <c:v>0</c:v>
                </c:pt>
                <c:pt idx="6402">
                  <c:v>0</c:v>
                </c:pt>
                <c:pt idx="6403">
                  <c:v>0</c:v>
                </c:pt>
                <c:pt idx="6404">
                  <c:v>0</c:v>
                </c:pt>
                <c:pt idx="6405">
                  <c:v>3301</c:v>
                </c:pt>
                <c:pt idx="6406">
                  <c:v>2603</c:v>
                </c:pt>
                <c:pt idx="6407">
                  <c:v>10</c:v>
                </c:pt>
                <c:pt idx="6408">
                  <c:v>0</c:v>
                </c:pt>
                <c:pt idx="6409">
                  <c:v>6638</c:v>
                </c:pt>
                <c:pt idx="6410">
                  <c:v>5732</c:v>
                </c:pt>
                <c:pt idx="6411">
                  <c:v>0</c:v>
                </c:pt>
                <c:pt idx="6412">
                  <c:v>3109</c:v>
                </c:pt>
                <c:pt idx="6413">
                  <c:v>321.66000000000003</c:v>
                </c:pt>
                <c:pt idx="6414">
                  <c:v>882</c:v>
                </c:pt>
                <c:pt idx="6415">
                  <c:v>1343.92</c:v>
                </c:pt>
                <c:pt idx="6416">
                  <c:v>0</c:v>
                </c:pt>
                <c:pt idx="6417">
                  <c:v>0</c:v>
                </c:pt>
                <c:pt idx="6418">
                  <c:v>1546</c:v>
                </c:pt>
                <c:pt idx="6419">
                  <c:v>0</c:v>
                </c:pt>
                <c:pt idx="6420">
                  <c:v>13985.84</c:v>
                </c:pt>
                <c:pt idx="6421">
                  <c:v>10</c:v>
                </c:pt>
                <c:pt idx="6422">
                  <c:v>4951.59</c:v>
                </c:pt>
                <c:pt idx="6423">
                  <c:v>200</c:v>
                </c:pt>
                <c:pt idx="6424">
                  <c:v>5688</c:v>
                </c:pt>
                <c:pt idx="6425">
                  <c:v>5433</c:v>
                </c:pt>
                <c:pt idx="6426">
                  <c:v>10</c:v>
                </c:pt>
                <c:pt idx="6427">
                  <c:v>4570.33</c:v>
                </c:pt>
                <c:pt idx="6428">
                  <c:v>0</c:v>
                </c:pt>
                <c:pt idx="6429">
                  <c:v>2717.1</c:v>
                </c:pt>
                <c:pt idx="6430">
                  <c:v>2600</c:v>
                </c:pt>
                <c:pt idx="6431">
                  <c:v>0</c:v>
                </c:pt>
                <c:pt idx="6432">
                  <c:v>2333.33</c:v>
                </c:pt>
                <c:pt idx="6433">
                  <c:v>210</c:v>
                </c:pt>
                <c:pt idx="6434">
                  <c:v>0</c:v>
                </c:pt>
                <c:pt idx="6435">
                  <c:v>397.55</c:v>
                </c:pt>
                <c:pt idx="6436">
                  <c:v>0</c:v>
                </c:pt>
                <c:pt idx="6437">
                  <c:v>0</c:v>
                </c:pt>
                <c:pt idx="6438">
                  <c:v>1001</c:v>
                </c:pt>
                <c:pt idx="6439">
                  <c:v>0</c:v>
                </c:pt>
                <c:pt idx="6440">
                  <c:v>10</c:v>
                </c:pt>
                <c:pt idx="6441">
                  <c:v>550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8444.86</c:v>
                </c:pt>
                <c:pt idx="6446">
                  <c:v>0</c:v>
                </c:pt>
                <c:pt idx="6447">
                  <c:v>297.60000000000002</c:v>
                </c:pt>
                <c:pt idx="6448">
                  <c:v>0</c:v>
                </c:pt>
                <c:pt idx="6449">
                  <c:v>4492</c:v>
                </c:pt>
                <c:pt idx="6450">
                  <c:v>10</c:v>
                </c:pt>
                <c:pt idx="6451">
                  <c:v>0</c:v>
                </c:pt>
                <c:pt idx="6452">
                  <c:v>0</c:v>
                </c:pt>
                <c:pt idx="6453">
                  <c:v>0</c:v>
                </c:pt>
                <c:pt idx="6454">
                  <c:v>1606</c:v>
                </c:pt>
                <c:pt idx="6455">
                  <c:v>0</c:v>
                </c:pt>
                <c:pt idx="6456">
                  <c:v>10</c:v>
                </c:pt>
                <c:pt idx="6457">
                  <c:v>1855.32</c:v>
                </c:pt>
                <c:pt idx="6458">
                  <c:v>0</c:v>
                </c:pt>
                <c:pt idx="6459">
                  <c:v>0</c:v>
                </c:pt>
                <c:pt idx="6460">
                  <c:v>10</c:v>
                </c:pt>
                <c:pt idx="6461">
                  <c:v>858.04</c:v>
                </c:pt>
                <c:pt idx="6462">
                  <c:v>7266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3924.38</c:v>
                </c:pt>
                <c:pt idx="6467">
                  <c:v>10</c:v>
                </c:pt>
                <c:pt idx="6468">
                  <c:v>0</c:v>
                </c:pt>
                <c:pt idx="6469">
                  <c:v>0</c:v>
                </c:pt>
                <c:pt idx="6470">
                  <c:v>7604</c:v>
                </c:pt>
                <c:pt idx="6471">
                  <c:v>0</c:v>
                </c:pt>
                <c:pt idx="6472">
                  <c:v>1510</c:v>
                </c:pt>
                <c:pt idx="6473">
                  <c:v>10</c:v>
                </c:pt>
                <c:pt idx="6474">
                  <c:v>0</c:v>
                </c:pt>
                <c:pt idx="6475">
                  <c:v>3195.34</c:v>
                </c:pt>
                <c:pt idx="6476">
                  <c:v>2276</c:v>
                </c:pt>
                <c:pt idx="6477">
                  <c:v>0</c:v>
                </c:pt>
                <c:pt idx="6478">
                  <c:v>1117.8</c:v>
                </c:pt>
                <c:pt idx="6479">
                  <c:v>767.4</c:v>
                </c:pt>
                <c:pt idx="6480">
                  <c:v>0</c:v>
                </c:pt>
                <c:pt idx="6481">
                  <c:v>13173.69</c:v>
                </c:pt>
                <c:pt idx="6482">
                  <c:v>0</c:v>
                </c:pt>
                <c:pt idx="6483">
                  <c:v>0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9073.48</c:v>
                </c:pt>
                <c:pt idx="6488">
                  <c:v>0</c:v>
                </c:pt>
                <c:pt idx="6489">
                  <c:v>0</c:v>
                </c:pt>
                <c:pt idx="6490">
                  <c:v>3055.43</c:v>
                </c:pt>
                <c:pt idx="6491">
                  <c:v>10</c:v>
                </c:pt>
                <c:pt idx="6492">
                  <c:v>2548.63</c:v>
                </c:pt>
                <c:pt idx="6493">
                  <c:v>2350</c:v>
                </c:pt>
                <c:pt idx="6494">
                  <c:v>2270.34</c:v>
                </c:pt>
                <c:pt idx="6495">
                  <c:v>0</c:v>
                </c:pt>
                <c:pt idx="6496">
                  <c:v>950</c:v>
                </c:pt>
                <c:pt idx="6497">
                  <c:v>672.65</c:v>
                </c:pt>
                <c:pt idx="6498">
                  <c:v>5694.22</c:v>
                </c:pt>
                <c:pt idx="6499">
                  <c:v>6434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1536</c:v>
                </c:pt>
                <c:pt idx="6504">
                  <c:v>5949.66</c:v>
                </c:pt>
                <c:pt idx="6505">
                  <c:v>0</c:v>
                </c:pt>
                <c:pt idx="6506">
                  <c:v>922.61</c:v>
                </c:pt>
                <c:pt idx="6507">
                  <c:v>1000</c:v>
                </c:pt>
                <c:pt idx="6508">
                  <c:v>0</c:v>
                </c:pt>
                <c:pt idx="6509">
                  <c:v>7299.68</c:v>
                </c:pt>
                <c:pt idx="6510">
                  <c:v>5497</c:v>
                </c:pt>
                <c:pt idx="6511">
                  <c:v>0</c:v>
                </c:pt>
                <c:pt idx="6512">
                  <c:v>10</c:v>
                </c:pt>
                <c:pt idx="6513">
                  <c:v>2500</c:v>
                </c:pt>
                <c:pt idx="6514">
                  <c:v>3192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242.5</c:v>
                </c:pt>
                <c:pt idx="6519">
                  <c:v>0</c:v>
                </c:pt>
                <c:pt idx="6520">
                  <c:v>10</c:v>
                </c:pt>
                <c:pt idx="6521">
                  <c:v>850</c:v>
                </c:pt>
                <c:pt idx="6522">
                  <c:v>11186.65</c:v>
                </c:pt>
                <c:pt idx="6523">
                  <c:v>0</c:v>
                </c:pt>
                <c:pt idx="6524">
                  <c:v>0</c:v>
                </c:pt>
                <c:pt idx="6525">
                  <c:v>6963</c:v>
                </c:pt>
                <c:pt idx="6526">
                  <c:v>8571.2000000000007</c:v>
                </c:pt>
                <c:pt idx="6527">
                  <c:v>5336</c:v>
                </c:pt>
                <c:pt idx="6528">
                  <c:v>9217.93</c:v>
                </c:pt>
                <c:pt idx="6529">
                  <c:v>6067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10</c:v>
                </c:pt>
                <c:pt idx="6534">
                  <c:v>3010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1801.16</c:v>
                </c:pt>
                <c:pt idx="6540">
                  <c:v>786</c:v>
                </c:pt>
                <c:pt idx="6541">
                  <c:v>0</c:v>
                </c:pt>
                <c:pt idx="6542">
                  <c:v>1466</c:v>
                </c:pt>
                <c:pt idx="6543">
                  <c:v>1232.5</c:v>
                </c:pt>
                <c:pt idx="6544">
                  <c:v>300</c:v>
                </c:pt>
                <c:pt idx="6545">
                  <c:v>0</c:v>
                </c:pt>
                <c:pt idx="6546">
                  <c:v>13900</c:v>
                </c:pt>
                <c:pt idx="6547">
                  <c:v>0</c:v>
                </c:pt>
                <c:pt idx="6548">
                  <c:v>6621.66</c:v>
                </c:pt>
                <c:pt idx="6550">
                  <c:v>0</c:v>
                </c:pt>
                <c:pt idx="6551">
                  <c:v>0</c:v>
                </c:pt>
                <c:pt idx="6552">
                  <c:v>5166</c:v>
                </c:pt>
                <c:pt idx="6553">
                  <c:v>5025.6499999999996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297.60000000000002</c:v>
                </c:pt>
                <c:pt idx="6558">
                  <c:v>0</c:v>
                </c:pt>
                <c:pt idx="6559">
                  <c:v>2136</c:v>
                </c:pt>
                <c:pt idx="6560">
                  <c:v>1616</c:v>
                </c:pt>
                <c:pt idx="6561">
                  <c:v>10</c:v>
                </c:pt>
                <c:pt idx="6562">
                  <c:v>0</c:v>
                </c:pt>
                <c:pt idx="6563">
                  <c:v>0</c:v>
                </c:pt>
                <c:pt idx="6564">
                  <c:v>220</c:v>
                </c:pt>
                <c:pt idx="6565">
                  <c:v>0</c:v>
                </c:pt>
                <c:pt idx="6566">
                  <c:v>9553.4</c:v>
                </c:pt>
                <c:pt idx="6567">
                  <c:v>0</c:v>
                </c:pt>
                <c:pt idx="6568">
                  <c:v>3494.81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3137</c:v>
                </c:pt>
                <c:pt idx="6573">
                  <c:v>0</c:v>
                </c:pt>
                <c:pt idx="6574">
                  <c:v>250</c:v>
                </c:pt>
                <c:pt idx="6575">
                  <c:v>0</c:v>
                </c:pt>
                <c:pt idx="6576">
                  <c:v>0</c:v>
                </c:pt>
                <c:pt idx="6577">
                  <c:v>1425.12</c:v>
                </c:pt>
                <c:pt idx="6578">
                  <c:v>4795.1099999999997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300</c:v>
                </c:pt>
                <c:pt idx="6585">
                  <c:v>0</c:v>
                </c:pt>
                <c:pt idx="6586">
                  <c:v>0</c:v>
                </c:pt>
                <c:pt idx="6587">
                  <c:v>500</c:v>
                </c:pt>
                <c:pt idx="6588">
                  <c:v>0</c:v>
                </c:pt>
                <c:pt idx="6589">
                  <c:v>736</c:v>
                </c:pt>
                <c:pt idx="6590">
                  <c:v>3040.05</c:v>
                </c:pt>
                <c:pt idx="6591">
                  <c:v>210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1200</c:v>
                </c:pt>
                <c:pt idx="6597">
                  <c:v>500</c:v>
                </c:pt>
                <c:pt idx="6598">
                  <c:v>0</c:v>
                </c:pt>
                <c:pt idx="6599">
                  <c:v>0</c:v>
                </c:pt>
                <c:pt idx="6600">
                  <c:v>0</c:v>
                </c:pt>
                <c:pt idx="6601">
                  <c:v>9153</c:v>
                </c:pt>
                <c:pt idx="6602">
                  <c:v>3566</c:v>
                </c:pt>
                <c:pt idx="6603">
                  <c:v>36305</c:v>
                </c:pt>
                <c:pt idx="6604">
                  <c:v>3497.53</c:v>
                </c:pt>
                <c:pt idx="6605">
                  <c:v>0</c:v>
                </c:pt>
                <c:pt idx="6606">
                  <c:v>0</c:v>
                </c:pt>
                <c:pt idx="6607">
                  <c:v>2216</c:v>
                </c:pt>
                <c:pt idx="6608">
                  <c:v>444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4437</c:v>
                </c:pt>
                <c:pt idx="6615">
                  <c:v>1500</c:v>
                </c:pt>
                <c:pt idx="6616">
                  <c:v>0</c:v>
                </c:pt>
                <c:pt idx="6617">
                  <c:v>1105.3900000000001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15000.07</c:v>
                </c:pt>
                <c:pt idx="6622">
                  <c:v>9035.19</c:v>
                </c:pt>
                <c:pt idx="6623">
                  <c:v>0</c:v>
                </c:pt>
                <c:pt idx="6624">
                  <c:v>3898.49</c:v>
                </c:pt>
                <c:pt idx="6625">
                  <c:v>9472.56</c:v>
                </c:pt>
                <c:pt idx="6626">
                  <c:v>0</c:v>
                </c:pt>
                <c:pt idx="6627">
                  <c:v>1660.76</c:v>
                </c:pt>
                <c:pt idx="6628">
                  <c:v>75925.289999999994</c:v>
                </c:pt>
                <c:pt idx="6629">
                  <c:v>10796.26</c:v>
                </c:pt>
                <c:pt idx="6630">
                  <c:v>4580</c:v>
                </c:pt>
                <c:pt idx="6631">
                  <c:v>0</c:v>
                </c:pt>
                <c:pt idx="6632">
                  <c:v>7504.69</c:v>
                </c:pt>
                <c:pt idx="6633">
                  <c:v>3382.59</c:v>
                </c:pt>
                <c:pt idx="6634">
                  <c:v>0</c:v>
                </c:pt>
                <c:pt idx="6635">
                  <c:v>0</c:v>
                </c:pt>
                <c:pt idx="6636">
                  <c:v>2439.6</c:v>
                </c:pt>
                <c:pt idx="6637">
                  <c:v>1570</c:v>
                </c:pt>
                <c:pt idx="6638">
                  <c:v>0</c:v>
                </c:pt>
                <c:pt idx="6639">
                  <c:v>0</c:v>
                </c:pt>
                <c:pt idx="6640">
                  <c:v>210</c:v>
                </c:pt>
                <c:pt idx="6641">
                  <c:v>2608.09</c:v>
                </c:pt>
                <c:pt idx="6642">
                  <c:v>630.79999999999995</c:v>
                </c:pt>
                <c:pt idx="6643">
                  <c:v>10</c:v>
                </c:pt>
                <c:pt idx="6644">
                  <c:v>0</c:v>
                </c:pt>
                <c:pt idx="6645">
                  <c:v>8344.02</c:v>
                </c:pt>
                <c:pt idx="6646">
                  <c:v>7163</c:v>
                </c:pt>
                <c:pt idx="6647">
                  <c:v>0</c:v>
                </c:pt>
                <c:pt idx="6648">
                  <c:v>9578.6</c:v>
                </c:pt>
                <c:pt idx="6649">
                  <c:v>0</c:v>
                </c:pt>
                <c:pt idx="6650">
                  <c:v>5075</c:v>
                </c:pt>
                <c:pt idx="6651">
                  <c:v>2944</c:v>
                </c:pt>
                <c:pt idx="6652">
                  <c:v>0</c:v>
                </c:pt>
                <c:pt idx="6653">
                  <c:v>0</c:v>
                </c:pt>
                <c:pt idx="6654">
                  <c:v>0</c:v>
                </c:pt>
                <c:pt idx="6655">
                  <c:v>1986</c:v>
                </c:pt>
                <c:pt idx="6656">
                  <c:v>0</c:v>
                </c:pt>
                <c:pt idx="6657">
                  <c:v>2654.45</c:v>
                </c:pt>
                <c:pt idx="6658">
                  <c:v>957.19</c:v>
                </c:pt>
                <c:pt idx="6659">
                  <c:v>0</c:v>
                </c:pt>
                <c:pt idx="6660">
                  <c:v>10</c:v>
                </c:pt>
                <c:pt idx="6661">
                  <c:v>750</c:v>
                </c:pt>
                <c:pt idx="6662">
                  <c:v>12757</c:v>
                </c:pt>
                <c:pt idx="6663">
                  <c:v>0</c:v>
                </c:pt>
                <c:pt idx="6664">
                  <c:v>5246.3</c:v>
                </c:pt>
                <c:pt idx="6665">
                  <c:v>0</c:v>
                </c:pt>
                <c:pt idx="6666">
                  <c:v>4498</c:v>
                </c:pt>
                <c:pt idx="6667">
                  <c:v>3799.79</c:v>
                </c:pt>
                <c:pt idx="6668">
                  <c:v>0</c:v>
                </c:pt>
                <c:pt idx="6669">
                  <c:v>3188.23</c:v>
                </c:pt>
                <c:pt idx="6670">
                  <c:v>2803.6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2363</c:v>
                </c:pt>
                <c:pt idx="6677">
                  <c:v>3523.99</c:v>
                </c:pt>
                <c:pt idx="6678">
                  <c:v>0</c:v>
                </c:pt>
                <c:pt idx="6679">
                  <c:v>2622</c:v>
                </c:pt>
                <c:pt idx="6680">
                  <c:v>1974.97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8580.26</c:v>
                </c:pt>
                <c:pt idx="6687">
                  <c:v>0</c:v>
                </c:pt>
                <c:pt idx="6688">
                  <c:v>30667.7</c:v>
                </c:pt>
                <c:pt idx="6689">
                  <c:v>480</c:v>
                </c:pt>
                <c:pt idx="6690">
                  <c:v>0</c:v>
                </c:pt>
                <c:pt idx="6691">
                  <c:v>3132</c:v>
                </c:pt>
                <c:pt idx="6692">
                  <c:v>487.03</c:v>
                </c:pt>
                <c:pt idx="6693">
                  <c:v>10</c:v>
                </c:pt>
                <c:pt idx="6694">
                  <c:v>3350.58</c:v>
                </c:pt>
                <c:pt idx="6695">
                  <c:v>2880.9</c:v>
                </c:pt>
                <c:pt idx="6696">
                  <c:v>0</c:v>
                </c:pt>
                <c:pt idx="6697">
                  <c:v>2372</c:v>
                </c:pt>
                <c:pt idx="6698">
                  <c:v>0</c:v>
                </c:pt>
                <c:pt idx="6699">
                  <c:v>0</c:v>
                </c:pt>
                <c:pt idx="6700">
                  <c:v>13996.64</c:v>
                </c:pt>
                <c:pt idx="6701">
                  <c:v>10</c:v>
                </c:pt>
                <c:pt idx="6702">
                  <c:v>0</c:v>
                </c:pt>
                <c:pt idx="6703">
                  <c:v>0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25001</c:v>
                </c:pt>
                <c:pt idx="6708">
                  <c:v>240</c:v>
                </c:pt>
                <c:pt idx="6709">
                  <c:v>0</c:v>
                </c:pt>
                <c:pt idx="6710">
                  <c:v>210</c:v>
                </c:pt>
                <c:pt idx="6711">
                  <c:v>5000</c:v>
                </c:pt>
                <c:pt idx="6712">
                  <c:v>4217.38</c:v>
                </c:pt>
                <c:pt idx="6713">
                  <c:v>0</c:v>
                </c:pt>
                <c:pt idx="6714">
                  <c:v>0</c:v>
                </c:pt>
                <c:pt idx="6715">
                  <c:v>1500</c:v>
                </c:pt>
                <c:pt idx="6716">
                  <c:v>0</c:v>
                </c:pt>
                <c:pt idx="6717">
                  <c:v>0</c:v>
                </c:pt>
                <c:pt idx="6718">
                  <c:v>10730.76</c:v>
                </c:pt>
                <c:pt idx="6719">
                  <c:v>9198</c:v>
                </c:pt>
                <c:pt idx="6720">
                  <c:v>0</c:v>
                </c:pt>
                <c:pt idx="6721">
                  <c:v>0</c:v>
                </c:pt>
                <c:pt idx="6722">
                  <c:v>1932.04</c:v>
                </c:pt>
                <c:pt idx="6723">
                  <c:v>5126.54</c:v>
                </c:pt>
                <c:pt idx="6724">
                  <c:v>0</c:v>
                </c:pt>
                <c:pt idx="6725">
                  <c:v>0</c:v>
                </c:pt>
                <c:pt idx="6726">
                  <c:v>3299.93</c:v>
                </c:pt>
                <c:pt idx="6727">
                  <c:v>0</c:v>
                </c:pt>
                <c:pt idx="6728">
                  <c:v>501</c:v>
                </c:pt>
                <c:pt idx="6729">
                  <c:v>10</c:v>
                </c:pt>
                <c:pt idx="6730">
                  <c:v>5000</c:v>
                </c:pt>
                <c:pt idx="6731">
                  <c:v>0</c:v>
                </c:pt>
                <c:pt idx="6732">
                  <c:v>0</c:v>
                </c:pt>
                <c:pt idx="6733">
                  <c:v>1351</c:v>
                </c:pt>
                <c:pt idx="6734">
                  <c:v>1301</c:v>
                </c:pt>
                <c:pt idx="6735">
                  <c:v>10</c:v>
                </c:pt>
                <c:pt idx="6736">
                  <c:v>19368</c:v>
                </c:pt>
                <c:pt idx="6737">
                  <c:v>19342.25</c:v>
                </c:pt>
                <c:pt idx="6738">
                  <c:v>15000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7597</c:v>
                </c:pt>
                <c:pt idx="6744">
                  <c:v>5992.78</c:v>
                </c:pt>
                <c:pt idx="6745">
                  <c:v>1194.48</c:v>
                </c:pt>
                <c:pt idx="6746">
                  <c:v>0</c:v>
                </c:pt>
                <c:pt idx="6747">
                  <c:v>5709.28</c:v>
                </c:pt>
                <c:pt idx="6748">
                  <c:v>4467.8999999999996</c:v>
                </c:pt>
                <c:pt idx="6749">
                  <c:v>0</c:v>
                </c:pt>
                <c:pt idx="6750">
                  <c:v>1750</c:v>
                </c:pt>
                <c:pt idx="6751">
                  <c:v>0</c:v>
                </c:pt>
                <c:pt idx="6752">
                  <c:v>3432</c:v>
                </c:pt>
                <c:pt idx="6753">
                  <c:v>246.97</c:v>
                </c:pt>
                <c:pt idx="6754">
                  <c:v>0</c:v>
                </c:pt>
                <c:pt idx="6755">
                  <c:v>10565.16</c:v>
                </c:pt>
                <c:pt idx="6756">
                  <c:v>1878</c:v>
                </c:pt>
                <c:pt idx="6757">
                  <c:v>772.23</c:v>
                </c:pt>
                <c:pt idx="6758">
                  <c:v>1850</c:v>
                </c:pt>
                <c:pt idx="6759">
                  <c:v>10</c:v>
                </c:pt>
                <c:pt idx="6760">
                  <c:v>0</c:v>
                </c:pt>
                <c:pt idx="6761">
                  <c:v>0</c:v>
                </c:pt>
                <c:pt idx="6762">
                  <c:v>0</c:v>
                </c:pt>
                <c:pt idx="6763">
                  <c:v>1966</c:v>
                </c:pt>
                <c:pt idx="6764">
                  <c:v>11038.64</c:v>
                </c:pt>
                <c:pt idx="6765">
                  <c:v>5402.38</c:v>
                </c:pt>
                <c:pt idx="6766">
                  <c:v>5336</c:v>
                </c:pt>
                <c:pt idx="6767">
                  <c:v>5292.3</c:v>
                </c:pt>
                <c:pt idx="6768">
                  <c:v>0</c:v>
                </c:pt>
                <c:pt idx="6769">
                  <c:v>0</c:v>
                </c:pt>
                <c:pt idx="6770">
                  <c:v>3083.44</c:v>
                </c:pt>
                <c:pt idx="6771">
                  <c:v>0</c:v>
                </c:pt>
                <c:pt idx="6772">
                  <c:v>2500</c:v>
                </c:pt>
                <c:pt idx="6773">
                  <c:v>2441.29</c:v>
                </c:pt>
                <c:pt idx="6774">
                  <c:v>0</c:v>
                </c:pt>
                <c:pt idx="6775">
                  <c:v>950</c:v>
                </c:pt>
                <c:pt idx="6776">
                  <c:v>0</c:v>
                </c:pt>
                <c:pt idx="6777">
                  <c:v>1536</c:v>
                </c:pt>
                <c:pt idx="6778">
                  <c:v>1501</c:v>
                </c:pt>
                <c:pt idx="6779">
                  <c:v>0</c:v>
                </c:pt>
                <c:pt idx="6780">
                  <c:v>1026</c:v>
                </c:pt>
                <c:pt idx="6781">
                  <c:v>0</c:v>
                </c:pt>
                <c:pt idx="6782">
                  <c:v>0</c:v>
                </c:pt>
                <c:pt idx="6783">
                  <c:v>5663</c:v>
                </c:pt>
                <c:pt idx="6784">
                  <c:v>2561.4699999999998</c:v>
                </c:pt>
                <c:pt idx="6785">
                  <c:v>0</c:v>
                </c:pt>
                <c:pt idx="6786">
                  <c:v>0</c:v>
                </c:pt>
                <c:pt idx="6787">
                  <c:v>7772.54</c:v>
                </c:pt>
                <c:pt idx="6788">
                  <c:v>0</c:v>
                </c:pt>
                <c:pt idx="6789">
                  <c:v>7173.22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5000</c:v>
                </c:pt>
                <c:pt idx="6795">
                  <c:v>34410.120000000003</c:v>
                </c:pt>
                <c:pt idx="6796">
                  <c:v>4018</c:v>
                </c:pt>
                <c:pt idx="6797">
                  <c:v>10</c:v>
                </c:pt>
                <c:pt idx="6798">
                  <c:v>0</c:v>
                </c:pt>
                <c:pt idx="6799">
                  <c:v>3479.36</c:v>
                </c:pt>
                <c:pt idx="6800">
                  <c:v>2676.6</c:v>
                </c:pt>
                <c:pt idx="6801">
                  <c:v>393.27</c:v>
                </c:pt>
                <c:pt idx="6802">
                  <c:v>0</c:v>
                </c:pt>
                <c:pt idx="6803">
                  <c:v>0</c:v>
                </c:pt>
                <c:pt idx="6804">
                  <c:v>0</c:v>
                </c:pt>
                <c:pt idx="6805">
                  <c:v>1681.41</c:v>
                </c:pt>
                <c:pt idx="6806">
                  <c:v>1201</c:v>
                </c:pt>
                <c:pt idx="6807">
                  <c:v>0</c:v>
                </c:pt>
                <c:pt idx="6808">
                  <c:v>2000</c:v>
                </c:pt>
                <c:pt idx="6809">
                  <c:v>0</c:v>
                </c:pt>
                <c:pt idx="6810">
                  <c:v>1149.3399999999999</c:v>
                </c:pt>
                <c:pt idx="6811">
                  <c:v>1000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536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2248.44</c:v>
                </c:pt>
                <c:pt idx="6825">
                  <c:v>0</c:v>
                </c:pt>
                <c:pt idx="6826">
                  <c:v>0</c:v>
                </c:pt>
                <c:pt idx="6827">
                  <c:v>1596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1179.5999999999999</c:v>
                </c:pt>
                <c:pt idx="6832">
                  <c:v>0</c:v>
                </c:pt>
                <c:pt idx="6833">
                  <c:v>282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8427.7099999999991</c:v>
                </c:pt>
                <c:pt idx="6838">
                  <c:v>7168.3</c:v>
                </c:pt>
                <c:pt idx="6839">
                  <c:v>7541.21</c:v>
                </c:pt>
                <c:pt idx="6840">
                  <c:v>5077.25</c:v>
                </c:pt>
                <c:pt idx="6841">
                  <c:v>0</c:v>
                </c:pt>
                <c:pt idx="6842">
                  <c:v>2970.3</c:v>
                </c:pt>
                <c:pt idx="6843">
                  <c:v>2500</c:v>
                </c:pt>
                <c:pt idx="6844">
                  <c:v>0</c:v>
                </c:pt>
                <c:pt idx="6845">
                  <c:v>4758.67</c:v>
                </c:pt>
                <c:pt idx="6846">
                  <c:v>2500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2268.2800000000002</c:v>
                </c:pt>
                <c:pt idx="6851">
                  <c:v>0</c:v>
                </c:pt>
                <c:pt idx="6852">
                  <c:v>0</c:v>
                </c:pt>
                <c:pt idx="6853">
                  <c:v>40382.47</c:v>
                </c:pt>
                <c:pt idx="6854">
                  <c:v>7549.64</c:v>
                </c:pt>
                <c:pt idx="6855">
                  <c:v>1821</c:v>
                </c:pt>
                <c:pt idx="6856">
                  <c:v>0</c:v>
                </c:pt>
                <c:pt idx="6857">
                  <c:v>1053.73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16306.02</c:v>
                </c:pt>
                <c:pt idx="6863">
                  <c:v>50000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7103.65</c:v>
                </c:pt>
                <c:pt idx="6869">
                  <c:v>3932.55</c:v>
                </c:pt>
                <c:pt idx="6870">
                  <c:v>2671.2</c:v>
                </c:pt>
                <c:pt idx="6871">
                  <c:v>0</c:v>
                </c:pt>
                <c:pt idx="6872">
                  <c:v>2000</c:v>
                </c:pt>
                <c:pt idx="6873">
                  <c:v>8093.44</c:v>
                </c:pt>
                <c:pt idx="6874">
                  <c:v>210</c:v>
                </c:pt>
                <c:pt idx="6875">
                  <c:v>30</c:v>
                </c:pt>
                <c:pt idx="6876">
                  <c:v>1216</c:v>
                </c:pt>
                <c:pt idx="6877">
                  <c:v>0</c:v>
                </c:pt>
                <c:pt idx="6878">
                  <c:v>0</c:v>
                </c:pt>
                <c:pt idx="6879">
                  <c:v>0</c:v>
                </c:pt>
                <c:pt idx="6880">
                  <c:v>500</c:v>
                </c:pt>
                <c:pt idx="6881">
                  <c:v>10</c:v>
                </c:pt>
                <c:pt idx="6882">
                  <c:v>10</c:v>
                </c:pt>
                <c:pt idx="6883">
                  <c:v>9448.4599999999991</c:v>
                </c:pt>
                <c:pt idx="6884">
                  <c:v>0</c:v>
                </c:pt>
                <c:pt idx="6885">
                  <c:v>0</c:v>
                </c:pt>
                <c:pt idx="6886">
                  <c:v>4412.68</c:v>
                </c:pt>
                <c:pt idx="6887">
                  <c:v>12150</c:v>
                </c:pt>
                <c:pt idx="6888">
                  <c:v>4872.34</c:v>
                </c:pt>
                <c:pt idx="6889">
                  <c:v>0</c:v>
                </c:pt>
                <c:pt idx="6890">
                  <c:v>3368.9</c:v>
                </c:pt>
                <c:pt idx="6891">
                  <c:v>2947.51</c:v>
                </c:pt>
                <c:pt idx="6892">
                  <c:v>2926</c:v>
                </c:pt>
                <c:pt idx="6893">
                  <c:v>0</c:v>
                </c:pt>
                <c:pt idx="6894">
                  <c:v>0</c:v>
                </c:pt>
                <c:pt idx="6895">
                  <c:v>2401.81</c:v>
                </c:pt>
                <c:pt idx="6896">
                  <c:v>10</c:v>
                </c:pt>
                <c:pt idx="6897">
                  <c:v>1093.8</c:v>
                </c:pt>
                <c:pt idx="6898">
                  <c:v>0</c:v>
                </c:pt>
                <c:pt idx="6899">
                  <c:v>1911.04</c:v>
                </c:pt>
                <c:pt idx="6900">
                  <c:v>0</c:v>
                </c:pt>
                <c:pt idx="6901">
                  <c:v>826.67</c:v>
                </c:pt>
                <c:pt idx="6902">
                  <c:v>0</c:v>
                </c:pt>
                <c:pt idx="6903">
                  <c:v>1620</c:v>
                </c:pt>
                <c:pt idx="6904">
                  <c:v>40098.129999999997</c:v>
                </c:pt>
                <c:pt idx="6905">
                  <c:v>17681.96</c:v>
                </c:pt>
                <c:pt idx="6906">
                  <c:v>11624.81</c:v>
                </c:pt>
                <c:pt idx="6907">
                  <c:v>10</c:v>
                </c:pt>
                <c:pt idx="6908">
                  <c:v>0</c:v>
                </c:pt>
                <c:pt idx="6909">
                  <c:v>7553.8</c:v>
                </c:pt>
                <c:pt idx="6910">
                  <c:v>0</c:v>
                </c:pt>
                <c:pt idx="6911">
                  <c:v>0</c:v>
                </c:pt>
                <c:pt idx="6912">
                  <c:v>250</c:v>
                </c:pt>
                <c:pt idx="6913">
                  <c:v>0</c:v>
                </c:pt>
                <c:pt idx="6914">
                  <c:v>360</c:v>
                </c:pt>
                <c:pt idx="6915">
                  <c:v>0</c:v>
                </c:pt>
                <c:pt idx="6916">
                  <c:v>4584.54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2171.12</c:v>
                </c:pt>
                <c:pt idx="6921">
                  <c:v>0</c:v>
                </c:pt>
                <c:pt idx="6922">
                  <c:v>0</c:v>
                </c:pt>
                <c:pt idx="6923">
                  <c:v>1800</c:v>
                </c:pt>
                <c:pt idx="6924">
                  <c:v>210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1050</c:v>
                </c:pt>
                <c:pt idx="6931">
                  <c:v>0</c:v>
                </c:pt>
                <c:pt idx="6932">
                  <c:v>3812.15</c:v>
                </c:pt>
                <c:pt idx="6933">
                  <c:v>0</c:v>
                </c:pt>
                <c:pt idx="6934">
                  <c:v>2500</c:v>
                </c:pt>
                <c:pt idx="6935">
                  <c:v>0</c:v>
                </c:pt>
                <c:pt idx="6936">
                  <c:v>776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6114</c:v>
                </c:pt>
                <c:pt idx="6947">
                  <c:v>0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1490.34</c:v>
                </c:pt>
                <c:pt idx="6952">
                  <c:v>8242.36</c:v>
                </c:pt>
                <c:pt idx="6953">
                  <c:v>0</c:v>
                </c:pt>
                <c:pt idx="6954">
                  <c:v>0</c:v>
                </c:pt>
                <c:pt idx="6955">
                  <c:v>4973</c:v>
                </c:pt>
                <c:pt idx="6956">
                  <c:v>2561.64</c:v>
                </c:pt>
                <c:pt idx="6957">
                  <c:v>2418</c:v>
                </c:pt>
                <c:pt idx="6958">
                  <c:v>0</c:v>
                </c:pt>
                <c:pt idx="6959">
                  <c:v>1250</c:v>
                </c:pt>
                <c:pt idx="6960">
                  <c:v>1719.75</c:v>
                </c:pt>
                <c:pt idx="6961">
                  <c:v>1596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599.79</c:v>
                </c:pt>
                <c:pt idx="6968">
                  <c:v>36581.71</c:v>
                </c:pt>
                <c:pt idx="6969">
                  <c:v>14650.75</c:v>
                </c:pt>
                <c:pt idx="6970">
                  <c:v>10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1000</c:v>
                </c:pt>
                <c:pt idx="6975">
                  <c:v>6227.92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4282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3012</c:v>
                </c:pt>
                <c:pt idx="6984">
                  <c:v>0</c:v>
                </c:pt>
                <c:pt idx="6985">
                  <c:v>1747.53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10</c:v>
                </c:pt>
                <c:pt idx="6990">
                  <c:v>0</c:v>
                </c:pt>
                <c:pt idx="6991">
                  <c:v>0</c:v>
                </c:pt>
                <c:pt idx="6992">
                  <c:v>0</c:v>
                </c:pt>
                <c:pt idx="6993">
                  <c:v>5291.8</c:v>
                </c:pt>
                <c:pt idx="6994">
                  <c:v>1056</c:v>
                </c:pt>
                <c:pt idx="6995">
                  <c:v>0</c:v>
                </c:pt>
                <c:pt idx="6996">
                  <c:v>14705.27</c:v>
                </c:pt>
                <c:pt idx="6997">
                  <c:v>0</c:v>
                </c:pt>
                <c:pt idx="6998">
                  <c:v>0</c:v>
                </c:pt>
                <c:pt idx="6999">
                  <c:v>0</c:v>
                </c:pt>
                <c:pt idx="7000">
                  <c:v>0</c:v>
                </c:pt>
                <c:pt idx="7001">
                  <c:v>4876.5</c:v>
                </c:pt>
                <c:pt idx="7002">
                  <c:v>0</c:v>
                </c:pt>
                <c:pt idx="7003">
                  <c:v>0</c:v>
                </c:pt>
                <c:pt idx="7004">
                  <c:v>3250</c:v>
                </c:pt>
                <c:pt idx="7005">
                  <c:v>0</c:v>
                </c:pt>
                <c:pt idx="7006">
                  <c:v>0</c:v>
                </c:pt>
                <c:pt idx="7007">
                  <c:v>0</c:v>
                </c:pt>
                <c:pt idx="7008">
                  <c:v>0</c:v>
                </c:pt>
                <c:pt idx="7009">
                  <c:v>1500</c:v>
                </c:pt>
                <c:pt idx="7010">
                  <c:v>0</c:v>
                </c:pt>
                <c:pt idx="7011">
                  <c:v>1596</c:v>
                </c:pt>
                <c:pt idx="7012">
                  <c:v>1200</c:v>
                </c:pt>
                <c:pt idx="7013">
                  <c:v>19094.93</c:v>
                </c:pt>
                <c:pt idx="7014">
                  <c:v>0</c:v>
                </c:pt>
                <c:pt idx="7015">
                  <c:v>0</c:v>
                </c:pt>
                <c:pt idx="7016">
                  <c:v>0</c:v>
                </c:pt>
                <c:pt idx="7017">
                  <c:v>478</c:v>
                </c:pt>
                <c:pt idx="7018">
                  <c:v>0</c:v>
                </c:pt>
                <c:pt idx="7019">
                  <c:v>10</c:v>
                </c:pt>
                <c:pt idx="7020">
                  <c:v>3378</c:v>
                </c:pt>
                <c:pt idx="7021">
                  <c:v>5048.12</c:v>
                </c:pt>
                <c:pt idx="7022">
                  <c:v>467.6</c:v>
                </c:pt>
                <c:pt idx="7023">
                  <c:v>10</c:v>
                </c:pt>
                <c:pt idx="7024">
                  <c:v>0</c:v>
                </c:pt>
                <c:pt idx="7025">
                  <c:v>2303.08</c:v>
                </c:pt>
                <c:pt idx="7026">
                  <c:v>5857</c:v>
                </c:pt>
                <c:pt idx="7027">
                  <c:v>2000</c:v>
                </c:pt>
                <c:pt idx="7028">
                  <c:v>220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810</c:v>
                </c:pt>
                <c:pt idx="7033">
                  <c:v>0</c:v>
                </c:pt>
                <c:pt idx="7034">
                  <c:v>5870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</c:v>
                </c:pt>
                <c:pt idx="7039">
                  <c:v>51.5</c:v>
                </c:pt>
                <c:pt idx="7040">
                  <c:v>0</c:v>
                </c:pt>
                <c:pt idx="7041">
                  <c:v>0</c:v>
                </c:pt>
                <c:pt idx="7042">
                  <c:v>500</c:v>
                </c:pt>
                <c:pt idx="7043">
                  <c:v>10</c:v>
                </c:pt>
                <c:pt idx="7044">
                  <c:v>837.47</c:v>
                </c:pt>
                <c:pt idx="7045">
                  <c:v>0</c:v>
                </c:pt>
                <c:pt idx="7046">
                  <c:v>10</c:v>
                </c:pt>
                <c:pt idx="7047">
                  <c:v>0</c:v>
                </c:pt>
                <c:pt idx="7048">
                  <c:v>0</c:v>
                </c:pt>
                <c:pt idx="7049">
                  <c:v>1193.32</c:v>
                </c:pt>
                <c:pt idx="7050">
                  <c:v>2000</c:v>
                </c:pt>
                <c:pt idx="7051">
                  <c:v>0</c:v>
                </c:pt>
                <c:pt idx="7052">
                  <c:v>0</c:v>
                </c:pt>
                <c:pt idx="7053">
                  <c:v>5382</c:v>
                </c:pt>
                <c:pt idx="7054">
                  <c:v>0</c:v>
                </c:pt>
                <c:pt idx="7055">
                  <c:v>2908.92</c:v>
                </c:pt>
                <c:pt idx="7056">
                  <c:v>2863.68</c:v>
                </c:pt>
                <c:pt idx="7057">
                  <c:v>0</c:v>
                </c:pt>
                <c:pt idx="7058">
                  <c:v>1538</c:v>
                </c:pt>
                <c:pt idx="7059">
                  <c:v>0</c:v>
                </c:pt>
                <c:pt idx="7060">
                  <c:v>0</c:v>
                </c:pt>
                <c:pt idx="7061">
                  <c:v>750</c:v>
                </c:pt>
                <c:pt idx="7062">
                  <c:v>0</c:v>
                </c:pt>
                <c:pt idx="7063">
                  <c:v>714</c:v>
                </c:pt>
                <c:pt idx="7064">
                  <c:v>0</c:v>
                </c:pt>
                <c:pt idx="7065">
                  <c:v>0</c:v>
                </c:pt>
                <c:pt idx="7066">
                  <c:v>1155</c:v>
                </c:pt>
                <c:pt idx="7067">
                  <c:v>5916.27</c:v>
                </c:pt>
                <c:pt idx="7068">
                  <c:v>0</c:v>
                </c:pt>
                <c:pt idx="7069">
                  <c:v>5207</c:v>
                </c:pt>
                <c:pt idx="7070">
                  <c:v>4391.4799999999996</c:v>
                </c:pt>
                <c:pt idx="7071">
                  <c:v>0</c:v>
                </c:pt>
                <c:pt idx="7072">
                  <c:v>10</c:v>
                </c:pt>
                <c:pt idx="7073">
                  <c:v>312</c:v>
                </c:pt>
                <c:pt idx="7074">
                  <c:v>2230</c:v>
                </c:pt>
                <c:pt idx="7075">
                  <c:v>0</c:v>
                </c:pt>
                <c:pt idx="7076">
                  <c:v>0</c:v>
                </c:pt>
                <c:pt idx="7077">
                  <c:v>0</c:v>
                </c:pt>
                <c:pt idx="7078">
                  <c:v>800</c:v>
                </c:pt>
                <c:pt idx="7079">
                  <c:v>8149.08</c:v>
                </c:pt>
                <c:pt idx="7080">
                  <c:v>0</c:v>
                </c:pt>
                <c:pt idx="7081">
                  <c:v>7453.54</c:v>
                </c:pt>
                <c:pt idx="7082">
                  <c:v>4902</c:v>
                </c:pt>
                <c:pt idx="7083">
                  <c:v>2572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895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4565.62</c:v>
                </c:pt>
                <c:pt idx="7096">
                  <c:v>569.28</c:v>
                </c:pt>
                <c:pt idx="7097">
                  <c:v>0</c:v>
                </c:pt>
                <c:pt idx="7098">
                  <c:v>17408</c:v>
                </c:pt>
                <c:pt idx="7099">
                  <c:v>2056</c:v>
                </c:pt>
                <c:pt idx="7100">
                  <c:v>2044.8</c:v>
                </c:pt>
                <c:pt idx="7101">
                  <c:v>0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9816</c:v>
                </c:pt>
                <c:pt idx="7106">
                  <c:v>9423.0400000000009</c:v>
                </c:pt>
                <c:pt idx="7107">
                  <c:v>0</c:v>
                </c:pt>
                <c:pt idx="7108">
                  <c:v>0</c:v>
                </c:pt>
                <c:pt idx="7109">
                  <c:v>1777.65</c:v>
                </c:pt>
                <c:pt idx="7110">
                  <c:v>2010</c:v>
                </c:pt>
                <c:pt idx="7111">
                  <c:v>5164</c:v>
                </c:pt>
                <c:pt idx="7112">
                  <c:v>5766</c:v>
                </c:pt>
                <c:pt idx="7113">
                  <c:v>3786</c:v>
                </c:pt>
                <c:pt idx="7114">
                  <c:v>392</c:v>
                </c:pt>
                <c:pt idx="7115">
                  <c:v>90</c:v>
                </c:pt>
                <c:pt idx="7116">
                  <c:v>0</c:v>
                </c:pt>
                <c:pt idx="7117">
                  <c:v>0</c:v>
                </c:pt>
                <c:pt idx="7118">
                  <c:v>14910.84</c:v>
                </c:pt>
                <c:pt idx="7119">
                  <c:v>0</c:v>
                </c:pt>
                <c:pt idx="7120">
                  <c:v>0</c:v>
                </c:pt>
                <c:pt idx="7121">
                  <c:v>1056</c:v>
                </c:pt>
                <c:pt idx="7122">
                  <c:v>0</c:v>
                </c:pt>
                <c:pt idx="7123">
                  <c:v>976.83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5026.9399999999996</c:v>
                </c:pt>
                <c:pt idx="7132">
                  <c:v>0</c:v>
                </c:pt>
                <c:pt idx="7133">
                  <c:v>3216</c:v>
                </c:pt>
                <c:pt idx="7134">
                  <c:v>10</c:v>
                </c:pt>
                <c:pt idx="7135">
                  <c:v>10</c:v>
                </c:pt>
                <c:pt idx="7136">
                  <c:v>0</c:v>
                </c:pt>
                <c:pt idx="7137">
                  <c:v>0</c:v>
                </c:pt>
                <c:pt idx="7138">
                  <c:v>0</c:v>
                </c:pt>
                <c:pt idx="7139">
                  <c:v>0</c:v>
                </c:pt>
                <c:pt idx="7140">
                  <c:v>400</c:v>
                </c:pt>
                <c:pt idx="7141">
                  <c:v>210</c:v>
                </c:pt>
                <c:pt idx="7142">
                  <c:v>210</c:v>
                </c:pt>
                <c:pt idx="7143">
                  <c:v>0</c:v>
                </c:pt>
                <c:pt idx="7144">
                  <c:v>189.6</c:v>
                </c:pt>
                <c:pt idx="7145">
                  <c:v>0</c:v>
                </c:pt>
                <c:pt idx="7146">
                  <c:v>4675</c:v>
                </c:pt>
                <c:pt idx="7147">
                  <c:v>0</c:v>
                </c:pt>
                <c:pt idx="7148">
                  <c:v>1217.67</c:v>
                </c:pt>
                <c:pt idx="7149">
                  <c:v>30</c:v>
                </c:pt>
                <c:pt idx="7150">
                  <c:v>0</c:v>
                </c:pt>
                <c:pt idx="7151">
                  <c:v>1068.3499999999999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1102</c:v>
                </c:pt>
                <c:pt idx="7156">
                  <c:v>0</c:v>
                </c:pt>
                <c:pt idx="7157">
                  <c:v>2512.5</c:v>
                </c:pt>
                <c:pt idx="7158">
                  <c:v>12726.65</c:v>
                </c:pt>
                <c:pt idx="7159">
                  <c:v>5510.05</c:v>
                </c:pt>
                <c:pt idx="7160">
                  <c:v>0</c:v>
                </c:pt>
                <c:pt idx="7161">
                  <c:v>760.3</c:v>
                </c:pt>
                <c:pt idx="7162">
                  <c:v>0</c:v>
                </c:pt>
                <c:pt idx="7163">
                  <c:v>0</c:v>
                </c:pt>
                <c:pt idx="7164">
                  <c:v>833.82</c:v>
                </c:pt>
                <c:pt idx="7165">
                  <c:v>0</c:v>
                </c:pt>
                <c:pt idx="7166">
                  <c:v>2508.8200000000002</c:v>
                </c:pt>
                <c:pt idx="7167">
                  <c:v>10</c:v>
                </c:pt>
                <c:pt idx="7168">
                  <c:v>2287.9699999999998</c:v>
                </c:pt>
                <c:pt idx="7169">
                  <c:v>0</c:v>
                </c:pt>
                <c:pt idx="7170">
                  <c:v>0</c:v>
                </c:pt>
                <c:pt idx="7171">
                  <c:v>1700</c:v>
                </c:pt>
                <c:pt idx="7172">
                  <c:v>1513.72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10</c:v>
                </c:pt>
                <c:pt idx="7177">
                  <c:v>25455.01</c:v>
                </c:pt>
                <c:pt idx="7178">
                  <c:v>12314</c:v>
                </c:pt>
                <c:pt idx="7179">
                  <c:v>945</c:v>
                </c:pt>
                <c:pt idx="7180">
                  <c:v>19.5</c:v>
                </c:pt>
                <c:pt idx="7181">
                  <c:v>0</c:v>
                </c:pt>
                <c:pt idx="7182">
                  <c:v>10</c:v>
                </c:pt>
                <c:pt idx="7183">
                  <c:v>3759.6</c:v>
                </c:pt>
                <c:pt idx="7184">
                  <c:v>6503</c:v>
                </c:pt>
                <c:pt idx="7185">
                  <c:v>10</c:v>
                </c:pt>
                <c:pt idx="7186">
                  <c:v>0</c:v>
                </c:pt>
                <c:pt idx="7187">
                  <c:v>3624</c:v>
                </c:pt>
                <c:pt idx="7188">
                  <c:v>0</c:v>
                </c:pt>
                <c:pt idx="7189">
                  <c:v>9348</c:v>
                </c:pt>
                <c:pt idx="7190">
                  <c:v>0</c:v>
                </c:pt>
                <c:pt idx="7191">
                  <c:v>750</c:v>
                </c:pt>
                <c:pt idx="7192">
                  <c:v>0</c:v>
                </c:pt>
                <c:pt idx="7194">
                  <c:v>0</c:v>
                </c:pt>
                <c:pt idx="7195">
                  <c:v>0</c:v>
                </c:pt>
                <c:pt idx="7196">
                  <c:v>1728.85</c:v>
                </c:pt>
                <c:pt idx="7197">
                  <c:v>594</c:v>
                </c:pt>
                <c:pt idx="7198">
                  <c:v>10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2426.23</c:v>
                </c:pt>
                <c:pt idx="7205">
                  <c:v>2132</c:v>
                </c:pt>
                <c:pt idx="7206">
                  <c:v>10</c:v>
                </c:pt>
                <c:pt idx="7207">
                  <c:v>5663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2500</c:v>
                </c:pt>
                <c:pt idx="7214">
                  <c:v>0</c:v>
                </c:pt>
                <c:pt idx="7215">
                  <c:v>0</c:v>
                </c:pt>
                <c:pt idx="7216">
                  <c:v>3411.27</c:v>
                </c:pt>
                <c:pt idx="7217">
                  <c:v>5124.8999999999996</c:v>
                </c:pt>
                <c:pt idx="7218">
                  <c:v>4668.96</c:v>
                </c:pt>
                <c:pt idx="7219">
                  <c:v>0</c:v>
                </c:pt>
                <c:pt idx="7220">
                  <c:v>1750</c:v>
                </c:pt>
                <c:pt idx="7221">
                  <c:v>2501</c:v>
                </c:pt>
                <c:pt idx="7222">
                  <c:v>5068.25</c:v>
                </c:pt>
                <c:pt idx="7223">
                  <c:v>915.26</c:v>
                </c:pt>
                <c:pt idx="7224">
                  <c:v>0</c:v>
                </c:pt>
                <c:pt idx="7225">
                  <c:v>0</c:v>
                </c:pt>
                <c:pt idx="7226">
                  <c:v>3072</c:v>
                </c:pt>
                <c:pt idx="7227">
                  <c:v>0</c:v>
                </c:pt>
                <c:pt idx="7228">
                  <c:v>20</c:v>
                </c:pt>
                <c:pt idx="7229">
                  <c:v>4998</c:v>
                </c:pt>
                <c:pt idx="7230">
                  <c:v>1062.1300000000001</c:v>
                </c:pt>
                <c:pt idx="7231">
                  <c:v>0</c:v>
                </c:pt>
                <c:pt idx="7232">
                  <c:v>0</c:v>
                </c:pt>
                <c:pt idx="7233">
                  <c:v>10386.120000000001</c:v>
                </c:pt>
                <c:pt idx="7234">
                  <c:v>0</c:v>
                </c:pt>
                <c:pt idx="7235">
                  <c:v>0</c:v>
                </c:pt>
                <c:pt idx="7236">
                  <c:v>1359.43</c:v>
                </c:pt>
                <c:pt idx="7237">
                  <c:v>5553</c:v>
                </c:pt>
                <c:pt idx="7238">
                  <c:v>0</c:v>
                </c:pt>
                <c:pt idx="7239">
                  <c:v>1422.43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4420.5</c:v>
                </c:pt>
                <c:pt idx="7244">
                  <c:v>0</c:v>
                </c:pt>
                <c:pt idx="7245">
                  <c:v>5232</c:v>
                </c:pt>
                <c:pt idx="7246">
                  <c:v>699.59</c:v>
                </c:pt>
                <c:pt idx="7247">
                  <c:v>4163.3999999999996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750</c:v>
                </c:pt>
                <c:pt idx="7255">
                  <c:v>0</c:v>
                </c:pt>
                <c:pt idx="7256">
                  <c:v>5699.34</c:v>
                </c:pt>
                <c:pt idx="7257">
                  <c:v>0</c:v>
                </c:pt>
                <c:pt idx="7258">
                  <c:v>1227.5999999999999</c:v>
                </c:pt>
                <c:pt idx="7259">
                  <c:v>0</c:v>
                </c:pt>
                <c:pt idx="7260">
                  <c:v>0</c:v>
                </c:pt>
                <c:pt idx="7261">
                  <c:v>0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530</c:v>
                </c:pt>
                <c:pt idx="7266">
                  <c:v>0</c:v>
                </c:pt>
                <c:pt idx="7267">
                  <c:v>0</c:v>
                </c:pt>
                <c:pt idx="7268">
                  <c:v>4200</c:v>
                </c:pt>
                <c:pt idx="7269">
                  <c:v>9088.59</c:v>
                </c:pt>
                <c:pt idx="7270">
                  <c:v>283.5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200</c:v>
                </c:pt>
                <c:pt idx="7276">
                  <c:v>0</c:v>
                </c:pt>
                <c:pt idx="7277">
                  <c:v>2800</c:v>
                </c:pt>
                <c:pt idx="7278">
                  <c:v>4996</c:v>
                </c:pt>
                <c:pt idx="7279">
                  <c:v>0</c:v>
                </c:pt>
                <c:pt idx="7280">
                  <c:v>1877.07</c:v>
                </c:pt>
                <c:pt idx="7281">
                  <c:v>1250</c:v>
                </c:pt>
                <c:pt idx="7282">
                  <c:v>0</c:v>
                </c:pt>
                <c:pt idx="7283">
                  <c:v>5803.06</c:v>
                </c:pt>
                <c:pt idx="7284">
                  <c:v>0</c:v>
                </c:pt>
                <c:pt idx="7285">
                  <c:v>70.16</c:v>
                </c:pt>
                <c:pt idx="7286">
                  <c:v>24216.13</c:v>
                </c:pt>
                <c:pt idx="7287">
                  <c:v>7224.45</c:v>
                </c:pt>
                <c:pt idx="7288">
                  <c:v>844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2846</c:v>
                </c:pt>
                <c:pt idx="7297">
                  <c:v>2500</c:v>
                </c:pt>
                <c:pt idx="7298">
                  <c:v>0</c:v>
                </c:pt>
                <c:pt idx="7299">
                  <c:v>511</c:v>
                </c:pt>
                <c:pt idx="7300">
                  <c:v>730</c:v>
                </c:pt>
                <c:pt idx="7301">
                  <c:v>2774.4</c:v>
                </c:pt>
                <c:pt idx="7302">
                  <c:v>20</c:v>
                </c:pt>
                <c:pt idx="7303">
                  <c:v>0</c:v>
                </c:pt>
                <c:pt idx="7304">
                  <c:v>2625.45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10</c:v>
                </c:pt>
                <c:pt idx="7309">
                  <c:v>0</c:v>
                </c:pt>
                <c:pt idx="7310">
                  <c:v>9433</c:v>
                </c:pt>
                <c:pt idx="7311">
                  <c:v>7621.83</c:v>
                </c:pt>
                <c:pt idx="7312">
                  <c:v>0</c:v>
                </c:pt>
                <c:pt idx="7313">
                  <c:v>1029.79</c:v>
                </c:pt>
                <c:pt idx="7314">
                  <c:v>6582</c:v>
                </c:pt>
                <c:pt idx="7315">
                  <c:v>0</c:v>
                </c:pt>
                <c:pt idx="7316">
                  <c:v>0</c:v>
                </c:pt>
                <c:pt idx="7317">
                  <c:v>5000</c:v>
                </c:pt>
                <c:pt idx="7318">
                  <c:v>3709.28</c:v>
                </c:pt>
                <c:pt idx="7319">
                  <c:v>3095</c:v>
                </c:pt>
                <c:pt idx="7320">
                  <c:v>2907.33</c:v>
                </c:pt>
                <c:pt idx="7321">
                  <c:v>2841.58</c:v>
                </c:pt>
                <c:pt idx="7322">
                  <c:v>0</c:v>
                </c:pt>
                <c:pt idx="7323">
                  <c:v>0</c:v>
                </c:pt>
                <c:pt idx="7324">
                  <c:v>2167.34</c:v>
                </c:pt>
                <c:pt idx="7325">
                  <c:v>1730</c:v>
                </c:pt>
                <c:pt idx="7326">
                  <c:v>474.12</c:v>
                </c:pt>
                <c:pt idx="7327">
                  <c:v>0</c:v>
                </c:pt>
                <c:pt idx="7328">
                  <c:v>1572.88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365.38</c:v>
                </c:pt>
                <c:pt idx="7333">
                  <c:v>0</c:v>
                </c:pt>
                <c:pt idx="7334">
                  <c:v>210</c:v>
                </c:pt>
                <c:pt idx="7335">
                  <c:v>0</c:v>
                </c:pt>
                <c:pt idx="7336">
                  <c:v>0</c:v>
                </c:pt>
                <c:pt idx="7337">
                  <c:v>3732</c:v>
                </c:pt>
                <c:pt idx="7338">
                  <c:v>0</c:v>
                </c:pt>
                <c:pt idx="7339">
                  <c:v>5751.61</c:v>
                </c:pt>
                <c:pt idx="7340">
                  <c:v>4285.75</c:v>
                </c:pt>
                <c:pt idx="7341">
                  <c:v>0</c:v>
                </c:pt>
                <c:pt idx="7342">
                  <c:v>2800</c:v>
                </c:pt>
                <c:pt idx="7343">
                  <c:v>2738.3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210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1232</c:v>
                </c:pt>
                <c:pt idx="7352">
                  <c:v>3166.67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8494.2000000000007</c:v>
                </c:pt>
                <c:pt idx="7359">
                  <c:v>45.73</c:v>
                </c:pt>
                <c:pt idx="7360">
                  <c:v>5404.15</c:v>
                </c:pt>
                <c:pt idx="7361">
                  <c:v>6559.84</c:v>
                </c:pt>
                <c:pt idx="7362">
                  <c:v>1628.54</c:v>
                </c:pt>
                <c:pt idx="7363">
                  <c:v>5681.22</c:v>
                </c:pt>
                <c:pt idx="7364">
                  <c:v>4982.51</c:v>
                </c:pt>
                <c:pt idx="7365">
                  <c:v>3923.28</c:v>
                </c:pt>
                <c:pt idx="7366">
                  <c:v>0</c:v>
                </c:pt>
                <c:pt idx="7367">
                  <c:v>0</c:v>
                </c:pt>
                <c:pt idx="7368">
                  <c:v>2825.85</c:v>
                </c:pt>
                <c:pt idx="7369">
                  <c:v>2641</c:v>
                </c:pt>
                <c:pt idx="7370">
                  <c:v>2502.4499999999998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4342</c:v>
                </c:pt>
                <c:pt idx="7375">
                  <c:v>0</c:v>
                </c:pt>
                <c:pt idx="7376">
                  <c:v>0</c:v>
                </c:pt>
                <c:pt idx="7377">
                  <c:v>3873.07</c:v>
                </c:pt>
                <c:pt idx="7378">
                  <c:v>1232.5999999999999</c:v>
                </c:pt>
                <c:pt idx="7379">
                  <c:v>0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2502.13</c:v>
                </c:pt>
                <c:pt idx="7388">
                  <c:v>0</c:v>
                </c:pt>
                <c:pt idx="7389">
                  <c:v>2161.11</c:v>
                </c:pt>
                <c:pt idx="7390">
                  <c:v>0</c:v>
                </c:pt>
                <c:pt idx="7391">
                  <c:v>9183</c:v>
                </c:pt>
                <c:pt idx="7392">
                  <c:v>1000</c:v>
                </c:pt>
                <c:pt idx="7393">
                  <c:v>0</c:v>
                </c:pt>
                <c:pt idx="7394">
                  <c:v>4673.1099999999997</c:v>
                </c:pt>
                <c:pt idx="7395">
                  <c:v>500</c:v>
                </c:pt>
                <c:pt idx="7396">
                  <c:v>720</c:v>
                </c:pt>
                <c:pt idx="7397">
                  <c:v>0</c:v>
                </c:pt>
                <c:pt idx="7398">
                  <c:v>0</c:v>
                </c:pt>
                <c:pt idx="7399">
                  <c:v>510</c:v>
                </c:pt>
                <c:pt idx="7400">
                  <c:v>1283.76</c:v>
                </c:pt>
                <c:pt idx="7401">
                  <c:v>1266</c:v>
                </c:pt>
                <c:pt idx="7402">
                  <c:v>1184.82</c:v>
                </c:pt>
                <c:pt idx="7403">
                  <c:v>730</c:v>
                </c:pt>
                <c:pt idx="7404">
                  <c:v>0</c:v>
                </c:pt>
                <c:pt idx="7405">
                  <c:v>15909.6</c:v>
                </c:pt>
                <c:pt idx="7406">
                  <c:v>9771.64</c:v>
                </c:pt>
                <c:pt idx="7407">
                  <c:v>9070.74</c:v>
                </c:pt>
                <c:pt idx="7408">
                  <c:v>0</c:v>
                </c:pt>
                <c:pt idx="7409">
                  <c:v>0</c:v>
                </c:pt>
                <c:pt idx="7410">
                  <c:v>0</c:v>
                </c:pt>
                <c:pt idx="7411">
                  <c:v>7738.86</c:v>
                </c:pt>
                <c:pt idx="7412">
                  <c:v>0</c:v>
                </c:pt>
                <c:pt idx="7413">
                  <c:v>750.95</c:v>
                </c:pt>
                <c:pt idx="7414">
                  <c:v>565</c:v>
                </c:pt>
                <c:pt idx="7415">
                  <c:v>13.99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2070</c:v>
                </c:pt>
                <c:pt idx="7422">
                  <c:v>0</c:v>
                </c:pt>
                <c:pt idx="7423">
                  <c:v>0</c:v>
                </c:pt>
                <c:pt idx="7424">
                  <c:v>1570</c:v>
                </c:pt>
                <c:pt idx="7425">
                  <c:v>0</c:v>
                </c:pt>
                <c:pt idx="7426">
                  <c:v>0</c:v>
                </c:pt>
                <c:pt idx="7427">
                  <c:v>10</c:v>
                </c:pt>
                <c:pt idx="7428">
                  <c:v>33600</c:v>
                </c:pt>
                <c:pt idx="7429">
                  <c:v>0</c:v>
                </c:pt>
                <c:pt idx="7430">
                  <c:v>9125.0499999999993</c:v>
                </c:pt>
                <c:pt idx="7431">
                  <c:v>3082.8</c:v>
                </c:pt>
                <c:pt idx="7432">
                  <c:v>2402</c:v>
                </c:pt>
                <c:pt idx="7433">
                  <c:v>20992.400000000001</c:v>
                </c:pt>
                <c:pt idx="7434">
                  <c:v>6740.9</c:v>
                </c:pt>
                <c:pt idx="7435">
                  <c:v>0</c:v>
                </c:pt>
                <c:pt idx="7436">
                  <c:v>0</c:v>
                </c:pt>
                <c:pt idx="7437">
                  <c:v>0</c:v>
                </c:pt>
                <c:pt idx="7438">
                  <c:v>0</c:v>
                </c:pt>
                <c:pt idx="7439">
                  <c:v>5119.3900000000003</c:v>
                </c:pt>
                <c:pt idx="7440">
                  <c:v>160</c:v>
                </c:pt>
                <c:pt idx="7441">
                  <c:v>4012.8</c:v>
                </c:pt>
                <c:pt idx="7442">
                  <c:v>3667.09</c:v>
                </c:pt>
                <c:pt idx="7443">
                  <c:v>2925.35</c:v>
                </c:pt>
                <c:pt idx="7444">
                  <c:v>2820</c:v>
                </c:pt>
                <c:pt idx="7445">
                  <c:v>871.5</c:v>
                </c:pt>
                <c:pt idx="7446">
                  <c:v>0</c:v>
                </c:pt>
                <c:pt idx="7447">
                  <c:v>0</c:v>
                </c:pt>
                <c:pt idx="7448">
                  <c:v>2682</c:v>
                </c:pt>
                <c:pt idx="7449">
                  <c:v>0</c:v>
                </c:pt>
                <c:pt idx="7450">
                  <c:v>1244</c:v>
                </c:pt>
                <c:pt idx="7451">
                  <c:v>1236.2</c:v>
                </c:pt>
                <c:pt idx="7452">
                  <c:v>1111</c:v>
                </c:pt>
                <c:pt idx="7453">
                  <c:v>0</c:v>
                </c:pt>
                <c:pt idx="7454">
                  <c:v>0</c:v>
                </c:pt>
                <c:pt idx="7455">
                  <c:v>1122.6300000000001</c:v>
                </c:pt>
                <c:pt idx="7456">
                  <c:v>503.74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4516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4068.46</c:v>
                </c:pt>
                <c:pt idx="7466">
                  <c:v>384</c:v>
                </c:pt>
                <c:pt idx="7467">
                  <c:v>87.6</c:v>
                </c:pt>
                <c:pt idx="7468">
                  <c:v>0</c:v>
                </c:pt>
                <c:pt idx="7469">
                  <c:v>1536</c:v>
                </c:pt>
                <c:pt idx="7470">
                  <c:v>0</c:v>
                </c:pt>
                <c:pt idx="7471">
                  <c:v>0</c:v>
                </c:pt>
                <c:pt idx="7472">
                  <c:v>0</c:v>
                </c:pt>
                <c:pt idx="7473">
                  <c:v>1861.82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510</c:v>
                </c:pt>
                <c:pt idx="7480">
                  <c:v>0</c:v>
                </c:pt>
                <c:pt idx="7481">
                  <c:v>1000</c:v>
                </c:pt>
                <c:pt idx="7482">
                  <c:v>0</c:v>
                </c:pt>
                <c:pt idx="7483">
                  <c:v>810</c:v>
                </c:pt>
                <c:pt idx="7484">
                  <c:v>5046.7700000000004</c:v>
                </c:pt>
                <c:pt idx="7485">
                  <c:v>4651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3207.84</c:v>
                </c:pt>
                <c:pt idx="7490">
                  <c:v>33557</c:v>
                </c:pt>
                <c:pt idx="7491">
                  <c:v>839</c:v>
                </c:pt>
                <c:pt idx="7492">
                  <c:v>0</c:v>
                </c:pt>
                <c:pt idx="7493">
                  <c:v>1616</c:v>
                </c:pt>
                <c:pt idx="7494">
                  <c:v>10</c:v>
                </c:pt>
                <c:pt idx="7495">
                  <c:v>0</c:v>
                </c:pt>
                <c:pt idx="7496">
                  <c:v>1366.76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6857.15</c:v>
                </c:pt>
                <c:pt idx="7502">
                  <c:v>4159.2700000000004</c:v>
                </c:pt>
                <c:pt idx="7503">
                  <c:v>5804.29</c:v>
                </c:pt>
                <c:pt idx="7504">
                  <c:v>4795.5200000000004</c:v>
                </c:pt>
                <c:pt idx="7505">
                  <c:v>0</c:v>
                </c:pt>
                <c:pt idx="7506">
                  <c:v>0</c:v>
                </c:pt>
                <c:pt idx="7507">
                  <c:v>1596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1053.68</c:v>
                </c:pt>
                <c:pt idx="7514">
                  <c:v>420</c:v>
                </c:pt>
                <c:pt idx="7515">
                  <c:v>144</c:v>
                </c:pt>
                <c:pt idx="7516">
                  <c:v>0</c:v>
                </c:pt>
                <c:pt idx="7517">
                  <c:v>0</c:v>
                </c:pt>
                <c:pt idx="7518">
                  <c:v>1694.67</c:v>
                </c:pt>
                <c:pt idx="7519">
                  <c:v>1596</c:v>
                </c:pt>
                <c:pt idx="7520">
                  <c:v>1588.36</c:v>
                </c:pt>
                <c:pt idx="7521">
                  <c:v>0</c:v>
                </c:pt>
                <c:pt idx="7522">
                  <c:v>0</c:v>
                </c:pt>
                <c:pt idx="7523">
                  <c:v>1295.3900000000001</c:v>
                </c:pt>
                <c:pt idx="7524">
                  <c:v>1198.49</c:v>
                </c:pt>
                <c:pt idx="7525">
                  <c:v>0</c:v>
                </c:pt>
                <c:pt idx="7526">
                  <c:v>0</c:v>
                </c:pt>
                <c:pt idx="7527">
                  <c:v>5490.83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6772</c:v>
                </c:pt>
                <c:pt idx="7532">
                  <c:v>5338.91</c:v>
                </c:pt>
                <c:pt idx="7533">
                  <c:v>3665.62</c:v>
                </c:pt>
                <c:pt idx="7534">
                  <c:v>0</c:v>
                </c:pt>
                <c:pt idx="7535">
                  <c:v>0</c:v>
                </c:pt>
                <c:pt idx="7536">
                  <c:v>1223.67</c:v>
                </c:pt>
                <c:pt idx="7537">
                  <c:v>1173.04</c:v>
                </c:pt>
                <c:pt idx="7538">
                  <c:v>0</c:v>
                </c:pt>
                <c:pt idx="7539">
                  <c:v>10</c:v>
                </c:pt>
                <c:pt idx="7540">
                  <c:v>1000</c:v>
                </c:pt>
                <c:pt idx="7541">
                  <c:v>0</c:v>
                </c:pt>
                <c:pt idx="7542">
                  <c:v>9138.4599999999991</c:v>
                </c:pt>
                <c:pt idx="7543">
                  <c:v>0</c:v>
                </c:pt>
                <c:pt idx="7544">
                  <c:v>10</c:v>
                </c:pt>
                <c:pt idx="7545">
                  <c:v>5145.68</c:v>
                </c:pt>
                <c:pt idx="7546">
                  <c:v>0</c:v>
                </c:pt>
                <c:pt idx="7547">
                  <c:v>0</c:v>
                </c:pt>
                <c:pt idx="7548">
                  <c:v>2831.7</c:v>
                </c:pt>
                <c:pt idx="7549">
                  <c:v>0</c:v>
                </c:pt>
                <c:pt idx="7550">
                  <c:v>2213.14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0</c:v>
                </c:pt>
                <c:pt idx="7556">
                  <c:v>20</c:v>
                </c:pt>
                <c:pt idx="7557">
                  <c:v>87.6</c:v>
                </c:pt>
                <c:pt idx="7558">
                  <c:v>16132</c:v>
                </c:pt>
                <c:pt idx="7559">
                  <c:v>15000</c:v>
                </c:pt>
                <c:pt idx="7560">
                  <c:v>0</c:v>
                </c:pt>
                <c:pt idx="7561">
                  <c:v>2362</c:v>
                </c:pt>
                <c:pt idx="7562">
                  <c:v>0</c:v>
                </c:pt>
                <c:pt idx="7563">
                  <c:v>10</c:v>
                </c:pt>
                <c:pt idx="7564">
                  <c:v>6968.74</c:v>
                </c:pt>
                <c:pt idx="7565">
                  <c:v>3782</c:v>
                </c:pt>
                <c:pt idx="7566">
                  <c:v>1250</c:v>
                </c:pt>
                <c:pt idx="7567">
                  <c:v>1000</c:v>
                </c:pt>
                <c:pt idx="7568">
                  <c:v>8976.14</c:v>
                </c:pt>
                <c:pt idx="7569">
                  <c:v>399.6</c:v>
                </c:pt>
                <c:pt idx="7570">
                  <c:v>0</c:v>
                </c:pt>
                <c:pt idx="7571">
                  <c:v>0</c:v>
                </c:pt>
                <c:pt idx="7572">
                  <c:v>7629.12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2081.17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1536</c:v>
                </c:pt>
                <c:pt idx="7584">
                  <c:v>2041.74</c:v>
                </c:pt>
                <c:pt idx="7585">
                  <c:v>500</c:v>
                </c:pt>
                <c:pt idx="7586">
                  <c:v>850</c:v>
                </c:pt>
                <c:pt idx="7587">
                  <c:v>0</c:v>
                </c:pt>
                <c:pt idx="7588">
                  <c:v>1818.46</c:v>
                </c:pt>
                <c:pt idx="7589">
                  <c:v>6965.84</c:v>
                </c:pt>
                <c:pt idx="7590">
                  <c:v>0</c:v>
                </c:pt>
                <c:pt idx="7591">
                  <c:v>3564.65</c:v>
                </c:pt>
                <c:pt idx="7592">
                  <c:v>0</c:v>
                </c:pt>
                <c:pt idx="7593">
                  <c:v>0</c:v>
                </c:pt>
                <c:pt idx="7594">
                  <c:v>3672</c:v>
                </c:pt>
                <c:pt idx="7595">
                  <c:v>0</c:v>
                </c:pt>
                <c:pt idx="7596">
                  <c:v>949.38</c:v>
                </c:pt>
                <c:pt idx="7597">
                  <c:v>3072</c:v>
                </c:pt>
                <c:pt idx="7598">
                  <c:v>0</c:v>
                </c:pt>
                <c:pt idx="7599">
                  <c:v>0</c:v>
                </c:pt>
                <c:pt idx="7600">
                  <c:v>1716</c:v>
                </c:pt>
                <c:pt idx="7601">
                  <c:v>1596</c:v>
                </c:pt>
                <c:pt idx="7602">
                  <c:v>0</c:v>
                </c:pt>
                <c:pt idx="7603">
                  <c:v>1286.02</c:v>
                </c:pt>
                <c:pt idx="7604">
                  <c:v>1141</c:v>
                </c:pt>
                <c:pt idx="7605">
                  <c:v>0</c:v>
                </c:pt>
                <c:pt idx="7606">
                  <c:v>500</c:v>
                </c:pt>
                <c:pt idx="7607">
                  <c:v>250</c:v>
                </c:pt>
                <c:pt idx="7608">
                  <c:v>0</c:v>
                </c:pt>
                <c:pt idx="7609">
                  <c:v>0</c:v>
                </c:pt>
                <c:pt idx="7610">
                  <c:v>11192.12</c:v>
                </c:pt>
                <c:pt idx="7611">
                  <c:v>7500</c:v>
                </c:pt>
                <c:pt idx="7612">
                  <c:v>6982.32</c:v>
                </c:pt>
                <c:pt idx="7613">
                  <c:v>1386</c:v>
                </c:pt>
                <c:pt idx="7614">
                  <c:v>6768</c:v>
                </c:pt>
                <c:pt idx="7615">
                  <c:v>0</c:v>
                </c:pt>
                <c:pt idx="7616">
                  <c:v>5515</c:v>
                </c:pt>
                <c:pt idx="7617">
                  <c:v>7465.61</c:v>
                </c:pt>
                <c:pt idx="7618">
                  <c:v>5240.7</c:v>
                </c:pt>
                <c:pt idx="7619">
                  <c:v>3466</c:v>
                </c:pt>
                <c:pt idx="7620">
                  <c:v>0</c:v>
                </c:pt>
                <c:pt idx="7621">
                  <c:v>0</c:v>
                </c:pt>
                <c:pt idx="7622">
                  <c:v>3109.61</c:v>
                </c:pt>
                <c:pt idx="7623">
                  <c:v>0</c:v>
                </c:pt>
                <c:pt idx="7624">
                  <c:v>1606</c:v>
                </c:pt>
                <c:pt idx="7625">
                  <c:v>0</c:v>
                </c:pt>
                <c:pt idx="7626">
                  <c:v>0</c:v>
                </c:pt>
                <c:pt idx="7627">
                  <c:v>2283</c:v>
                </c:pt>
                <c:pt idx="7628">
                  <c:v>3738.53</c:v>
                </c:pt>
                <c:pt idx="7629">
                  <c:v>342</c:v>
                </c:pt>
                <c:pt idx="7630">
                  <c:v>0</c:v>
                </c:pt>
                <c:pt idx="7631">
                  <c:v>4000</c:v>
                </c:pt>
                <c:pt idx="7632">
                  <c:v>0</c:v>
                </c:pt>
                <c:pt idx="7633">
                  <c:v>0</c:v>
                </c:pt>
                <c:pt idx="7634">
                  <c:v>8229</c:v>
                </c:pt>
                <c:pt idx="7635">
                  <c:v>775.42</c:v>
                </c:pt>
                <c:pt idx="7636">
                  <c:v>25000</c:v>
                </c:pt>
                <c:pt idx="7637">
                  <c:v>13903.26</c:v>
                </c:pt>
                <c:pt idx="7638">
                  <c:v>0</c:v>
                </c:pt>
                <c:pt idx="7639">
                  <c:v>0</c:v>
                </c:pt>
                <c:pt idx="7640">
                  <c:v>8190.5</c:v>
                </c:pt>
                <c:pt idx="7641">
                  <c:v>1235.74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5703.4</c:v>
                </c:pt>
                <c:pt idx="7646">
                  <c:v>3216</c:v>
                </c:pt>
                <c:pt idx="7647">
                  <c:v>0</c:v>
                </c:pt>
                <c:pt idx="7648">
                  <c:v>425.9</c:v>
                </c:pt>
                <c:pt idx="7649">
                  <c:v>3438</c:v>
                </c:pt>
                <c:pt idx="7650">
                  <c:v>0</c:v>
                </c:pt>
                <c:pt idx="7651">
                  <c:v>0</c:v>
                </c:pt>
                <c:pt idx="7652">
                  <c:v>0</c:v>
                </c:pt>
                <c:pt idx="7653">
                  <c:v>1814</c:v>
                </c:pt>
                <c:pt idx="7654">
                  <c:v>0</c:v>
                </c:pt>
                <c:pt idx="7655">
                  <c:v>10</c:v>
                </c:pt>
                <c:pt idx="7656">
                  <c:v>0</c:v>
                </c:pt>
                <c:pt idx="7657">
                  <c:v>7968.76</c:v>
                </c:pt>
                <c:pt idx="7658">
                  <c:v>371.47</c:v>
                </c:pt>
                <c:pt idx="7659">
                  <c:v>3903.5</c:v>
                </c:pt>
                <c:pt idx="7660">
                  <c:v>7459.76</c:v>
                </c:pt>
                <c:pt idx="7661">
                  <c:v>2967.94</c:v>
                </c:pt>
                <c:pt idx="7662">
                  <c:v>6265.6</c:v>
                </c:pt>
                <c:pt idx="7663">
                  <c:v>0</c:v>
                </c:pt>
                <c:pt idx="7664">
                  <c:v>5200.5600000000004</c:v>
                </c:pt>
                <c:pt idx="7665">
                  <c:v>4627</c:v>
                </c:pt>
                <c:pt idx="7666">
                  <c:v>3846.26</c:v>
                </c:pt>
                <c:pt idx="7667">
                  <c:v>0</c:v>
                </c:pt>
                <c:pt idx="7668">
                  <c:v>0</c:v>
                </c:pt>
                <c:pt idx="7669">
                  <c:v>21347.11</c:v>
                </c:pt>
                <c:pt idx="7670">
                  <c:v>1779.65</c:v>
                </c:pt>
                <c:pt idx="7671">
                  <c:v>0</c:v>
                </c:pt>
                <c:pt idx="7672">
                  <c:v>8781.1</c:v>
                </c:pt>
                <c:pt idx="7673">
                  <c:v>3069.36</c:v>
                </c:pt>
                <c:pt idx="7674">
                  <c:v>0</c:v>
                </c:pt>
                <c:pt idx="7675">
                  <c:v>7876.86</c:v>
                </c:pt>
                <c:pt idx="7676">
                  <c:v>2949.53</c:v>
                </c:pt>
                <c:pt idx="7677">
                  <c:v>0</c:v>
                </c:pt>
                <c:pt idx="7678">
                  <c:v>1407.03</c:v>
                </c:pt>
                <c:pt idx="7679">
                  <c:v>187.6</c:v>
                </c:pt>
                <c:pt idx="7680">
                  <c:v>0</c:v>
                </c:pt>
                <c:pt idx="7681">
                  <c:v>11272.61</c:v>
                </c:pt>
                <c:pt idx="7682">
                  <c:v>675</c:v>
                </c:pt>
                <c:pt idx="7683">
                  <c:v>644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2550</c:v>
                </c:pt>
                <c:pt idx="7689">
                  <c:v>0</c:v>
                </c:pt>
                <c:pt idx="7690">
                  <c:v>2055.3000000000002</c:v>
                </c:pt>
                <c:pt idx="7691">
                  <c:v>0</c:v>
                </c:pt>
                <c:pt idx="7692">
                  <c:v>1420</c:v>
                </c:pt>
                <c:pt idx="7693">
                  <c:v>0</c:v>
                </c:pt>
                <c:pt idx="7694">
                  <c:v>18133.060000000001</c:v>
                </c:pt>
                <c:pt idx="7695">
                  <c:v>14998</c:v>
                </c:pt>
                <c:pt idx="7696">
                  <c:v>0</c:v>
                </c:pt>
                <c:pt idx="7697">
                  <c:v>1590.45</c:v>
                </c:pt>
                <c:pt idx="7698">
                  <c:v>344.9</c:v>
                </c:pt>
                <c:pt idx="7699">
                  <c:v>250.99</c:v>
                </c:pt>
                <c:pt idx="7700">
                  <c:v>0</c:v>
                </c:pt>
                <c:pt idx="7701">
                  <c:v>1620.44</c:v>
                </c:pt>
                <c:pt idx="7702">
                  <c:v>216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4253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968-428C-8895-B9F886477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716335"/>
        <c:axId val="1581724015"/>
      </c:scatterChart>
      <c:valAx>
        <c:axId val="15817163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Accident 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1724015"/>
        <c:crosses val="autoZero"/>
        <c:crossBetween val="midCat"/>
      </c:valAx>
      <c:valAx>
        <c:axId val="1581724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Total Cost(£)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1716335"/>
        <c:crosses val="autoZero"/>
        <c:crossBetween val="midCat"/>
      </c:valAx>
      <c:spPr>
        <a:noFill/>
        <a:ln>
          <a:solidFill>
            <a:srgbClr val="0000FF">
              <a:alpha val="84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[Gallager presentation.xlsx]Pivot table!PivotTable2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table'!$B$30:$B$31</c:f>
              <c:strCache>
                <c:ptCount val="1"/>
                <c:pt idx="0">
                  <c:v>Building Machine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table'!$A$32:$A$39</c:f>
              <c:strCache>
                <c:ptCount val="7"/>
                <c:pt idx="0">
                  <c:v>At Fault</c:v>
                </c:pt>
                <c:pt idx="1">
                  <c:v>Insufficient Information</c:v>
                </c:pt>
                <c:pt idx="2">
                  <c:v>Not At Fault</c:v>
                </c:pt>
                <c:pt idx="3">
                  <c:v>Partial Fault</c:v>
                </c:pt>
                <c:pt idx="4">
                  <c:v>No Knowlege</c:v>
                </c:pt>
                <c:pt idx="5">
                  <c:v>No Data</c:v>
                </c:pt>
                <c:pt idx="6">
                  <c:v>Vehicle Defect</c:v>
                </c:pt>
              </c:strCache>
            </c:strRef>
          </c:cat>
          <c:val>
            <c:numRef>
              <c:f>'Pivot table'!$B$32:$B$39</c:f>
              <c:numCache>
                <c:formatCode>General</c:formatCode>
                <c:ptCount val="7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19-4112-ACEC-4BBBBD77B4E5}"/>
            </c:ext>
          </c:extLst>
        </c:ser>
        <c:ser>
          <c:idx val="1"/>
          <c:order val="1"/>
          <c:tx>
            <c:strRef>
              <c:f>'Pivot table'!$C$30:$C$31</c:f>
              <c:strCache>
                <c:ptCount val="1"/>
                <c:pt idx="0">
                  <c:v>Bus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table'!$A$32:$A$39</c:f>
              <c:strCache>
                <c:ptCount val="7"/>
                <c:pt idx="0">
                  <c:v>At Fault</c:v>
                </c:pt>
                <c:pt idx="1">
                  <c:v>Insufficient Information</c:v>
                </c:pt>
                <c:pt idx="2">
                  <c:v>Not At Fault</c:v>
                </c:pt>
                <c:pt idx="3">
                  <c:v>Partial Fault</c:v>
                </c:pt>
                <c:pt idx="4">
                  <c:v>No Knowlege</c:v>
                </c:pt>
                <c:pt idx="5">
                  <c:v>No Data</c:v>
                </c:pt>
                <c:pt idx="6">
                  <c:v>Vehicle Defect</c:v>
                </c:pt>
              </c:strCache>
            </c:strRef>
          </c:cat>
          <c:val>
            <c:numRef>
              <c:f>'Pivot table'!$C$32:$C$39</c:f>
              <c:numCache>
                <c:formatCode>General</c:formatCode>
                <c:ptCount val="7"/>
                <c:pt idx="0">
                  <c:v>3094</c:v>
                </c:pt>
                <c:pt idx="1">
                  <c:v>476</c:v>
                </c:pt>
                <c:pt idx="2">
                  <c:v>2953</c:v>
                </c:pt>
                <c:pt idx="3">
                  <c:v>127</c:v>
                </c:pt>
                <c:pt idx="4">
                  <c:v>96</c:v>
                </c:pt>
                <c:pt idx="5">
                  <c:v>84</c:v>
                </c:pt>
                <c:pt idx="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19-4112-ACEC-4BBBBD77B4E5}"/>
            </c:ext>
          </c:extLst>
        </c:ser>
        <c:ser>
          <c:idx val="2"/>
          <c:order val="2"/>
          <c:tx>
            <c:strRef>
              <c:f>'Pivot table'!$D$30:$D$31</c:f>
              <c:strCache>
                <c:ptCount val="1"/>
                <c:pt idx="0">
                  <c:v>Motor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 table'!$A$32:$A$39</c:f>
              <c:strCache>
                <c:ptCount val="7"/>
                <c:pt idx="0">
                  <c:v>At Fault</c:v>
                </c:pt>
                <c:pt idx="1">
                  <c:v>Insufficient Information</c:v>
                </c:pt>
                <c:pt idx="2">
                  <c:v>Not At Fault</c:v>
                </c:pt>
                <c:pt idx="3">
                  <c:v>Partial Fault</c:v>
                </c:pt>
                <c:pt idx="4">
                  <c:v>No Knowlege</c:v>
                </c:pt>
                <c:pt idx="5">
                  <c:v>No Data</c:v>
                </c:pt>
                <c:pt idx="6">
                  <c:v>Vehicle Defect</c:v>
                </c:pt>
              </c:strCache>
            </c:strRef>
          </c:cat>
          <c:val>
            <c:numRef>
              <c:f>'Pivot table'!$D$32:$D$39</c:f>
              <c:numCache>
                <c:formatCode>General</c:formatCode>
                <c:ptCount val="7"/>
                <c:pt idx="0">
                  <c:v>411</c:v>
                </c:pt>
                <c:pt idx="1">
                  <c:v>70</c:v>
                </c:pt>
                <c:pt idx="2">
                  <c:v>355</c:v>
                </c:pt>
                <c:pt idx="3">
                  <c:v>11</c:v>
                </c:pt>
                <c:pt idx="4">
                  <c:v>16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19-4112-ACEC-4BBBBD77B4E5}"/>
            </c:ext>
          </c:extLst>
        </c:ser>
        <c:ser>
          <c:idx val="3"/>
          <c:order val="3"/>
          <c:tx>
            <c:strRef>
              <c:f>'Pivot table'!$E$30:$E$31</c:f>
              <c:strCache>
                <c:ptCount val="1"/>
                <c:pt idx="0">
                  <c:v>Passenger Car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'Pivot table'!$A$32:$A$39</c:f>
              <c:strCache>
                <c:ptCount val="7"/>
                <c:pt idx="0">
                  <c:v>At Fault</c:v>
                </c:pt>
                <c:pt idx="1">
                  <c:v>Insufficient Information</c:v>
                </c:pt>
                <c:pt idx="2">
                  <c:v>Not At Fault</c:v>
                </c:pt>
                <c:pt idx="3">
                  <c:v>Partial Fault</c:v>
                </c:pt>
                <c:pt idx="4">
                  <c:v>No Knowlege</c:v>
                </c:pt>
                <c:pt idx="5">
                  <c:v>No Data</c:v>
                </c:pt>
                <c:pt idx="6">
                  <c:v>Vehicle Defect</c:v>
                </c:pt>
              </c:strCache>
            </c:strRef>
          </c:cat>
          <c:val>
            <c:numRef>
              <c:f>'Pivot table'!$E$32:$E$39</c:f>
              <c:numCache>
                <c:formatCode>General</c:formatCode>
                <c:ptCount val="7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C19-4112-ACEC-4BBBBD77B4E5}"/>
            </c:ext>
          </c:extLst>
        </c:ser>
        <c:ser>
          <c:idx val="4"/>
          <c:order val="4"/>
          <c:tx>
            <c:strRef>
              <c:f>'Pivot table'!$F$30:$F$31</c:f>
              <c:strCache>
                <c:ptCount val="1"/>
                <c:pt idx="0">
                  <c:v>Van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'Pivot table'!$A$32:$A$39</c:f>
              <c:strCache>
                <c:ptCount val="7"/>
                <c:pt idx="0">
                  <c:v>At Fault</c:v>
                </c:pt>
                <c:pt idx="1">
                  <c:v>Insufficient Information</c:v>
                </c:pt>
                <c:pt idx="2">
                  <c:v>Not At Fault</c:v>
                </c:pt>
                <c:pt idx="3">
                  <c:v>Partial Fault</c:v>
                </c:pt>
                <c:pt idx="4">
                  <c:v>No Knowlege</c:v>
                </c:pt>
                <c:pt idx="5">
                  <c:v>No Data</c:v>
                </c:pt>
                <c:pt idx="6">
                  <c:v>Vehicle Defect</c:v>
                </c:pt>
              </c:strCache>
            </c:strRef>
          </c:cat>
          <c:val>
            <c:numRef>
              <c:f>'Pivot table'!$F$32:$F$39</c:f>
              <c:numCache>
                <c:formatCode>General</c:formatCode>
                <c:ptCount val="7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19-4112-ACEC-4BBBBD77B4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52387984"/>
        <c:axId val="1252391344"/>
      </c:barChart>
      <c:catAx>
        <c:axId val="125238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2391344"/>
        <c:crosses val="autoZero"/>
        <c:auto val="1"/>
        <c:lblAlgn val="ctr"/>
        <c:lblOffset val="100"/>
        <c:noMultiLvlLbl val="0"/>
      </c:catAx>
      <c:valAx>
        <c:axId val="1252391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2387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Magnitude of change in total cost 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diamond"/>
            <c:size val="3"/>
            <c:spPr>
              <a:solidFill>
                <a:schemeClr val="accent1">
                  <a:lumMod val="75000"/>
                </a:schemeClr>
              </a:solidFill>
              <a:ln w="9525">
                <a:solidFill>
                  <a:schemeClr val="accent5">
                    <a:lumMod val="50000"/>
                    <a:alpha val="4000"/>
                  </a:scheme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'[Gallager presentation.xlsx]Test data (2)'!$F$4:$F$7712</c:f>
              <c:numCache>
                <c:formatCode>m/d/yyyy</c:formatCode>
                <c:ptCount val="7709"/>
                <c:pt idx="0">
                  <c:v>45106</c:v>
                </c:pt>
                <c:pt idx="1">
                  <c:v>45106</c:v>
                </c:pt>
                <c:pt idx="2">
                  <c:v>45106</c:v>
                </c:pt>
                <c:pt idx="3">
                  <c:v>45106</c:v>
                </c:pt>
                <c:pt idx="4">
                  <c:v>45106</c:v>
                </c:pt>
                <c:pt idx="5">
                  <c:v>45106</c:v>
                </c:pt>
                <c:pt idx="6">
                  <c:v>45106</c:v>
                </c:pt>
                <c:pt idx="7">
                  <c:v>45106</c:v>
                </c:pt>
                <c:pt idx="8">
                  <c:v>45106</c:v>
                </c:pt>
                <c:pt idx="9">
                  <c:v>45106</c:v>
                </c:pt>
                <c:pt idx="10">
                  <c:v>45106</c:v>
                </c:pt>
                <c:pt idx="11">
                  <c:v>45106</c:v>
                </c:pt>
                <c:pt idx="12">
                  <c:v>45106</c:v>
                </c:pt>
                <c:pt idx="13">
                  <c:v>45106</c:v>
                </c:pt>
                <c:pt idx="14">
                  <c:v>45106</c:v>
                </c:pt>
                <c:pt idx="15">
                  <c:v>45106</c:v>
                </c:pt>
                <c:pt idx="16">
                  <c:v>45106</c:v>
                </c:pt>
                <c:pt idx="17">
                  <c:v>45106</c:v>
                </c:pt>
                <c:pt idx="18">
                  <c:v>45106</c:v>
                </c:pt>
                <c:pt idx="19">
                  <c:v>45106</c:v>
                </c:pt>
                <c:pt idx="20">
                  <c:v>45106</c:v>
                </c:pt>
                <c:pt idx="21">
                  <c:v>45106</c:v>
                </c:pt>
                <c:pt idx="22">
                  <c:v>45106</c:v>
                </c:pt>
                <c:pt idx="23">
                  <c:v>45106</c:v>
                </c:pt>
                <c:pt idx="24">
                  <c:v>45105</c:v>
                </c:pt>
                <c:pt idx="25">
                  <c:v>45105</c:v>
                </c:pt>
                <c:pt idx="26">
                  <c:v>45105</c:v>
                </c:pt>
                <c:pt idx="27">
                  <c:v>45105</c:v>
                </c:pt>
                <c:pt idx="28">
                  <c:v>45105</c:v>
                </c:pt>
                <c:pt idx="29">
                  <c:v>45105</c:v>
                </c:pt>
                <c:pt idx="30">
                  <c:v>45105</c:v>
                </c:pt>
                <c:pt idx="31">
                  <c:v>45105</c:v>
                </c:pt>
                <c:pt idx="32">
                  <c:v>45105</c:v>
                </c:pt>
                <c:pt idx="33">
                  <c:v>45105</c:v>
                </c:pt>
                <c:pt idx="34">
                  <c:v>45105</c:v>
                </c:pt>
                <c:pt idx="35">
                  <c:v>45105</c:v>
                </c:pt>
                <c:pt idx="36">
                  <c:v>45105</c:v>
                </c:pt>
                <c:pt idx="37">
                  <c:v>45105</c:v>
                </c:pt>
                <c:pt idx="38">
                  <c:v>45105</c:v>
                </c:pt>
                <c:pt idx="39">
                  <c:v>45105</c:v>
                </c:pt>
                <c:pt idx="40">
                  <c:v>45105</c:v>
                </c:pt>
                <c:pt idx="41">
                  <c:v>45105</c:v>
                </c:pt>
                <c:pt idx="42">
                  <c:v>45105</c:v>
                </c:pt>
                <c:pt idx="43">
                  <c:v>45105</c:v>
                </c:pt>
                <c:pt idx="44">
                  <c:v>45105</c:v>
                </c:pt>
                <c:pt idx="45">
                  <c:v>45105</c:v>
                </c:pt>
                <c:pt idx="46">
                  <c:v>45105</c:v>
                </c:pt>
                <c:pt idx="47">
                  <c:v>45105</c:v>
                </c:pt>
                <c:pt idx="48">
                  <c:v>45105</c:v>
                </c:pt>
                <c:pt idx="49">
                  <c:v>45105</c:v>
                </c:pt>
                <c:pt idx="50">
                  <c:v>45105</c:v>
                </c:pt>
                <c:pt idx="51">
                  <c:v>45105</c:v>
                </c:pt>
                <c:pt idx="52">
                  <c:v>45105</c:v>
                </c:pt>
                <c:pt idx="53">
                  <c:v>45105</c:v>
                </c:pt>
                <c:pt idx="54">
                  <c:v>45105</c:v>
                </c:pt>
                <c:pt idx="55">
                  <c:v>45105</c:v>
                </c:pt>
                <c:pt idx="56">
                  <c:v>45105</c:v>
                </c:pt>
                <c:pt idx="57">
                  <c:v>45105</c:v>
                </c:pt>
                <c:pt idx="58">
                  <c:v>45104</c:v>
                </c:pt>
                <c:pt idx="59">
                  <c:v>45104</c:v>
                </c:pt>
                <c:pt idx="60">
                  <c:v>45104</c:v>
                </c:pt>
                <c:pt idx="61">
                  <c:v>45104</c:v>
                </c:pt>
                <c:pt idx="62">
                  <c:v>45104</c:v>
                </c:pt>
                <c:pt idx="63">
                  <c:v>45104</c:v>
                </c:pt>
                <c:pt idx="64">
                  <c:v>45104</c:v>
                </c:pt>
                <c:pt idx="65">
                  <c:v>45104</c:v>
                </c:pt>
                <c:pt idx="66">
                  <c:v>45104</c:v>
                </c:pt>
                <c:pt idx="67">
                  <c:v>45104</c:v>
                </c:pt>
                <c:pt idx="68">
                  <c:v>45104</c:v>
                </c:pt>
                <c:pt idx="69">
                  <c:v>45104</c:v>
                </c:pt>
                <c:pt idx="70">
                  <c:v>45104</c:v>
                </c:pt>
                <c:pt idx="71">
                  <c:v>45104</c:v>
                </c:pt>
                <c:pt idx="72">
                  <c:v>45104</c:v>
                </c:pt>
                <c:pt idx="73">
                  <c:v>45104</c:v>
                </c:pt>
                <c:pt idx="74">
                  <c:v>45104</c:v>
                </c:pt>
                <c:pt idx="75">
                  <c:v>45104</c:v>
                </c:pt>
                <c:pt idx="76">
                  <c:v>45104</c:v>
                </c:pt>
                <c:pt idx="77">
                  <c:v>45104</c:v>
                </c:pt>
                <c:pt idx="78">
                  <c:v>45104</c:v>
                </c:pt>
                <c:pt idx="79">
                  <c:v>45104</c:v>
                </c:pt>
                <c:pt idx="80">
                  <c:v>45103</c:v>
                </c:pt>
                <c:pt idx="81">
                  <c:v>45103</c:v>
                </c:pt>
                <c:pt idx="82">
                  <c:v>45103</c:v>
                </c:pt>
                <c:pt idx="83">
                  <c:v>45103</c:v>
                </c:pt>
                <c:pt idx="84">
                  <c:v>45103</c:v>
                </c:pt>
                <c:pt idx="85">
                  <c:v>45103</c:v>
                </c:pt>
                <c:pt idx="86">
                  <c:v>45103</c:v>
                </c:pt>
                <c:pt idx="87">
                  <c:v>45103</c:v>
                </c:pt>
                <c:pt idx="88">
                  <c:v>45103</c:v>
                </c:pt>
                <c:pt idx="89">
                  <c:v>45103</c:v>
                </c:pt>
                <c:pt idx="90">
                  <c:v>45103</c:v>
                </c:pt>
                <c:pt idx="91">
                  <c:v>45103</c:v>
                </c:pt>
                <c:pt idx="92">
                  <c:v>45103</c:v>
                </c:pt>
                <c:pt idx="93">
                  <c:v>45103</c:v>
                </c:pt>
                <c:pt idx="94">
                  <c:v>45103</c:v>
                </c:pt>
                <c:pt idx="95">
                  <c:v>45103</c:v>
                </c:pt>
                <c:pt idx="96">
                  <c:v>45103</c:v>
                </c:pt>
                <c:pt idx="97">
                  <c:v>45103</c:v>
                </c:pt>
                <c:pt idx="98">
                  <c:v>45103</c:v>
                </c:pt>
                <c:pt idx="99">
                  <c:v>45103</c:v>
                </c:pt>
                <c:pt idx="100">
                  <c:v>45103</c:v>
                </c:pt>
                <c:pt idx="101">
                  <c:v>45103</c:v>
                </c:pt>
                <c:pt idx="102">
                  <c:v>45103</c:v>
                </c:pt>
                <c:pt idx="103">
                  <c:v>45103</c:v>
                </c:pt>
                <c:pt idx="104">
                  <c:v>45103</c:v>
                </c:pt>
                <c:pt idx="105">
                  <c:v>45103</c:v>
                </c:pt>
                <c:pt idx="106">
                  <c:v>45103</c:v>
                </c:pt>
                <c:pt idx="107">
                  <c:v>45103</c:v>
                </c:pt>
                <c:pt idx="108">
                  <c:v>45103</c:v>
                </c:pt>
                <c:pt idx="109">
                  <c:v>45103</c:v>
                </c:pt>
                <c:pt idx="110">
                  <c:v>45103</c:v>
                </c:pt>
                <c:pt idx="111">
                  <c:v>45103</c:v>
                </c:pt>
                <c:pt idx="112">
                  <c:v>45102</c:v>
                </c:pt>
                <c:pt idx="113">
                  <c:v>45102</c:v>
                </c:pt>
                <c:pt idx="114">
                  <c:v>45102</c:v>
                </c:pt>
                <c:pt idx="115">
                  <c:v>45102</c:v>
                </c:pt>
                <c:pt idx="116">
                  <c:v>45102</c:v>
                </c:pt>
                <c:pt idx="117">
                  <c:v>45102</c:v>
                </c:pt>
                <c:pt idx="118">
                  <c:v>45102</c:v>
                </c:pt>
                <c:pt idx="119">
                  <c:v>45102</c:v>
                </c:pt>
                <c:pt idx="120">
                  <c:v>45102</c:v>
                </c:pt>
                <c:pt idx="121">
                  <c:v>45102</c:v>
                </c:pt>
                <c:pt idx="122">
                  <c:v>45102</c:v>
                </c:pt>
                <c:pt idx="123">
                  <c:v>45102</c:v>
                </c:pt>
                <c:pt idx="124">
                  <c:v>45102</c:v>
                </c:pt>
                <c:pt idx="125">
                  <c:v>45102</c:v>
                </c:pt>
                <c:pt idx="126">
                  <c:v>45102</c:v>
                </c:pt>
                <c:pt idx="127">
                  <c:v>45102</c:v>
                </c:pt>
                <c:pt idx="128">
                  <c:v>45101</c:v>
                </c:pt>
                <c:pt idx="129">
                  <c:v>45101</c:v>
                </c:pt>
                <c:pt idx="130">
                  <c:v>45101</c:v>
                </c:pt>
                <c:pt idx="131">
                  <c:v>45101</c:v>
                </c:pt>
                <c:pt idx="132">
                  <c:v>45101</c:v>
                </c:pt>
                <c:pt idx="133">
                  <c:v>45101</c:v>
                </c:pt>
                <c:pt idx="134">
                  <c:v>45101</c:v>
                </c:pt>
                <c:pt idx="135">
                  <c:v>45101</c:v>
                </c:pt>
                <c:pt idx="136">
                  <c:v>45101</c:v>
                </c:pt>
                <c:pt idx="137">
                  <c:v>45101</c:v>
                </c:pt>
                <c:pt idx="138">
                  <c:v>45101</c:v>
                </c:pt>
                <c:pt idx="139">
                  <c:v>45101</c:v>
                </c:pt>
                <c:pt idx="140">
                  <c:v>45101</c:v>
                </c:pt>
                <c:pt idx="141">
                  <c:v>45101</c:v>
                </c:pt>
                <c:pt idx="142">
                  <c:v>45101</c:v>
                </c:pt>
                <c:pt idx="143">
                  <c:v>45101</c:v>
                </c:pt>
                <c:pt idx="144">
                  <c:v>45101</c:v>
                </c:pt>
                <c:pt idx="145">
                  <c:v>45101</c:v>
                </c:pt>
                <c:pt idx="146">
                  <c:v>45101</c:v>
                </c:pt>
                <c:pt idx="147">
                  <c:v>45101</c:v>
                </c:pt>
                <c:pt idx="148">
                  <c:v>45101</c:v>
                </c:pt>
                <c:pt idx="149">
                  <c:v>45101</c:v>
                </c:pt>
                <c:pt idx="150">
                  <c:v>45101</c:v>
                </c:pt>
                <c:pt idx="151">
                  <c:v>45101</c:v>
                </c:pt>
                <c:pt idx="152">
                  <c:v>45101</c:v>
                </c:pt>
                <c:pt idx="153">
                  <c:v>45100</c:v>
                </c:pt>
                <c:pt idx="154">
                  <c:v>45100</c:v>
                </c:pt>
                <c:pt idx="155">
                  <c:v>45100</c:v>
                </c:pt>
                <c:pt idx="156">
                  <c:v>45100</c:v>
                </c:pt>
                <c:pt idx="157">
                  <c:v>45100</c:v>
                </c:pt>
                <c:pt idx="158">
                  <c:v>45100</c:v>
                </c:pt>
                <c:pt idx="159">
                  <c:v>45100</c:v>
                </c:pt>
                <c:pt idx="160">
                  <c:v>45100</c:v>
                </c:pt>
                <c:pt idx="161">
                  <c:v>45100</c:v>
                </c:pt>
                <c:pt idx="162">
                  <c:v>45100</c:v>
                </c:pt>
                <c:pt idx="163">
                  <c:v>45100</c:v>
                </c:pt>
                <c:pt idx="164">
                  <c:v>45100</c:v>
                </c:pt>
                <c:pt idx="165">
                  <c:v>45100</c:v>
                </c:pt>
                <c:pt idx="166">
                  <c:v>45100</c:v>
                </c:pt>
                <c:pt idx="167">
                  <c:v>45100</c:v>
                </c:pt>
                <c:pt idx="168">
                  <c:v>45100</c:v>
                </c:pt>
                <c:pt idx="169">
                  <c:v>45100</c:v>
                </c:pt>
                <c:pt idx="170">
                  <c:v>45100</c:v>
                </c:pt>
                <c:pt idx="171">
                  <c:v>45100</c:v>
                </c:pt>
                <c:pt idx="172">
                  <c:v>45100</c:v>
                </c:pt>
                <c:pt idx="173">
                  <c:v>45100</c:v>
                </c:pt>
                <c:pt idx="174">
                  <c:v>45100</c:v>
                </c:pt>
                <c:pt idx="175">
                  <c:v>45100</c:v>
                </c:pt>
                <c:pt idx="176">
                  <c:v>45100</c:v>
                </c:pt>
                <c:pt idx="177">
                  <c:v>45100</c:v>
                </c:pt>
                <c:pt idx="178">
                  <c:v>45100</c:v>
                </c:pt>
                <c:pt idx="179">
                  <c:v>45100</c:v>
                </c:pt>
                <c:pt idx="180">
                  <c:v>45099</c:v>
                </c:pt>
                <c:pt idx="181">
                  <c:v>45099</c:v>
                </c:pt>
                <c:pt idx="182">
                  <c:v>45099</c:v>
                </c:pt>
                <c:pt idx="183">
                  <c:v>45099</c:v>
                </c:pt>
                <c:pt idx="184">
                  <c:v>45099</c:v>
                </c:pt>
                <c:pt idx="185">
                  <c:v>45099</c:v>
                </c:pt>
                <c:pt idx="186">
                  <c:v>45099</c:v>
                </c:pt>
                <c:pt idx="187">
                  <c:v>45099</c:v>
                </c:pt>
                <c:pt idx="188">
                  <c:v>45099</c:v>
                </c:pt>
                <c:pt idx="189">
                  <c:v>45099</c:v>
                </c:pt>
                <c:pt idx="190">
                  <c:v>45099</c:v>
                </c:pt>
                <c:pt idx="191">
                  <c:v>45099</c:v>
                </c:pt>
                <c:pt idx="192">
                  <c:v>45099</c:v>
                </c:pt>
                <c:pt idx="193">
                  <c:v>45099</c:v>
                </c:pt>
                <c:pt idx="194">
                  <c:v>45099</c:v>
                </c:pt>
                <c:pt idx="195">
                  <c:v>45099</c:v>
                </c:pt>
                <c:pt idx="196">
                  <c:v>45099</c:v>
                </c:pt>
                <c:pt idx="197">
                  <c:v>45099</c:v>
                </c:pt>
                <c:pt idx="198">
                  <c:v>45099</c:v>
                </c:pt>
                <c:pt idx="199">
                  <c:v>45099</c:v>
                </c:pt>
                <c:pt idx="200">
                  <c:v>45099</c:v>
                </c:pt>
                <c:pt idx="201">
                  <c:v>45099</c:v>
                </c:pt>
                <c:pt idx="202">
                  <c:v>45099</c:v>
                </c:pt>
                <c:pt idx="203">
                  <c:v>45099</c:v>
                </c:pt>
                <c:pt idx="204">
                  <c:v>45099</c:v>
                </c:pt>
                <c:pt idx="205">
                  <c:v>45099</c:v>
                </c:pt>
                <c:pt idx="206">
                  <c:v>45099</c:v>
                </c:pt>
                <c:pt idx="207">
                  <c:v>45099</c:v>
                </c:pt>
                <c:pt idx="208">
                  <c:v>45099</c:v>
                </c:pt>
                <c:pt idx="209">
                  <c:v>45099</c:v>
                </c:pt>
                <c:pt idx="210">
                  <c:v>45098</c:v>
                </c:pt>
                <c:pt idx="211">
                  <c:v>45098</c:v>
                </c:pt>
                <c:pt idx="212">
                  <c:v>45098</c:v>
                </c:pt>
                <c:pt idx="213">
                  <c:v>45098</c:v>
                </c:pt>
                <c:pt idx="214">
                  <c:v>45098</c:v>
                </c:pt>
                <c:pt idx="215">
                  <c:v>45098</c:v>
                </c:pt>
                <c:pt idx="216">
                  <c:v>45098</c:v>
                </c:pt>
                <c:pt idx="217">
                  <c:v>45098</c:v>
                </c:pt>
                <c:pt idx="218">
                  <c:v>45098</c:v>
                </c:pt>
                <c:pt idx="219">
                  <c:v>45098</c:v>
                </c:pt>
                <c:pt idx="220">
                  <c:v>45098</c:v>
                </c:pt>
                <c:pt idx="221">
                  <c:v>45098</c:v>
                </c:pt>
                <c:pt idx="222">
                  <c:v>45098</c:v>
                </c:pt>
                <c:pt idx="223">
                  <c:v>45098</c:v>
                </c:pt>
                <c:pt idx="224">
                  <c:v>45098</c:v>
                </c:pt>
                <c:pt idx="225">
                  <c:v>45098</c:v>
                </c:pt>
                <c:pt idx="226">
                  <c:v>45098</c:v>
                </c:pt>
                <c:pt idx="227">
                  <c:v>45098</c:v>
                </c:pt>
                <c:pt idx="228">
                  <c:v>45098</c:v>
                </c:pt>
                <c:pt idx="229">
                  <c:v>45098</c:v>
                </c:pt>
                <c:pt idx="230">
                  <c:v>45098</c:v>
                </c:pt>
                <c:pt idx="231">
                  <c:v>45097</c:v>
                </c:pt>
                <c:pt idx="232">
                  <c:v>45097</c:v>
                </c:pt>
                <c:pt idx="233">
                  <c:v>45097</c:v>
                </c:pt>
                <c:pt idx="234">
                  <c:v>45097</c:v>
                </c:pt>
                <c:pt idx="235">
                  <c:v>45097</c:v>
                </c:pt>
                <c:pt idx="236">
                  <c:v>45097</c:v>
                </c:pt>
                <c:pt idx="237">
                  <c:v>45097</c:v>
                </c:pt>
                <c:pt idx="238">
                  <c:v>45097</c:v>
                </c:pt>
                <c:pt idx="239">
                  <c:v>45097</c:v>
                </c:pt>
                <c:pt idx="240">
                  <c:v>45097</c:v>
                </c:pt>
                <c:pt idx="241">
                  <c:v>45097</c:v>
                </c:pt>
                <c:pt idx="242">
                  <c:v>45097</c:v>
                </c:pt>
                <c:pt idx="243">
                  <c:v>45097</c:v>
                </c:pt>
                <c:pt idx="244">
                  <c:v>45097</c:v>
                </c:pt>
                <c:pt idx="245">
                  <c:v>45097</c:v>
                </c:pt>
                <c:pt idx="246">
                  <c:v>45097</c:v>
                </c:pt>
                <c:pt idx="247">
                  <c:v>45097</c:v>
                </c:pt>
                <c:pt idx="248">
                  <c:v>45097</c:v>
                </c:pt>
                <c:pt idx="249">
                  <c:v>45097</c:v>
                </c:pt>
                <c:pt idx="250">
                  <c:v>45097</c:v>
                </c:pt>
                <c:pt idx="251">
                  <c:v>45097</c:v>
                </c:pt>
                <c:pt idx="252">
                  <c:v>45097</c:v>
                </c:pt>
                <c:pt idx="253">
                  <c:v>45097</c:v>
                </c:pt>
                <c:pt idx="254">
                  <c:v>45097</c:v>
                </c:pt>
                <c:pt idx="255">
                  <c:v>45097</c:v>
                </c:pt>
                <c:pt idx="256">
                  <c:v>45097</c:v>
                </c:pt>
                <c:pt idx="257">
                  <c:v>45097</c:v>
                </c:pt>
                <c:pt idx="258">
                  <c:v>45096</c:v>
                </c:pt>
                <c:pt idx="259">
                  <c:v>45096</c:v>
                </c:pt>
                <c:pt idx="260">
                  <c:v>45096</c:v>
                </c:pt>
                <c:pt idx="261">
                  <c:v>45096</c:v>
                </c:pt>
                <c:pt idx="262">
                  <c:v>45096</c:v>
                </c:pt>
                <c:pt idx="263">
                  <c:v>45096</c:v>
                </c:pt>
                <c:pt idx="264">
                  <c:v>45096</c:v>
                </c:pt>
                <c:pt idx="265">
                  <c:v>45096</c:v>
                </c:pt>
                <c:pt idx="266">
                  <c:v>45096</c:v>
                </c:pt>
                <c:pt idx="267">
                  <c:v>45096</c:v>
                </c:pt>
                <c:pt idx="268">
                  <c:v>45096</c:v>
                </c:pt>
                <c:pt idx="269">
                  <c:v>45096</c:v>
                </c:pt>
                <c:pt idx="270">
                  <c:v>45096</c:v>
                </c:pt>
                <c:pt idx="271">
                  <c:v>45096</c:v>
                </c:pt>
                <c:pt idx="272">
                  <c:v>45096</c:v>
                </c:pt>
                <c:pt idx="273">
                  <c:v>45096</c:v>
                </c:pt>
                <c:pt idx="274">
                  <c:v>45096</c:v>
                </c:pt>
                <c:pt idx="275">
                  <c:v>45096</c:v>
                </c:pt>
                <c:pt idx="276">
                  <c:v>45096</c:v>
                </c:pt>
                <c:pt idx="277">
                  <c:v>45096</c:v>
                </c:pt>
                <c:pt idx="278">
                  <c:v>45096</c:v>
                </c:pt>
                <c:pt idx="279">
                  <c:v>45095</c:v>
                </c:pt>
                <c:pt idx="280">
                  <c:v>45095</c:v>
                </c:pt>
                <c:pt idx="281">
                  <c:v>45095</c:v>
                </c:pt>
                <c:pt idx="282">
                  <c:v>45095</c:v>
                </c:pt>
                <c:pt idx="283">
                  <c:v>45095</c:v>
                </c:pt>
                <c:pt idx="284">
                  <c:v>45095</c:v>
                </c:pt>
                <c:pt idx="285">
                  <c:v>45095</c:v>
                </c:pt>
                <c:pt idx="286">
                  <c:v>45095</c:v>
                </c:pt>
                <c:pt idx="287">
                  <c:v>45095</c:v>
                </c:pt>
                <c:pt idx="288">
                  <c:v>45095</c:v>
                </c:pt>
                <c:pt idx="289">
                  <c:v>45094</c:v>
                </c:pt>
                <c:pt idx="290">
                  <c:v>45094</c:v>
                </c:pt>
                <c:pt idx="291">
                  <c:v>45094</c:v>
                </c:pt>
                <c:pt idx="292">
                  <c:v>45094</c:v>
                </c:pt>
                <c:pt idx="293">
                  <c:v>45094</c:v>
                </c:pt>
                <c:pt idx="294">
                  <c:v>45094</c:v>
                </c:pt>
                <c:pt idx="295">
                  <c:v>45094</c:v>
                </c:pt>
                <c:pt idx="296">
                  <c:v>45094</c:v>
                </c:pt>
                <c:pt idx="297">
                  <c:v>45094</c:v>
                </c:pt>
                <c:pt idx="298">
                  <c:v>45094</c:v>
                </c:pt>
                <c:pt idx="299">
                  <c:v>45094</c:v>
                </c:pt>
                <c:pt idx="300">
                  <c:v>45094</c:v>
                </c:pt>
                <c:pt idx="301">
                  <c:v>45094</c:v>
                </c:pt>
                <c:pt idx="302">
                  <c:v>45094</c:v>
                </c:pt>
                <c:pt idx="303">
                  <c:v>45094</c:v>
                </c:pt>
                <c:pt idx="304">
                  <c:v>45094</c:v>
                </c:pt>
                <c:pt idx="305">
                  <c:v>45094</c:v>
                </c:pt>
                <c:pt idx="306">
                  <c:v>45094</c:v>
                </c:pt>
                <c:pt idx="307">
                  <c:v>45094</c:v>
                </c:pt>
                <c:pt idx="308">
                  <c:v>45094</c:v>
                </c:pt>
                <c:pt idx="309">
                  <c:v>45094</c:v>
                </c:pt>
                <c:pt idx="310">
                  <c:v>45093</c:v>
                </c:pt>
                <c:pt idx="311">
                  <c:v>45093</c:v>
                </c:pt>
                <c:pt idx="312">
                  <c:v>45093</c:v>
                </c:pt>
                <c:pt idx="313">
                  <c:v>45093</c:v>
                </c:pt>
                <c:pt idx="314">
                  <c:v>45093</c:v>
                </c:pt>
                <c:pt idx="315">
                  <c:v>45093</c:v>
                </c:pt>
                <c:pt idx="316">
                  <c:v>45093</c:v>
                </c:pt>
                <c:pt idx="317">
                  <c:v>45093</c:v>
                </c:pt>
                <c:pt idx="318">
                  <c:v>45093</c:v>
                </c:pt>
                <c:pt idx="319">
                  <c:v>45093</c:v>
                </c:pt>
                <c:pt idx="320">
                  <c:v>45093</c:v>
                </c:pt>
                <c:pt idx="321">
                  <c:v>45093</c:v>
                </c:pt>
                <c:pt idx="322">
                  <c:v>45093</c:v>
                </c:pt>
                <c:pt idx="323">
                  <c:v>45093</c:v>
                </c:pt>
                <c:pt idx="324">
                  <c:v>45093</c:v>
                </c:pt>
                <c:pt idx="325">
                  <c:v>45093</c:v>
                </c:pt>
                <c:pt idx="326">
                  <c:v>45093</c:v>
                </c:pt>
                <c:pt idx="327">
                  <c:v>45093</c:v>
                </c:pt>
                <c:pt idx="328">
                  <c:v>45093</c:v>
                </c:pt>
                <c:pt idx="329">
                  <c:v>45093</c:v>
                </c:pt>
                <c:pt idx="330">
                  <c:v>45093</c:v>
                </c:pt>
                <c:pt idx="331">
                  <c:v>45093</c:v>
                </c:pt>
                <c:pt idx="332">
                  <c:v>45093</c:v>
                </c:pt>
                <c:pt idx="333">
                  <c:v>45093</c:v>
                </c:pt>
                <c:pt idx="334">
                  <c:v>45093</c:v>
                </c:pt>
                <c:pt idx="335">
                  <c:v>45093</c:v>
                </c:pt>
                <c:pt idx="336">
                  <c:v>45092</c:v>
                </c:pt>
                <c:pt idx="337">
                  <c:v>45092</c:v>
                </c:pt>
                <c:pt idx="338">
                  <c:v>45092</c:v>
                </c:pt>
                <c:pt idx="339">
                  <c:v>45092</c:v>
                </c:pt>
                <c:pt idx="340">
                  <c:v>45092</c:v>
                </c:pt>
                <c:pt idx="341">
                  <c:v>45092</c:v>
                </c:pt>
                <c:pt idx="342">
                  <c:v>45092</c:v>
                </c:pt>
                <c:pt idx="343">
                  <c:v>45092</c:v>
                </c:pt>
                <c:pt idx="344">
                  <c:v>45092</c:v>
                </c:pt>
                <c:pt idx="345">
                  <c:v>45092</c:v>
                </c:pt>
                <c:pt idx="346">
                  <c:v>45092</c:v>
                </c:pt>
                <c:pt idx="347">
                  <c:v>45092</c:v>
                </c:pt>
                <c:pt idx="348">
                  <c:v>45092</c:v>
                </c:pt>
                <c:pt idx="349">
                  <c:v>45092</c:v>
                </c:pt>
                <c:pt idx="350">
                  <c:v>45092</c:v>
                </c:pt>
                <c:pt idx="351">
                  <c:v>45092</c:v>
                </c:pt>
                <c:pt idx="352">
                  <c:v>45092</c:v>
                </c:pt>
                <c:pt idx="353">
                  <c:v>45092</c:v>
                </c:pt>
                <c:pt idx="354">
                  <c:v>45092</c:v>
                </c:pt>
                <c:pt idx="355">
                  <c:v>45092</c:v>
                </c:pt>
                <c:pt idx="356">
                  <c:v>45092</c:v>
                </c:pt>
                <c:pt idx="357">
                  <c:v>45092</c:v>
                </c:pt>
                <c:pt idx="358">
                  <c:v>45092</c:v>
                </c:pt>
                <c:pt idx="359">
                  <c:v>45092</c:v>
                </c:pt>
                <c:pt idx="360">
                  <c:v>45092</c:v>
                </c:pt>
                <c:pt idx="361">
                  <c:v>45092</c:v>
                </c:pt>
                <c:pt idx="362">
                  <c:v>45092</c:v>
                </c:pt>
                <c:pt idx="363">
                  <c:v>45092</c:v>
                </c:pt>
                <c:pt idx="364">
                  <c:v>45092</c:v>
                </c:pt>
                <c:pt idx="365">
                  <c:v>45092</c:v>
                </c:pt>
                <c:pt idx="366">
                  <c:v>45092</c:v>
                </c:pt>
                <c:pt idx="367">
                  <c:v>45092</c:v>
                </c:pt>
                <c:pt idx="368">
                  <c:v>45092</c:v>
                </c:pt>
                <c:pt idx="369">
                  <c:v>45092</c:v>
                </c:pt>
                <c:pt idx="370">
                  <c:v>45092</c:v>
                </c:pt>
                <c:pt idx="371">
                  <c:v>45092</c:v>
                </c:pt>
                <c:pt idx="372">
                  <c:v>45091</c:v>
                </c:pt>
                <c:pt idx="373">
                  <c:v>45091</c:v>
                </c:pt>
                <c:pt idx="374">
                  <c:v>45091</c:v>
                </c:pt>
                <c:pt idx="375">
                  <c:v>45091</c:v>
                </c:pt>
                <c:pt idx="376">
                  <c:v>45091</c:v>
                </c:pt>
                <c:pt idx="377">
                  <c:v>45091</c:v>
                </c:pt>
                <c:pt idx="378">
                  <c:v>45091</c:v>
                </c:pt>
                <c:pt idx="379">
                  <c:v>45091</c:v>
                </c:pt>
                <c:pt idx="380">
                  <c:v>45091</c:v>
                </c:pt>
                <c:pt idx="381">
                  <c:v>45091</c:v>
                </c:pt>
                <c:pt idx="382">
                  <c:v>45091</c:v>
                </c:pt>
                <c:pt idx="383">
                  <c:v>45091</c:v>
                </c:pt>
                <c:pt idx="384">
                  <c:v>45091</c:v>
                </c:pt>
                <c:pt idx="385">
                  <c:v>45091</c:v>
                </c:pt>
                <c:pt idx="386">
                  <c:v>45091</c:v>
                </c:pt>
                <c:pt idx="387">
                  <c:v>45091</c:v>
                </c:pt>
                <c:pt idx="388">
                  <c:v>45091</c:v>
                </c:pt>
                <c:pt idx="389">
                  <c:v>45091</c:v>
                </c:pt>
                <c:pt idx="390">
                  <c:v>45091</c:v>
                </c:pt>
                <c:pt idx="391">
                  <c:v>45091</c:v>
                </c:pt>
                <c:pt idx="392">
                  <c:v>45091</c:v>
                </c:pt>
                <c:pt idx="393">
                  <c:v>45091</c:v>
                </c:pt>
                <c:pt idx="394">
                  <c:v>45091</c:v>
                </c:pt>
                <c:pt idx="395">
                  <c:v>45091</c:v>
                </c:pt>
                <c:pt idx="396">
                  <c:v>45091</c:v>
                </c:pt>
                <c:pt idx="397">
                  <c:v>45091</c:v>
                </c:pt>
                <c:pt idx="398">
                  <c:v>45091</c:v>
                </c:pt>
                <c:pt idx="399">
                  <c:v>45091</c:v>
                </c:pt>
                <c:pt idx="400">
                  <c:v>45091</c:v>
                </c:pt>
                <c:pt idx="401">
                  <c:v>45091</c:v>
                </c:pt>
                <c:pt idx="402">
                  <c:v>45091</c:v>
                </c:pt>
                <c:pt idx="403">
                  <c:v>45090</c:v>
                </c:pt>
                <c:pt idx="404">
                  <c:v>45090</c:v>
                </c:pt>
                <c:pt idx="405">
                  <c:v>45090</c:v>
                </c:pt>
                <c:pt idx="406">
                  <c:v>45090</c:v>
                </c:pt>
                <c:pt idx="407">
                  <c:v>45090</c:v>
                </c:pt>
                <c:pt idx="408">
                  <c:v>45090</c:v>
                </c:pt>
                <c:pt idx="409">
                  <c:v>45090</c:v>
                </c:pt>
                <c:pt idx="410">
                  <c:v>45090</c:v>
                </c:pt>
                <c:pt idx="411">
                  <c:v>45090</c:v>
                </c:pt>
                <c:pt idx="412">
                  <c:v>45090</c:v>
                </c:pt>
                <c:pt idx="413">
                  <c:v>45090</c:v>
                </c:pt>
                <c:pt idx="414">
                  <c:v>45090</c:v>
                </c:pt>
                <c:pt idx="415">
                  <c:v>45090</c:v>
                </c:pt>
                <c:pt idx="416">
                  <c:v>45090</c:v>
                </c:pt>
                <c:pt idx="417">
                  <c:v>45090</c:v>
                </c:pt>
                <c:pt idx="418">
                  <c:v>45090</c:v>
                </c:pt>
                <c:pt idx="419">
                  <c:v>45090</c:v>
                </c:pt>
                <c:pt idx="420">
                  <c:v>45090</c:v>
                </c:pt>
                <c:pt idx="421">
                  <c:v>45090</c:v>
                </c:pt>
                <c:pt idx="422">
                  <c:v>45090</c:v>
                </c:pt>
                <c:pt idx="423">
                  <c:v>45090</c:v>
                </c:pt>
                <c:pt idx="424">
                  <c:v>45090</c:v>
                </c:pt>
                <c:pt idx="425">
                  <c:v>45090</c:v>
                </c:pt>
                <c:pt idx="426">
                  <c:v>45089</c:v>
                </c:pt>
                <c:pt idx="427">
                  <c:v>45089</c:v>
                </c:pt>
                <c:pt idx="428">
                  <c:v>45089</c:v>
                </c:pt>
                <c:pt idx="429">
                  <c:v>45089</c:v>
                </c:pt>
                <c:pt idx="430">
                  <c:v>45089</c:v>
                </c:pt>
                <c:pt idx="431">
                  <c:v>45089</c:v>
                </c:pt>
                <c:pt idx="432">
                  <c:v>45089</c:v>
                </c:pt>
                <c:pt idx="433">
                  <c:v>45089</c:v>
                </c:pt>
                <c:pt idx="434">
                  <c:v>45089</c:v>
                </c:pt>
                <c:pt idx="435">
                  <c:v>45089</c:v>
                </c:pt>
                <c:pt idx="436">
                  <c:v>45089</c:v>
                </c:pt>
                <c:pt idx="437">
                  <c:v>45089</c:v>
                </c:pt>
                <c:pt idx="438">
                  <c:v>45089</c:v>
                </c:pt>
                <c:pt idx="439">
                  <c:v>45089</c:v>
                </c:pt>
                <c:pt idx="440">
                  <c:v>45089</c:v>
                </c:pt>
                <c:pt idx="441">
                  <c:v>45089</c:v>
                </c:pt>
                <c:pt idx="442">
                  <c:v>45089</c:v>
                </c:pt>
                <c:pt idx="443">
                  <c:v>45089</c:v>
                </c:pt>
                <c:pt idx="444">
                  <c:v>45089</c:v>
                </c:pt>
                <c:pt idx="445">
                  <c:v>45089</c:v>
                </c:pt>
                <c:pt idx="446">
                  <c:v>45089</c:v>
                </c:pt>
                <c:pt idx="447">
                  <c:v>45089</c:v>
                </c:pt>
                <c:pt idx="448">
                  <c:v>45089</c:v>
                </c:pt>
                <c:pt idx="449">
                  <c:v>45089</c:v>
                </c:pt>
                <c:pt idx="450">
                  <c:v>45089</c:v>
                </c:pt>
                <c:pt idx="451">
                  <c:v>45089</c:v>
                </c:pt>
                <c:pt idx="452">
                  <c:v>45089</c:v>
                </c:pt>
                <c:pt idx="453">
                  <c:v>45089</c:v>
                </c:pt>
                <c:pt idx="454">
                  <c:v>45089</c:v>
                </c:pt>
                <c:pt idx="455">
                  <c:v>45089</c:v>
                </c:pt>
                <c:pt idx="456">
                  <c:v>45089</c:v>
                </c:pt>
                <c:pt idx="457">
                  <c:v>45089</c:v>
                </c:pt>
                <c:pt idx="458">
                  <c:v>45088</c:v>
                </c:pt>
                <c:pt idx="459">
                  <c:v>45088</c:v>
                </c:pt>
                <c:pt idx="460">
                  <c:v>45088</c:v>
                </c:pt>
                <c:pt idx="461">
                  <c:v>45088</c:v>
                </c:pt>
                <c:pt idx="462">
                  <c:v>45088</c:v>
                </c:pt>
                <c:pt idx="463">
                  <c:v>45088</c:v>
                </c:pt>
                <c:pt idx="464">
                  <c:v>45088</c:v>
                </c:pt>
                <c:pt idx="465">
                  <c:v>45088</c:v>
                </c:pt>
                <c:pt idx="466">
                  <c:v>45088</c:v>
                </c:pt>
                <c:pt idx="467">
                  <c:v>45088</c:v>
                </c:pt>
                <c:pt idx="468">
                  <c:v>45088</c:v>
                </c:pt>
                <c:pt idx="469">
                  <c:v>45088</c:v>
                </c:pt>
                <c:pt idx="470">
                  <c:v>45088</c:v>
                </c:pt>
                <c:pt idx="471">
                  <c:v>45088</c:v>
                </c:pt>
                <c:pt idx="472">
                  <c:v>45088</c:v>
                </c:pt>
                <c:pt idx="473">
                  <c:v>45088</c:v>
                </c:pt>
                <c:pt idx="474">
                  <c:v>45088</c:v>
                </c:pt>
                <c:pt idx="475">
                  <c:v>45087</c:v>
                </c:pt>
                <c:pt idx="476">
                  <c:v>45087</c:v>
                </c:pt>
                <c:pt idx="477">
                  <c:v>45087</c:v>
                </c:pt>
                <c:pt idx="478">
                  <c:v>45087</c:v>
                </c:pt>
                <c:pt idx="479">
                  <c:v>45087</c:v>
                </c:pt>
                <c:pt idx="480">
                  <c:v>45087</c:v>
                </c:pt>
                <c:pt idx="481">
                  <c:v>45087</c:v>
                </c:pt>
                <c:pt idx="482">
                  <c:v>45087</c:v>
                </c:pt>
                <c:pt idx="483">
                  <c:v>45087</c:v>
                </c:pt>
                <c:pt idx="484">
                  <c:v>45087</c:v>
                </c:pt>
                <c:pt idx="485">
                  <c:v>45087</c:v>
                </c:pt>
                <c:pt idx="486">
                  <c:v>45087</c:v>
                </c:pt>
                <c:pt idx="487">
                  <c:v>45087</c:v>
                </c:pt>
                <c:pt idx="488">
                  <c:v>45087</c:v>
                </c:pt>
                <c:pt idx="489">
                  <c:v>45087</c:v>
                </c:pt>
                <c:pt idx="490">
                  <c:v>45087</c:v>
                </c:pt>
                <c:pt idx="491">
                  <c:v>45087</c:v>
                </c:pt>
                <c:pt idx="492">
                  <c:v>45087</c:v>
                </c:pt>
                <c:pt idx="493">
                  <c:v>45087</c:v>
                </c:pt>
                <c:pt idx="494">
                  <c:v>45087</c:v>
                </c:pt>
                <c:pt idx="495">
                  <c:v>45087</c:v>
                </c:pt>
                <c:pt idx="496">
                  <c:v>45087</c:v>
                </c:pt>
                <c:pt idx="497">
                  <c:v>45087</c:v>
                </c:pt>
                <c:pt idx="498">
                  <c:v>45086</c:v>
                </c:pt>
                <c:pt idx="499">
                  <c:v>45086</c:v>
                </c:pt>
                <c:pt idx="500">
                  <c:v>45086</c:v>
                </c:pt>
                <c:pt idx="501">
                  <c:v>45086</c:v>
                </c:pt>
                <c:pt idx="502">
                  <c:v>45086</c:v>
                </c:pt>
                <c:pt idx="503">
                  <c:v>45086</c:v>
                </c:pt>
                <c:pt idx="504">
                  <c:v>45086</c:v>
                </c:pt>
                <c:pt idx="505">
                  <c:v>45086</c:v>
                </c:pt>
                <c:pt idx="506">
                  <c:v>45086</c:v>
                </c:pt>
                <c:pt idx="507">
                  <c:v>45086</c:v>
                </c:pt>
                <c:pt idx="508">
                  <c:v>45086</c:v>
                </c:pt>
                <c:pt idx="509">
                  <c:v>45086</c:v>
                </c:pt>
                <c:pt idx="510">
                  <c:v>45086</c:v>
                </c:pt>
                <c:pt idx="511">
                  <c:v>45086</c:v>
                </c:pt>
                <c:pt idx="512">
                  <c:v>45086</c:v>
                </c:pt>
                <c:pt idx="513">
                  <c:v>45086</c:v>
                </c:pt>
                <c:pt idx="514">
                  <c:v>45086</c:v>
                </c:pt>
                <c:pt idx="515">
                  <c:v>45086</c:v>
                </c:pt>
                <c:pt idx="516">
                  <c:v>45086</c:v>
                </c:pt>
                <c:pt idx="517">
                  <c:v>45086</c:v>
                </c:pt>
                <c:pt idx="518">
                  <c:v>45086</c:v>
                </c:pt>
                <c:pt idx="519">
                  <c:v>45086</c:v>
                </c:pt>
                <c:pt idx="520">
                  <c:v>45086</c:v>
                </c:pt>
                <c:pt idx="521">
                  <c:v>45086</c:v>
                </c:pt>
                <c:pt idx="522">
                  <c:v>45086</c:v>
                </c:pt>
                <c:pt idx="523">
                  <c:v>45086</c:v>
                </c:pt>
                <c:pt idx="524">
                  <c:v>45086</c:v>
                </c:pt>
                <c:pt idx="525">
                  <c:v>45086</c:v>
                </c:pt>
                <c:pt idx="526">
                  <c:v>45085</c:v>
                </c:pt>
                <c:pt idx="527">
                  <c:v>45085</c:v>
                </c:pt>
                <c:pt idx="528">
                  <c:v>45085</c:v>
                </c:pt>
                <c:pt idx="529">
                  <c:v>45085</c:v>
                </c:pt>
                <c:pt idx="530">
                  <c:v>45085</c:v>
                </c:pt>
                <c:pt idx="531">
                  <c:v>45085</c:v>
                </c:pt>
                <c:pt idx="532">
                  <c:v>45085</c:v>
                </c:pt>
                <c:pt idx="533">
                  <c:v>45085</c:v>
                </c:pt>
                <c:pt idx="534">
                  <c:v>45085</c:v>
                </c:pt>
                <c:pt idx="535">
                  <c:v>45085</c:v>
                </c:pt>
                <c:pt idx="536">
                  <c:v>45085</c:v>
                </c:pt>
                <c:pt idx="537">
                  <c:v>45085</c:v>
                </c:pt>
                <c:pt idx="538">
                  <c:v>45085</c:v>
                </c:pt>
                <c:pt idx="539">
                  <c:v>45085</c:v>
                </c:pt>
                <c:pt idx="540">
                  <c:v>45085</c:v>
                </c:pt>
                <c:pt idx="541">
                  <c:v>45085</c:v>
                </c:pt>
                <c:pt idx="542">
                  <c:v>45085</c:v>
                </c:pt>
                <c:pt idx="543">
                  <c:v>45085</c:v>
                </c:pt>
                <c:pt idx="544">
                  <c:v>45085</c:v>
                </c:pt>
                <c:pt idx="545">
                  <c:v>45085</c:v>
                </c:pt>
                <c:pt idx="546">
                  <c:v>45085</c:v>
                </c:pt>
                <c:pt idx="547">
                  <c:v>45085</c:v>
                </c:pt>
                <c:pt idx="548">
                  <c:v>45085</c:v>
                </c:pt>
                <c:pt idx="549">
                  <c:v>45085</c:v>
                </c:pt>
                <c:pt idx="550">
                  <c:v>45085</c:v>
                </c:pt>
                <c:pt idx="551">
                  <c:v>45085</c:v>
                </c:pt>
                <c:pt idx="552">
                  <c:v>45085</c:v>
                </c:pt>
                <c:pt idx="553">
                  <c:v>45085</c:v>
                </c:pt>
                <c:pt idx="554">
                  <c:v>45085</c:v>
                </c:pt>
                <c:pt idx="555">
                  <c:v>45085</c:v>
                </c:pt>
                <c:pt idx="556">
                  <c:v>45085</c:v>
                </c:pt>
                <c:pt idx="557">
                  <c:v>45085</c:v>
                </c:pt>
                <c:pt idx="558">
                  <c:v>45085</c:v>
                </c:pt>
                <c:pt idx="559">
                  <c:v>45084</c:v>
                </c:pt>
                <c:pt idx="560">
                  <c:v>45084</c:v>
                </c:pt>
                <c:pt idx="561">
                  <c:v>45084</c:v>
                </c:pt>
                <c:pt idx="562">
                  <c:v>45084</c:v>
                </c:pt>
                <c:pt idx="563">
                  <c:v>45084</c:v>
                </c:pt>
                <c:pt idx="564">
                  <c:v>45084</c:v>
                </c:pt>
                <c:pt idx="565">
                  <c:v>45084</c:v>
                </c:pt>
                <c:pt idx="566">
                  <c:v>45084</c:v>
                </c:pt>
                <c:pt idx="567">
                  <c:v>45084</c:v>
                </c:pt>
                <c:pt idx="568">
                  <c:v>45084</c:v>
                </c:pt>
                <c:pt idx="569">
                  <c:v>45084</c:v>
                </c:pt>
                <c:pt idx="570">
                  <c:v>45084</c:v>
                </c:pt>
                <c:pt idx="571">
                  <c:v>45084</c:v>
                </c:pt>
                <c:pt idx="572">
                  <c:v>45084</c:v>
                </c:pt>
                <c:pt idx="573">
                  <c:v>45084</c:v>
                </c:pt>
                <c:pt idx="574">
                  <c:v>45084</c:v>
                </c:pt>
                <c:pt idx="575">
                  <c:v>45084</c:v>
                </c:pt>
                <c:pt idx="576">
                  <c:v>45084</c:v>
                </c:pt>
                <c:pt idx="577">
                  <c:v>45084</c:v>
                </c:pt>
                <c:pt idx="578">
                  <c:v>45084</c:v>
                </c:pt>
                <c:pt idx="579">
                  <c:v>45084</c:v>
                </c:pt>
                <c:pt idx="580">
                  <c:v>45084</c:v>
                </c:pt>
                <c:pt idx="581">
                  <c:v>45084</c:v>
                </c:pt>
                <c:pt idx="582">
                  <c:v>45084</c:v>
                </c:pt>
                <c:pt idx="583">
                  <c:v>45084</c:v>
                </c:pt>
                <c:pt idx="584">
                  <c:v>45084</c:v>
                </c:pt>
                <c:pt idx="585">
                  <c:v>45084</c:v>
                </c:pt>
                <c:pt idx="586">
                  <c:v>45084</c:v>
                </c:pt>
                <c:pt idx="587">
                  <c:v>45084</c:v>
                </c:pt>
                <c:pt idx="588">
                  <c:v>45084</c:v>
                </c:pt>
                <c:pt idx="589">
                  <c:v>45084</c:v>
                </c:pt>
                <c:pt idx="590">
                  <c:v>45083</c:v>
                </c:pt>
                <c:pt idx="591">
                  <c:v>45083</c:v>
                </c:pt>
                <c:pt idx="592">
                  <c:v>45083</c:v>
                </c:pt>
                <c:pt idx="593">
                  <c:v>45083</c:v>
                </c:pt>
                <c:pt idx="594">
                  <c:v>45083</c:v>
                </c:pt>
                <c:pt idx="595">
                  <c:v>45083</c:v>
                </c:pt>
                <c:pt idx="596">
                  <c:v>45083</c:v>
                </c:pt>
                <c:pt idx="597">
                  <c:v>45083</c:v>
                </c:pt>
                <c:pt idx="598">
                  <c:v>45083</c:v>
                </c:pt>
                <c:pt idx="599">
                  <c:v>45083</c:v>
                </c:pt>
                <c:pt idx="600">
                  <c:v>45083</c:v>
                </c:pt>
                <c:pt idx="601">
                  <c:v>45083</c:v>
                </c:pt>
                <c:pt idx="602">
                  <c:v>45083</c:v>
                </c:pt>
                <c:pt idx="603">
                  <c:v>45083</c:v>
                </c:pt>
                <c:pt idx="604">
                  <c:v>45083</c:v>
                </c:pt>
                <c:pt idx="605">
                  <c:v>45083</c:v>
                </c:pt>
                <c:pt idx="606">
                  <c:v>45083</c:v>
                </c:pt>
                <c:pt idx="607">
                  <c:v>45083</c:v>
                </c:pt>
                <c:pt idx="608">
                  <c:v>45083</c:v>
                </c:pt>
                <c:pt idx="609">
                  <c:v>45083</c:v>
                </c:pt>
                <c:pt idx="610">
                  <c:v>45083</c:v>
                </c:pt>
                <c:pt idx="611">
                  <c:v>45083</c:v>
                </c:pt>
                <c:pt idx="612">
                  <c:v>45083</c:v>
                </c:pt>
                <c:pt idx="613">
                  <c:v>45083</c:v>
                </c:pt>
                <c:pt idx="614">
                  <c:v>45083</c:v>
                </c:pt>
                <c:pt idx="615">
                  <c:v>45083</c:v>
                </c:pt>
                <c:pt idx="616">
                  <c:v>45083</c:v>
                </c:pt>
                <c:pt idx="617">
                  <c:v>45083</c:v>
                </c:pt>
                <c:pt idx="618">
                  <c:v>45082</c:v>
                </c:pt>
                <c:pt idx="619">
                  <c:v>45082</c:v>
                </c:pt>
                <c:pt idx="620">
                  <c:v>45082</c:v>
                </c:pt>
                <c:pt idx="621">
                  <c:v>45082</c:v>
                </c:pt>
                <c:pt idx="622">
                  <c:v>45082</c:v>
                </c:pt>
                <c:pt idx="623">
                  <c:v>45082</c:v>
                </c:pt>
                <c:pt idx="624">
                  <c:v>45082</c:v>
                </c:pt>
                <c:pt idx="625">
                  <c:v>45082</c:v>
                </c:pt>
                <c:pt idx="626">
                  <c:v>45082</c:v>
                </c:pt>
                <c:pt idx="627">
                  <c:v>45082</c:v>
                </c:pt>
                <c:pt idx="628">
                  <c:v>45082</c:v>
                </c:pt>
                <c:pt idx="629">
                  <c:v>45082</c:v>
                </c:pt>
                <c:pt idx="630">
                  <c:v>45082</c:v>
                </c:pt>
                <c:pt idx="631">
                  <c:v>45082</c:v>
                </c:pt>
                <c:pt idx="632">
                  <c:v>45082</c:v>
                </c:pt>
                <c:pt idx="633">
                  <c:v>45082</c:v>
                </c:pt>
                <c:pt idx="634">
                  <c:v>45082</c:v>
                </c:pt>
                <c:pt idx="635">
                  <c:v>45082</c:v>
                </c:pt>
                <c:pt idx="636">
                  <c:v>45082</c:v>
                </c:pt>
                <c:pt idx="637">
                  <c:v>45082</c:v>
                </c:pt>
                <c:pt idx="638">
                  <c:v>45082</c:v>
                </c:pt>
                <c:pt idx="639">
                  <c:v>45082</c:v>
                </c:pt>
                <c:pt idx="640">
                  <c:v>45082</c:v>
                </c:pt>
                <c:pt idx="641">
                  <c:v>45081</c:v>
                </c:pt>
                <c:pt idx="642">
                  <c:v>45081</c:v>
                </c:pt>
                <c:pt idx="643">
                  <c:v>45081</c:v>
                </c:pt>
                <c:pt idx="644">
                  <c:v>45081</c:v>
                </c:pt>
                <c:pt idx="645">
                  <c:v>45081</c:v>
                </c:pt>
                <c:pt idx="646">
                  <c:v>45081</c:v>
                </c:pt>
                <c:pt idx="647">
                  <c:v>45081</c:v>
                </c:pt>
                <c:pt idx="648">
                  <c:v>45081</c:v>
                </c:pt>
                <c:pt idx="649">
                  <c:v>45081</c:v>
                </c:pt>
                <c:pt idx="650">
                  <c:v>45081</c:v>
                </c:pt>
                <c:pt idx="651">
                  <c:v>45081</c:v>
                </c:pt>
                <c:pt idx="652">
                  <c:v>45081</c:v>
                </c:pt>
                <c:pt idx="653">
                  <c:v>45081</c:v>
                </c:pt>
                <c:pt idx="654">
                  <c:v>45081</c:v>
                </c:pt>
                <c:pt idx="655">
                  <c:v>45081</c:v>
                </c:pt>
                <c:pt idx="656">
                  <c:v>45081</c:v>
                </c:pt>
                <c:pt idx="657">
                  <c:v>45080</c:v>
                </c:pt>
                <c:pt idx="658">
                  <c:v>45080</c:v>
                </c:pt>
                <c:pt idx="659">
                  <c:v>45080</c:v>
                </c:pt>
                <c:pt idx="660">
                  <c:v>45080</c:v>
                </c:pt>
                <c:pt idx="661">
                  <c:v>45080</c:v>
                </c:pt>
                <c:pt idx="662">
                  <c:v>45080</c:v>
                </c:pt>
                <c:pt idx="663">
                  <c:v>45080</c:v>
                </c:pt>
                <c:pt idx="664">
                  <c:v>45080</c:v>
                </c:pt>
                <c:pt idx="665">
                  <c:v>45080</c:v>
                </c:pt>
                <c:pt idx="666">
                  <c:v>45080</c:v>
                </c:pt>
                <c:pt idx="667">
                  <c:v>45080</c:v>
                </c:pt>
                <c:pt idx="668">
                  <c:v>45080</c:v>
                </c:pt>
                <c:pt idx="669">
                  <c:v>45080</c:v>
                </c:pt>
                <c:pt idx="670">
                  <c:v>45080</c:v>
                </c:pt>
                <c:pt idx="671">
                  <c:v>45080</c:v>
                </c:pt>
                <c:pt idx="672">
                  <c:v>45080</c:v>
                </c:pt>
                <c:pt idx="673">
                  <c:v>45080</c:v>
                </c:pt>
                <c:pt idx="674">
                  <c:v>45080</c:v>
                </c:pt>
                <c:pt idx="675">
                  <c:v>45080</c:v>
                </c:pt>
                <c:pt idx="676">
                  <c:v>45080</c:v>
                </c:pt>
                <c:pt idx="677">
                  <c:v>45080</c:v>
                </c:pt>
                <c:pt idx="678">
                  <c:v>45080</c:v>
                </c:pt>
                <c:pt idx="679">
                  <c:v>45079</c:v>
                </c:pt>
                <c:pt idx="680">
                  <c:v>45079</c:v>
                </c:pt>
                <c:pt idx="681">
                  <c:v>45079</c:v>
                </c:pt>
                <c:pt idx="682">
                  <c:v>45079</c:v>
                </c:pt>
                <c:pt idx="683">
                  <c:v>45079</c:v>
                </c:pt>
                <c:pt idx="684">
                  <c:v>45079</c:v>
                </c:pt>
                <c:pt idx="685">
                  <c:v>45079</c:v>
                </c:pt>
                <c:pt idx="686">
                  <c:v>45079</c:v>
                </c:pt>
                <c:pt idx="687">
                  <c:v>45079</c:v>
                </c:pt>
                <c:pt idx="688">
                  <c:v>45079</c:v>
                </c:pt>
                <c:pt idx="689">
                  <c:v>45079</c:v>
                </c:pt>
                <c:pt idx="690">
                  <c:v>45079</c:v>
                </c:pt>
                <c:pt idx="691">
                  <c:v>45079</c:v>
                </c:pt>
                <c:pt idx="692">
                  <c:v>45079</c:v>
                </c:pt>
                <c:pt idx="693">
                  <c:v>45079</c:v>
                </c:pt>
                <c:pt idx="694">
                  <c:v>45079</c:v>
                </c:pt>
                <c:pt idx="695">
                  <c:v>45079</c:v>
                </c:pt>
                <c:pt idx="696">
                  <c:v>45079</c:v>
                </c:pt>
                <c:pt idx="697">
                  <c:v>45079</c:v>
                </c:pt>
                <c:pt idx="698">
                  <c:v>45079</c:v>
                </c:pt>
                <c:pt idx="699">
                  <c:v>45079</c:v>
                </c:pt>
                <c:pt idx="700">
                  <c:v>45079</c:v>
                </c:pt>
                <c:pt idx="701">
                  <c:v>45079</c:v>
                </c:pt>
                <c:pt idx="702">
                  <c:v>45079</c:v>
                </c:pt>
                <c:pt idx="703">
                  <c:v>45079</c:v>
                </c:pt>
                <c:pt idx="704">
                  <c:v>45079</c:v>
                </c:pt>
                <c:pt idx="705">
                  <c:v>45079</c:v>
                </c:pt>
                <c:pt idx="706">
                  <c:v>45079</c:v>
                </c:pt>
                <c:pt idx="707">
                  <c:v>45078</c:v>
                </c:pt>
                <c:pt idx="708">
                  <c:v>45078</c:v>
                </c:pt>
                <c:pt idx="709">
                  <c:v>45078</c:v>
                </c:pt>
                <c:pt idx="710">
                  <c:v>45078</c:v>
                </c:pt>
                <c:pt idx="711">
                  <c:v>45078</c:v>
                </c:pt>
                <c:pt idx="712">
                  <c:v>45078</c:v>
                </c:pt>
                <c:pt idx="713">
                  <c:v>45078</c:v>
                </c:pt>
                <c:pt idx="714">
                  <c:v>45078</c:v>
                </c:pt>
                <c:pt idx="715">
                  <c:v>45078</c:v>
                </c:pt>
                <c:pt idx="716">
                  <c:v>45078</c:v>
                </c:pt>
                <c:pt idx="717">
                  <c:v>45078</c:v>
                </c:pt>
                <c:pt idx="718">
                  <c:v>45078</c:v>
                </c:pt>
                <c:pt idx="719">
                  <c:v>45078</c:v>
                </c:pt>
                <c:pt idx="720">
                  <c:v>45078</c:v>
                </c:pt>
                <c:pt idx="721">
                  <c:v>45078</c:v>
                </c:pt>
                <c:pt idx="722">
                  <c:v>45078</c:v>
                </c:pt>
                <c:pt idx="723">
                  <c:v>45078</c:v>
                </c:pt>
                <c:pt idx="724">
                  <c:v>45077</c:v>
                </c:pt>
                <c:pt idx="725">
                  <c:v>45077</c:v>
                </c:pt>
                <c:pt idx="726">
                  <c:v>45077</c:v>
                </c:pt>
                <c:pt idx="727">
                  <c:v>45077</c:v>
                </c:pt>
                <c:pt idx="728">
                  <c:v>45077</c:v>
                </c:pt>
                <c:pt idx="729">
                  <c:v>45077</c:v>
                </c:pt>
                <c:pt idx="730">
                  <c:v>45077</c:v>
                </c:pt>
                <c:pt idx="731">
                  <c:v>45077</c:v>
                </c:pt>
                <c:pt idx="732">
                  <c:v>45077</c:v>
                </c:pt>
                <c:pt idx="733">
                  <c:v>45077</c:v>
                </c:pt>
                <c:pt idx="734">
                  <c:v>45077</c:v>
                </c:pt>
                <c:pt idx="735">
                  <c:v>45077</c:v>
                </c:pt>
                <c:pt idx="736">
                  <c:v>45077</c:v>
                </c:pt>
                <c:pt idx="737">
                  <c:v>45077</c:v>
                </c:pt>
                <c:pt idx="738">
                  <c:v>45077</c:v>
                </c:pt>
                <c:pt idx="739">
                  <c:v>45077</c:v>
                </c:pt>
                <c:pt idx="740">
                  <c:v>45077</c:v>
                </c:pt>
                <c:pt idx="741">
                  <c:v>45077</c:v>
                </c:pt>
                <c:pt idx="742">
                  <c:v>45077</c:v>
                </c:pt>
                <c:pt idx="743">
                  <c:v>45077</c:v>
                </c:pt>
                <c:pt idx="744">
                  <c:v>45077</c:v>
                </c:pt>
                <c:pt idx="745">
                  <c:v>45077</c:v>
                </c:pt>
                <c:pt idx="746">
                  <c:v>45077</c:v>
                </c:pt>
                <c:pt idx="747">
                  <c:v>45077</c:v>
                </c:pt>
                <c:pt idx="748">
                  <c:v>45077</c:v>
                </c:pt>
                <c:pt idx="749">
                  <c:v>45077</c:v>
                </c:pt>
                <c:pt idx="750">
                  <c:v>45077</c:v>
                </c:pt>
                <c:pt idx="751">
                  <c:v>45077</c:v>
                </c:pt>
                <c:pt idx="752">
                  <c:v>45076</c:v>
                </c:pt>
                <c:pt idx="753">
                  <c:v>45076</c:v>
                </c:pt>
                <c:pt idx="754">
                  <c:v>45076</c:v>
                </c:pt>
                <c:pt idx="755">
                  <c:v>45076</c:v>
                </c:pt>
                <c:pt idx="756">
                  <c:v>45076</c:v>
                </c:pt>
                <c:pt idx="757">
                  <c:v>45076</c:v>
                </c:pt>
                <c:pt idx="758">
                  <c:v>45076</c:v>
                </c:pt>
                <c:pt idx="759">
                  <c:v>45076</c:v>
                </c:pt>
                <c:pt idx="760">
                  <c:v>45076</c:v>
                </c:pt>
                <c:pt idx="761">
                  <c:v>45076</c:v>
                </c:pt>
                <c:pt idx="762">
                  <c:v>45076</c:v>
                </c:pt>
                <c:pt idx="763">
                  <c:v>45076</c:v>
                </c:pt>
                <c:pt idx="764">
                  <c:v>45076</c:v>
                </c:pt>
                <c:pt idx="765">
                  <c:v>45076</c:v>
                </c:pt>
                <c:pt idx="766">
                  <c:v>45076</c:v>
                </c:pt>
                <c:pt idx="767">
                  <c:v>45076</c:v>
                </c:pt>
                <c:pt idx="768">
                  <c:v>45076</c:v>
                </c:pt>
                <c:pt idx="769">
                  <c:v>45076</c:v>
                </c:pt>
                <c:pt idx="770">
                  <c:v>45076</c:v>
                </c:pt>
                <c:pt idx="771">
                  <c:v>45076</c:v>
                </c:pt>
                <c:pt idx="772">
                  <c:v>45076</c:v>
                </c:pt>
                <c:pt idx="773">
                  <c:v>45076</c:v>
                </c:pt>
                <c:pt idx="774">
                  <c:v>45076</c:v>
                </c:pt>
                <c:pt idx="775">
                  <c:v>45075</c:v>
                </c:pt>
                <c:pt idx="776">
                  <c:v>45075</c:v>
                </c:pt>
                <c:pt idx="777">
                  <c:v>45075</c:v>
                </c:pt>
                <c:pt idx="778">
                  <c:v>45075</c:v>
                </c:pt>
                <c:pt idx="779">
                  <c:v>45075</c:v>
                </c:pt>
                <c:pt idx="780">
                  <c:v>45075</c:v>
                </c:pt>
                <c:pt idx="781">
                  <c:v>45075</c:v>
                </c:pt>
                <c:pt idx="782">
                  <c:v>45075</c:v>
                </c:pt>
                <c:pt idx="783">
                  <c:v>45075</c:v>
                </c:pt>
                <c:pt idx="784">
                  <c:v>45075</c:v>
                </c:pt>
                <c:pt idx="785">
                  <c:v>45075</c:v>
                </c:pt>
                <c:pt idx="786">
                  <c:v>45075</c:v>
                </c:pt>
                <c:pt idx="787">
                  <c:v>45075</c:v>
                </c:pt>
                <c:pt idx="788">
                  <c:v>45075</c:v>
                </c:pt>
                <c:pt idx="789">
                  <c:v>45075</c:v>
                </c:pt>
                <c:pt idx="790">
                  <c:v>45075</c:v>
                </c:pt>
                <c:pt idx="791">
                  <c:v>45075</c:v>
                </c:pt>
                <c:pt idx="792">
                  <c:v>45075</c:v>
                </c:pt>
                <c:pt idx="793">
                  <c:v>45074</c:v>
                </c:pt>
                <c:pt idx="794">
                  <c:v>45074</c:v>
                </c:pt>
                <c:pt idx="795">
                  <c:v>45074</c:v>
                </c:pt>
                <c:pt idx="796">
                  <c:v>45074</c:v>
                </c:pt>
                <c:pt idx="797">
                  <c:v>45074</c:v>
                </c:pt>
                <c:pt idx="798">
                  <c:v>45074</c:v>
                </c:pt>
                <c:pt idx="799">
                  <c:v>45074</c:v>
                </c:pt>
                <c:pt idx="800">
                  <c:v>45074</c:v>
                </c:pt>
                <c:pt idx="801">
                  <c:v>45074</c:v>
                </c:pt>
                <c:pt idx="802">
                  <c:v>45074</c:v>
                </c:pt>
                <c:pt idx="803">
                  <c:v>45074</c:v>
                </c:pt>
                <c:pt idx="804">
                  <c:v>45073</c:v>
                </c:pt>
                <c:pt idx="805">
                  <c:v>45073</c:v>
                </c:pt>
                <c:pt idx="806">
                  <c:v>45073</c:v>
                </c:pt>
                <c:pt idx="807">
                  <c:v>45073</c:v>
                </c:pt>
                <c:pt idx="808">
                  <c:v>45073</c:v>
                </c:pt>
                <c:pt idx="809">
                  <c:v>45073</c:v>
                </c:pt>
                <c:pt idx="810">
                  <c:v>45073</c:v>
                </c:pt>
                <c:pt idx="811">
                  <c:v>45073</c:v>
                </c:pt>
                <c:pt idx="812">
                  <c:v>45073</c:v>
                </c:pt>
                <c:pt idx="813">
                  <c:v>45073</c:v>
                </c:pt>
                <c:pt idx="814">
                  <c:v>45073</c:v>
                </c:pt>
                <c:pt idx="815">
                  <c:v>45073</c:v>
                </c:pt>
                <c:pt idx="816">
                  <c:v>45073</c:v>
                </c:pt>
                <c:pt idx="817">
                  <c:v>45073</c:v>
                </c:pt>
                <c:pt idx="818">
                  <c:v>45073</c:v>
                </c:pt>
                <c:pt idx="819">
                  <c:v>45073</c:v>
                </c:pt>
                <c:pt idx="820">
                  <c:v>45073</c:v>
                </c:pt>
                <c:pt idx="821">
                  <c:v>45073</c:v>
                </c:pt>
                <c:pt idx="822">
                  <c:v>45073</c:v>
                </c:pt>
                <c:pt idx="823">
                  <c:v>45073</c:v>
                </c:pt>
                <c:pt idx="824">
                  <c:v>45073</c:v>
                </c:pt>
                <c:pt idx="825">
                  <c:v>45073</c:v>
                </c:pt>
                <c:pt idx="826">
                  <c:v>45073</c:v>
                </c:pt>
                <c:pt idx="827">
                  <c:v>45073</c:v>
                </c:pt>
                <c:pt idx="828">
                  <c:v>45072</c:v>
                </c:pt>
                <c:pt idx="829">
                  <c:v>45072</c:v>
                </c:pt>
                <c:pt idx="830">
                  <c:v>45072</c:v>
                </c:pt>
                <c:pt idx="831">
                  <c:v>45072</c:v>
                </c:pt>
                <c:pt idx="832">
                  <c:v>45072</c:v>
                </c:pt>
                <c:pt idx="833">
                  <c:v>45072</c:v>
                </c:pt>
                <c:pt idx="834">
                  <c:v>45072</c:v>
                </c:pt>
                <c:pt idx="835">
                  <c:v>45072</c:v>
                </c:pt>
                <c:pt idx="836">
                  <c:v>45072</c:v>
                </c:pt>
                <c:pt idx="837">
                  <c:v>45072</c:v>
                </c:pt>
                <c:pt idx="838">
                  <c:v>45072</c:v>
                </c:pt>
                <c:pt idx="839">
                  <c:v>45072</c:v>
                </c:pt>
                <c:pt idx="840">
                  <c:v>45072</c:v>
                </c:pt>
                <c:pt idx="841">
                  <c:v>45072</c:v>
                </c:pt>
                <c:pt idx="842">
                  <c:v>45072</c:v>
                </c:pt>
                <c:pt idx="843">
                  <c:v>45072</c:v>
                </c:pt>
                <c:pt idx="844">
                  <c:v>45072</c:v>
                </c:pt>
                <c:pt idx="845">
                  <c:v>45072</c:v>
                </c:pt>
                <c:pt idx="846">
                  <c:v>45072</c:v>
                </c:pt>
                <c:pt idx="847">
                  <c:v>45072</c:v>
                </c:pt>
                <c:pt idx="848">
                  <c:v>45072</c:v>
                </c:pt>
                <c:pt idx="849">
                  <c:v>45072</c:v>
                </c:pt>
                <c:pt idx="850">
                  <c:v>45072</c:v>
                </c:pt>
                <c:pt idx="851">
                  <c:v>45072</c:v>
                </c:pt>
                <c:pt idx="852">
                  <c:v>45072</c:v>
                </c:pt>
                <c:pt idx="853">
                  <c:v>45072</c:v>
                </c:pt>
                <c:pt idx="854">
                  <c:v>45072</c:v>
                </c:pt>
                <c:pt idx="855">
                  <c:v>45071</c:v>
                </c:pt>
                <c:pt idx="856">
                  <c:v>45071</c:v>
                </c:pt>
                <c:pt idx="857">
                  <c:v>45071</c:v>
                </c:pt>
                <c:pt idx="858">
                  <c:v>45071</c:v>
                </c:pt>
                <c:pt idx="859">
                  <c:v>45071</c:v>
                </c:pt>
                <c:pt idx="860">
                  <c:v>45071</c:v>
                </c:pt>
                <c:pt idx="861">
                  <c:v>45071</c:v>
                </c:pt>
                <c:pt idx="862">
                  <c:v>45071</c:v>
                </c:pt>
                <c:pt idx="863">
                  <c:v>45071</c:v>
                </c:pt>
                <c:pt idx="864">
                  <c:v>45071</c:v>
                </c:pt>
                <c:pt idx="865">
                  <c:v>45071</c:v>
                </c:pt>
                <c:pt idx="866">
                  <c:v>45071</c:v>
                </c:pt>
                <c:pt idx="867">
                  <c:v>45071</c:v>
                </c:pt>
                <c:pt idx="868">
                  <c:v>45071</c:v>
                </c:pt>
                <c:pt idx="869">
                  <c:v>45071</c:v>
                </c:pt>
                <c:pt idx="870">
                  <c:v>45071</c:v>
                </c:pt>
                <c:pt idx="871">
                  <c:v>45071</c:v>
                </c:pt>
                <c:pt idx="872">
                  <c:v>45071</c:v>
                </c:pt>
                <c:pt idx="873">
                  <c:v>45071</c:v>
                </c:pt>
                <c:pt idx="874">
                  <c:v>45071</c:v>
                </c:pt>
                <c:pt idx="875">
                  <c:v>45071</c:v>
                </c:pt>
                <c:pt idx="876">
                  <c:v>45071</c:v>
                </c:pt>
                <c:pt idx="877">
                  <c:v>45071</c:v>
                </c:pt>
                <c:pt idx="878">
                  <c:v>45071</c:v>
                </c:pt>
                <c:pt idx="879">
                  <c:v>45071</c:v>
                </c:pt>
                <c:pt idx="880">
                  <c:v>45071</c:v>
                </c:pt>
                <c:pt idx="881">
                  <c:v>45071</c:v>
                </c:pt>
                <c:pt idx="882">
                  <c:v>45071</c:v>
                </c:pt>
                <c:pt idx="883">
                  <c:v>45071</c:v>
                </c:pt>
                <c:pt idx="884">
                  <c:v>45071</c:v>
                </c:pt>
                <c:pt idx="885">
                  <c:v>45071</c:v>
                </c:pt>
                <c:pt idx="886">
                  <c:v>45071</c:v>
                </c:pt>
                <c:pt idx="887">
                  <c:v>45071</c:v>
                </c:pt>
                <c:pt idx="888">
                  <c:v>45071</c:v>
                </c:pt>
                <c:pt idx="889">
                  <c:v>45071</c:v>
                </c:pt>
                <c:pt idx="890">
                  <c:v>45071</c:v>
                </c:pt>
                <c:pt idx="891">
                  <c:v>45071</c:v>
                </c:pt>
                <c:pt idx="892">
                  <c:v>45070</c:v>
                </c:pt>
                <c:pt idx="893">
                  <c:v>45070</c:v>
                </c:pt>
                <c:pt idx="894">
                  <c:v>45070</c:v>
                </c:pt>
                <c:pt idx="895">
                  <c:v>45070</c:v>
                </c:pt>
                <c:pt idx="896">
                  <c:v>45070</c:v>
                </c:pt>
                <c:pt idx="897">
                  <c:v>45070</c:v>
                </c:pt>
                <c:pt idx="898">
                  <c:v>45070</c:v>
                </c:pt>
                <c:pt idx="899">
                  <c:v>45070</c:v>
                </c:pt>
                <c:pt idx="900">
                  <c:v>45070</c:v>
                </c:pt>
                <c:pt idx="901">
                  <c:v>45070</c:v>
                </c:pt>
                <c:pt idx="902">
                  <c:v>45070</c:v>
                </c:pt>
                <c:pt idx="903">
                  <c:v>45070</c:v>
                </c:pt>
                <c:pt idx="904">
                  <c:v>45070</c:v>
                </c:pt>
                <c:pt idx="905">
                  <c:v>45070</c:v>
                </c:pt>
                <c:pt idx="906">
                  <c:v>45070</c:v>
                </c:pt>
                <c:pt idx="907">
                  <c:v>45070</c:v>
                </c:pt>
                <c:pt idx="908">
                  <c:v>45070</c:v>
                </c:pt>
                <c:pt idx="909">
                  <c:v>45070</c:v>
                </c:pt>
                <c:pt idx="910">
                  <c:v>45070</c:v>
                </c:pt>
                <c:pt idx="911">
                  <c:v>45070</c:v>
                </c:pt>
                <c:pt idx="912">
                  <c:v>45070</c:v>
                </c:pt>
                <c:pt idx="913">
                  <c:v>45070</c:v>
                </c:pt>
                <c:pt idx="914">
                  <c:v>45070</c:v>
                </c:pt>
                <c:pt idx="915">
                  <c:v>45070</c:v>
                </c:pt>
                <c:pt idx="916">
                  <c:v>45070</c:v>
                </c:pt>
                <c:pt idx="917">
                  <c:v>45070</c:v>
                </c:pt>
                <c:pt idx="918">
                  <c:v>45069</c:v>
                </c:pt>
                <c:pt idx="919">
                  <c:v>45069</c:v>
                </c:pt>
                <c:pt idx="920">
                  <c:v>45069</c:v>
                </c:pt>
                <c:pt idx="921">
                  <c:v>45069</c:v>
                </c:pt>
                <c:pt idx="922">
                  <c:v>45069</c:v>
                </c:pt>
                <c:pt idx="923">
                  <c:v>45069</c:v>
                </c:pt>
                <c:pt idx="924">
                  <c:v>45069</c:v>
                </c:pt>
                <c:pt idx="925">
                  <c:v>45069</c:v>
                </c:pt>
                <c:pt idx="926">
                  <c:v>45069</c:v>
                </c:pt>
                <c:pt idx="927">
                  <c:v>45069</c:v>
                </c:pt>
                <c:pt idx="928">
                  <c:v>45069</c:v>
                </c:pt>
                <c:pt idx="929">
                  <c:v>45069</c:v>
                </c:pt>
                <c:pt idx="930">
                  <c:v>45069</c:v>
                </c:pt>
                <c:pt idx="931">
                  <c:v>45069</c:v>
                </c:pt>
                <c:pt idx="932">
                  <c:v>45069</c:v>
                </c:pt>
                <c:pt idx="933">
                  <c:v>45069</c:v>
                </c:pt>
                <c:pt idx="934">
                  <c:v>45069</c:v>
                </c:pt>
                <c:pt idx="935">
                  <c:v>45069</c:v>
                </c:pt>
                <c:pt idx="936">
                  <c:v>45069</c:v>
                </c:pt>
                <c:pt idx="937">
                  <c:v>45069</c:v>
                </c:pt>
                <c:pt idx="938">
                  <c:v>45069</c:v>
                </c:pt>
                <c:pt idx="939">
                  <c:v>45069</c:v>
                </c:pt>
                <c:pt idx="940">
                  <c:v>45069</c:v>
                </c:pt>
                <c:pt idx="941">
                  <c:v>45069</c:v>
                </c:pt>
                <c:pt idx="942">
                  <c:v>45069</c:v>
                </c:pt>
                <c:pt idx="943">
                  <c:v>45069</c:v>
                </c:pt>
                <c:pt idx="944">
                  <c:v>45069</c:v>
                </c:pt>
                <c:pt idx="945">
                  <c:v>45069</c:v>
                </c:pt>
                <c:pt idx="946">
                  <c:v>45069</c:v>
                </c:pt>
                <c:pt idx="947">
                  <c:v>45069</c:v>
                </c:pt>
                <c:pt idx="948">
                  <c:v>45069</c:v>
                </c:pt>
                <c:pt idx="949">
                  <c:v>45068</c:v>
                </c:pt>
                <c:pt idx="950">
                  <c:v>45068</c:v>
                </c:pt>
                <c:pt idx="951">
                  <c:v>45068</c:v>
                </c:pt>
                <c:pt idx="952">
                  <c:v>45068</c:v>
                </c:pt>
                <c:pt idx="953">
                  <c:v>45068</c:v>
                </c:pt>
                <c:pt idx="954">
                  <c:v>45068</c:v>
                </c:pt>
                <c:pt idx="955">
                  <c:v>45068</c:v>
                </c:pt>
                <c:pt idx="956">
                  <c:v>45068</c:v>
                </c:pt>
                <c:pt idx="957">
                  <c:v>45068</c:v>
                </c:pt>
                <c:pt idx="958">
                  <c:v>45068</c:v>
                </c:pt>
                <c:pt idx="959">
                  <c:v>45068</c:v>
                </c:pt>
                <c:pt idx="960">
                  <c:v>45068</c:v>
                </c:pt>
                <c:pt idx="961">
                  <c:v>45068</c:v>
                </c:pt>
                <c:pt idx="962">
                  <c:v>45068</c:v>
                </c:pt>
                <c:pt idx="963">
                  <c:v>45068</c:v>
                </c:pt>
                <c:pt idx="964">
                  <c:v>45068</c:v>
                </c:pt>
                <c:pt idx="965">
                  <c:v>45068</c:v>
                </c:pt>
                <c:pt idx="966">
                  <c:v>45068</c:v>
                </c:pt>
                <c:pt idx="967">
                  <c:v>45068</c:v>
                </c:pt>
                <c:pt idx="968">
                  <c:v>45068</c:v>
                </c:pt>
                <c:pt idx="969">
                  <c:v>45067</c:v>
                </c:pt>
                <c:pt idx="970">
                  <c:v>45067</c:v>
                </c:pt>
                <c:pt idx="971">
                  <c:v>45067</c:v>
                </c:pt>
                <c:pt idx="972">
                  <c:v>45067</c:v>
                </c:pt>
                <c:pt idx="973">
                  <c:v>45067</c:v>
                </c:pt>
                <c:pt idx="974">
                  <c:v>45067</c:v>
                </c:pt>
                <c:pt idx="975">
                  <c:v>45067</c:v>
                </c:pt>
                <c:pt idx="976">
                  <c:v>45067</c:v>
                </c:pt>
                <c:pt idx="977">
                  <c:v>45066</c:v>
                </c:pt>
                <c:pt idx="978">
                  <c:v>45066</c:v>
                </c:pt>
                <c:pt idx="979">
                  <c:v>45066</c:v>
                </c:pt>
                <c:pt idx="980">
                  <c:v>45066</c:v>
                </c:pt>
                <c:pt idx="981">
                  <c:v>45066</c:v>
                </c:pt>
                <c:pt idx="982">
                  <c:v>45066</c:v>
                </c:pt>
                <c:pt idx="983">
                  <c:v>45066</c:v>
                </c:pt>
                <c:pt idx="984">
                  <c:v>45066</c:v>
                </c:pt>
                <c:pt idx="985">
                  <c:v>45066</c:v>
                </c:pt>
                <c:pt idx="986">
                  <c:v>45066</c:v>
                </c:pt>
                <c:pt idx="987">
                  <c:v>45066</c:v>
                </c:pt>
                <c:pt idx="988">
                  <c:v>45066</c:v>
                </c:pt>
                <c:pt idx="989">
                  <c:v>45066</c:v>
                </c:pt>
                <c:pt idx="990">
                  <c:v>45065</c:v>
                </c:pt>
                <c:pt idx="991">
                  <c:v>45065</c:v>
                </c:pt>
                <c:pt idx="992">
                  <c:v>45065</c:v>
                </c:pt>
                <c:pt idx="993">
                  <c:v>45065</c:v>
                </c:pt>
                <c:pt idx="994">
                  <c:v>45065</c:v>
                </c:pt>
                <c:pt idx="995">
                  <c:v>45065</c:v>
                </c:pt>
                <c:pt idx="996">
                  <c:v>45065</c:v>
                </c:pt>
                <c:pt idx="997">
                  <c:v>45065</c:v>
                </c:pt>
                <c:pt idx="998">
                  <c:v>45065</c:v>
                </c:pt>
                <c:pt idx="999">
                  <c:v>45065</c:v>
                </c:pt>
                <c:pt idx="1000">
                  <c:v>45065</c:v>
                </c:pt>
                <c:pt idx="1001">
                  <c:v>45065</c:v>
                </c:pt>
                <c:pt idx="1002">
                  <c:v>45065</c:v>
                </c:pt>
                <c:pt idx="1003">
                  <c:v>45065</c:v>
                </c:pt>
                <c:pt idx="1004">
                  <c:v>45065</c:v>
                </c:pt>
                <c:pt idx="1005">
                  <c:v>45065</c:v>
                </c:pt>
                <c:pt idx="1006">
                  <c:v>45065</c:v>
                </c:pt>
                <c:pt idx="1007">
                  <c:v>45065</c:v>
                </c:pt>
                <c:pt idx="1008">
                  <c:v>45065</c:v>
                </c:pt>
                <c:pt idx="1009">
                  <c:v>45065</c:v>
                </c:pt>
                <c:pt idx="1010">
                  <c:v>45065</c:v>
                </c:pt>
                <c:pt idx="1011">
                  <c:v>45065</c:v>
                </c:pt>
                <c:pt idx="1012">
                  <c:v>45065</c:v>
                </c:pt>
                <c:pt idx="1013">
                  <c:v>45065</c:v>
                </c:pt>
                <c:pt idx="1014">
                  <c:v>45065</c:v>
                </c:pt>
                <c:pt idx="1015">
                  <c:v>45065</c:v>
                </c:pt>
                <c:pt idx="1016">
                  <c:v>45065</c:v>
                </c:pt>
                <c:pt idx="1017">
                  <c:v>45065</c:v>
                </c:pt>
                <c:pt idx="1018">
                  <c:v>45065</c:v>
                </c:pt>
                <c:pt idx="1019">
                  <c:v>45065</c:v>
                </c:pt>
                <c:pt idx="1020">
                  <c:v>45065</c:v>
                </c:pt>
                <c:pt idx="1021">
                  <c:v>45065</c:v>
                </c:pt>
                <c:pt idx="1022">
                  <c:v>45064</c:v>
                </c:pt>
                <c:pt idx="1023">
                  <c:v>45064</c:v>
                </c:pt>
                <c:pt idx="1024">
                  <c:v>45064</c:v>
                </c:pt>
                <c:pt idx="1025">
                  <c:v>45064</c:v>
                </c:pt>
                <c:pt idx="1026">
                  <c:v>45064</c:v>
                </c:pt>
                <c:pt idx="1027">
                  <c:v>45064</c:v>
                </c:pt>
                <c:pt idx="1028">
                  <c:v>45064</c:v>
                </c:pt>
                <c:pt idx="1029">
                  <c:v>45064</c:v>
                </c:pt>
                <c:pt idx="1030">
                  <c:v>45064</c:v>
                </c:pt>
                <c:pt idx="1031">
                  <c:v>45064</c:v>
                </c:pt>
                <c:pt idx="1032">
                  <c:v>45064</c:v>
                </c:pt>
                <c:pt idx="1033">
                  <c:v>45064</c:v>
                </c:pt>
                <c:pt idx="1034">
                  <c:v>45064</c:v>
                </c:pt>
                <c:pt idx="1035">
                  <c:v>45064</c:v>
                </c:pt>
                <c:pt idx="1036">
                  <c:v>45064</c:v>
                </c:pt>
                <c:pt idx="1037">
                  <c:v>45064</c:v>
                </c:pt>
                <c:pt idx="1038">
                  <c:v>45064</c:v>
                </c:pt>
                <c:pt idx="1039">
                  <c:v>45064</c:v>
                </c:pt>
                <c:pt idx="1040">
                  <c:v>45064</c:v>
                </c:pt>
                <c:pt idx="1041">
                  <c:v>45064</c:v>
                </c:pt>
                <c:pt idx="1042">
                  <c:v>45064</c:v>
                </c:pt>
                <c:pt idx="1043">
                  <c:v>45064</c:v>
                </c:pt>
                <c:pt idx="1044">
                  <c:v>45064</c:v>
                </c:pt>
                <c:pt idx="1045">
                  <c:v>45064</c:v>
                </c:pt>
                <c:pt idx="1046">
                  <c:v>45063</c:v>
                </c:pt>
                <c:pt idx="1047">
                  <c:v>45063</c:v>
                </c:pt>
                <c:pt idx="1048">
                  <c:v>45063</c:v>
                </c:pt>
                <c:pt idx="1049">
                  <c:v>45063</c:v>
                </c:pt>
                <c:pt idx="1050">
                  <c:v>45063</c:v>
                </c:pt>
                <c:pt idx="1051">
                  <c:v>45063</c:v>
                </c:pt>
                <c:pt idx="1052">
                  <c:v>45063</c:v>
                </c:pt>
                <c:pt idx="1053">
                  <c:v>45063</c:v>
                </c:pt>
                <c:pt idx="1054">
                  <c:v>45063</c:v>
                </c:pt>
                <c:pt idx="1055">
                  <c:v>45063</c:v>
                </c:pt>
                <c:pt idx="1056">
                  <c:v>45063</c:v>
                </c:pt>
                <c:pt idx="1057">
                  <c:v>45063</c:v>
                </c:pt>
                <c:pt idx="1058">
                  <c:v>45063</c:v>
                </c:pt>
                <c:pt idx="1059">
                  <c:v>45063</c:v>
                </c:pt>
                <c:pt idx="1060">
                  <c:v>45063</c:v>
                </c:pt>
                <c:pt idx="1061">
                  <c:v>45063</c:v>
                </c:pt>
                <c:pt idx="1062">
                  <c:v>45063</c:v>
                </c:pt>
                <c:pt idx="1063">
                  <c:v>45063</c:v>
                </c:pt>
                <c:pt idx="1064">
                  <c:v>45063</c:v>
                </c:pt>
                <c:pt idx="1065">
                  <c:v>45063</c:v>
                </c:pt>
                <c:pt idx="1066">
                  <c:v>45063</c:v>
                </c:pt>
                <c:pt idx="1067">
                  <c:v>45063</c:v>
                </c:pt>
                <c:pt idx="1068">
                  <c:v>45063</c:v>
                </c:pt>
                <c:pt idx="1069">
                  <c:v>45063</c:v>
                </c:pt>
                <c:pt idx="1070">
                  <c:v>45063</c:v>
                </c:pt>
                <c:pt idx="1071">
                  <c:v>45063</c:v>
                </c:pt>
                <c:pt idx="1072">
                  <c:v>45062</c:v>
                </c:pt>
                <c:pt idx="1073">
                  <c:v>45062</c:v>
                </c:pt>
                <c:pt idx="1074">
                  <c:v>45062</c:v>
                </c:pt>
                <c:pt idx="1075">
                  <c:v>45062</c:v>
                </c:pt>
                <c:pt idx="1076">
                  <c:v>45062</c:v>
                </c:pt>
                <c:pt idx="1077">
                  <c:v>45062</c:v>
                </c:pt>
                <c:pt idx="1078">
                  <c:v>45062</c:v>
                </c:pt>
                <c:pt idx="1079">
                  <c:v>45062</c:v>
                </c:pt>
                <c:pt idx="1080">
                  <c:v>45062</c:v>
                </c:pt>
                <c:pt idx="1081">
                  <c:v>45062</c:v>
                </c:pt>
                <c:pt idx="1082">
                  <c:v>45062</c:v>
                </c:pt>
                <c:pt idx="1083">
                  <c:v>45062</c:v>
                </c:pt>
                <c:pt idx="1084">
                  <c:v>45062</c:v>
                </c:pt>
                <c:pt idx="1085">
                  <c:v>45062</c:v>
                </c:pt>
                <c:pt idx="1086">
                  <c:v>45062</c:v>
                </c:pt>
                <c:pt idx="1087">
                  <c:v>45062</c:v>
                </c:pt>
                <c:pt idx="1088">
                  <c:v>45062</c:v>
                </c:pt>
                <c:pt idx="1089">
                  <c:v>45062</c:v>
                </c:pt>
                <c:pt idx="1090">
                  <c:v>45062</c:v>
                </c:pt>
                <c:pt idx="1091">
                  <c:v>45062</c:v>
                </c:pt>
                <c:pt idx="1092">
                  <c:v>45062</c:v>
                </c:pt>
                <c:pt idx="1093">
                  <c:v>45062</c:v>
                </c:pt>
                <c:pt idx="1094">
                  <c:v>45062</c:v>
                </c:pt>
                <c:pt idx="1095">
                  <c:v>45062</c:v>
                </c:pt>
                <c:pt idx="1096">
                  <c:v>45062</c:v>
                </c:pt>
                <c:pt idx="1097">
                  <c:v>45061</c:v>
                </c:pt>
                <c:pt idx="1098">
                  <c:v>45061</c:v>
                </c:pt>
                <c:pt idx="1099">
                  <c:v>45061</c:v>
                </c:pt>
                <c:pt idx="1100">
                  <c:v>45061</c:v>
                </c:pt>
                <c:pt idx="1101">
                  <c:v>45061</c:v>
                </c:pt>
                <c:pt idx="1102">
                  <c:v>45061</c:v>
                </c:pt>
                <c:pt idx="1103">
                  <c:v>45061</c:v>
                </c:pt>
                <c:pt idx="1104">
                  <c:v>45061</c:v>
                </c:pt>
                <c:pt idx="1105">
                  <c:v>45061</c:v>
                </c:pt>
                <c:pt idx="1106">
                  <c:v>45061</c:v>
                </c:pt>
                <c:pt idx="1107">
                  <c:v>45061</c:v>
                </c:pt>
                <c:pt idx="1108">
                  <c:v>45061</c:v>
                </c:pt>
                <c:pt idx="1109">
                  <c:v>45061</c:v>
                </c:pt>
                <c:pt idx="1110">
                  <c:v>45061</c:v>
                </c:pt>
                <c:pt idx="1111">
                  <c:v>45061</c:v>
                </c:pt>
                <c:pt idx="1112">
                  <c:v>45061</c:v>
                </c:pt>
                <c:pt idx="1113">
                  <c:v>45061</c:v>
                </c:pt>
                <c:pt idx="1114">
                  <c:v>45061</c:v>
                </c:pt>
                <c:pt idx="1115">
                  <c:v>45061</c:v>
                </c:pt>
                <c:pt idx="1116">
                  <c:v>45061</c:v>
                </c:pt>
                <c:pt idx="1117">
                  <c:v>45061</c:v>
                </c:pt>
                <c:pt idx="1118">
                  <c:v>45061</c:v>
                </c:pt>
                <c:pt idx="1119">
                  <c:v>45061</c:v>
                </c:pt>
                <c:pt idx="1120">
                  <c:v>45061</c:v>
                </c:pt>
                <c:pt idx="1121">
                  <c:v>45061</c:v>
                </c:pt>
                <c:pt idx="1122">
                  <c:v>45061</c:v>
                </c:pt>
                <c:pt idx="1123">
                  <c:v>45061</c:v>
                </c:pt>
                <c:pt idx="1124">
                  <c:v>45061</c:v>
                </c:pt>
                <c:pt idx="1125">
                  <c:v>45061</c:v>
                </c:pt>
                <c:pt idx="1126">
                  <c:v>45061</c:v>
                </c:pt>
                <c:pt idx="1127">
                  <c:v>45061</c:v>
                </c:pt>
                <c:pt idx="1128">
                  <c:v>45061</c:v>
                </c:pt>
                <c:pt idx="1129">
                  <c:v>45060</c:v>
                </c:pt>
                <c:pt idx="1130">
                  <c:v>45060</c:v>
                </c:pt>
                <c:pt idx="1131">
                  <c:v>45060</c:v>
                </c:pt>
                <c:pt idx="1132">
                  <c:v>45060</c:v>
                </c:pt>
                <c:pt idx="1133">
                  <c:v>45060</c:v>
                </c:pt>
                <c:pt idx="1134">
                  <c:v>45060</c:v>
                </c:pt>
                <c:pt idx="1135">
                  <c:v>45060</c:v>
                </c:pt>
                <c:pt idx="1136">
                  <c:v>45060</c:v>
                </c:pt>
                <c:pt idx="1137">
                  <c:v>45060</c:v>
                </c:pt>
                <c:pt idx="1138">
                  <c:v>45060</c:v>
                </c:pt>
                <c:pt idx="1139">
                  <c:v>45060</c:v>
                </c:pt>
                <c:pt idx="1140">
                  <c:v>45060</c:v>
                </c:pt>
                <c:pt idx="1141">
                  <c:v>45060</c:v>
                </c:pt>
                <c:pt idx="1142">
                  <c:v>45059</c:v>
                </c:pt>
                <c:pt idx="1143">
                  <c:v>45059</c:v>
                </c:pt>
                <c:pt idx="1144">
                  <c:v>45059</c:v>
                </c:pt>
                <c:pt idx="1145">
                  <c:v>45059</c:v>
                </c:pt>
                <c:pt idx="1146">
                  <c:v>45059</c:v>
                </c:pt>
                <c:pt idx="1147">
                  <c:v>45059</c:v>
                </c:pt>
                <c:pt idx="1148">
                  <c:v>45059</c:v>
                </c:pt>
                <c:pt idx="1149">
                  <c:v>45059</c:v>
                </c:pt>
                <c:pt idx="1150">
                  <c:v>45059</c:v>
                </c:pt>
                <c:pt idx="1151">
                  <c:v>45059</c:v>
                </c:pt>
                <c:pt idx="1152">
                  <c:v>45059</c:v>
                </c:pt>
                <c:pt idx="1153">
                  <c:v>45059</c:v>
                </c:pt>
                <c:pt idx="1154">
                  <c:v>45059</c:v>
                </c:pt>
                <c:pt idx="1155">
                  <c:v>45059</c:v>
                </c:pt>
                <c:pt idx="1156">
                  <c:v>45059</c:v>
                </c:pt>
                <c:pt idx="1157">
                  <c:v>45059</c:v>
                </c:pt>
                <c:pt idx="1158">
                  <c:v>45059</c:v>
                </c:pt>
                <c:pt idx="1159">
                  <c:v>45059</c:v>
                </c:pt>
                <c:pt idx="1160">
                  <c:v>45058</c:v>
                </c:pt>
                <c:pt idx="1161">
                  <c:v>45058</c:v>
                </c:pt>
                <c:pt idx="1162">
                  <c:v>45058</c:v>
                </c:pt>
                <c:pt idx="1163">
                  <c:v>45058</c:v>
                </c:pt>
                <c:pt idx="1164">
                  <c:v>45058</c:v>
                </c:pt>
                <c:pt idx="1165">
                  <c:v>45058</c:v>
                </c:pt>
                <c:pt idx="1166">
                  <c:v>45058</c:v>
                </c:pt>
                <c:pt idx="1167">
                  <c:v>45058</c:v>
                </c:pt>
                <c:pt idx="1168">
                  <c:v>45058</c:v>
                </c:pt>
                <c:pt idx="1169">
                  <c:v>45058</c:v>
                </c:pt>
                <c:pt idx="1170">
                  <c:v>45058</c:v>
                </c:pt>
                <c:pt idx="1171">
                  <c:v>45058</c:v>
                </c:pt>
                <c:pt idx="1172">
                  <c:v>45058</c:v>
                </c:pt>
                <c:pt idx="1173">
                  <c:v>45058</c:v>
                </c:pt>
                <c:pt idx="1174">
                  <c:v>45058</c:v>
                </c:pt>
                <c:pt idx="1175">
                  <c:v>45058</c:v>
                </c:pt>
                <c:pt idx="1176">
                  <c:v>45058</c:v>
                </c:pt>
                <c:pt idx="1177">
                  <c:v>45058</c:v>
                </c:pt>
                <c:pt idx="1178">
                  <c:v>45058</c:v>
                </c:pt>
                <c:pt idx="1179">
                  <c:v>45058</c:v>
                </c:pt>
                <c:pt idx="1180">
                  <c:v>45058</c:v>
                </c:pt>
                <c:pt idx="1181">
                  <c:v>45058</c:v>
                </c:pt>
                <c:pt idx="1182">
                  <c:v>45058</c:v>
                </c:pt>
                <c:pt idx="1183">
                  <c:v>45058</c:v>
                </c:pt>
                <c:pt idx="1184">
                  <c:v>45058</c:v>
                </c:pt>
                <c:pt idx="1185">
                  <c:v>45058</c:v>
                </c:pt>
                <c:pt idx="1186">
                  <c:v>45058</c:v>
                </c:pt>
                <c:pt idx="1187">
                  <c:v>45058</c:v>
                </c:pt>
                <c:pt idx="1188">
                  <c:v>45057</c:v>
                </c:pt>
                <c:pt idx="1189">
                  <c:v>45057</c:v>
                </c:pt>
                <c:pt idx="1190">
                  <c:v>45057</c:v>
                </c:pt>
                <c:pt idx="1191">
                  <c:v>45057</c:v>
                </c:pt>
                <c:pt idx="1192">
                  <c:v>45057</c:v>
                </c:pt>
                <c:pt idx="1193">
                  <c:v>45057</c:v>
                </c:pt>
                <c:pt idx="1194">
                  <c:v>45057</c:v>
                </c:pt>
                <c:pt idx="1195">
                  <c:v>45057</c:v>
                </c:pt>
                <c:pt idx="1196">
                  <c:v>45057</c:v>
                </c:pt>
                <c:pt idx="1197">
                  <c:v>45057</c:v>
                </c:pt>
                <c:pt idx="1198">
                  <c:v>45057</c:v>
                </c:pt>
                <c:pt idx="1199">
                  <c:v>45057</c:v>
                </c:pt>
                <c:pt idx="1200">
                  <c:v>45057</c:v>
                </c:pt>
                <c:pt idx="1201">
                  <c:v>45057</c:v>
                </c:pt>
                <c:pt idx="1202">
                  <c:v>45057</c:v>
                </c:pt>
                <c:pt idx="1203">
                  <c:v>45057</c:v>
                </c:pt>
                <c:pt idx="1204">
                  <c:v>45056</c:v>
                </c:pt>
                <c:pt idx="1205">
                  <c:v>45056</c:v>
                </c:pt>
                <c:pt idx="1206">
                  <c:v>45056</c:v>
                </c:pt>
                <c:pt idx="1207">
                  <c:v>45056</c:v>
                </c:pt>
                <c:pt idx="1208">
                  <c:v>45056</c:v>
                </c:pt>
                <c:pt idx="1209">
                  <c:v>45056</c:v>
                </c:pt>
                <c:pt idx="1210">
                  <c:v>45056</c:v>
                </c:pt>
                <c:pt idx="1211">
                  <c:v>45056</c:v>
                </c:pt>
                <c:pt idx="1212">
                  <c:v>45056</c:v>
                </c:pt>
                <c:pt idx="1213">
                  <c:v>45056</c:v>
                </c:pt>
                <c:pt idx="1214">
                  <c:v>45056</c:v>
                </c:pt>
                <c:pt idx="1215">
                  <c:v>45056</c:v>
                </c:pt>
                <c:pt idx="1216">
                  <c:v>45056</c:v>
                </c:pt>
                <c:pt idx="1217">
                  <c:v>45056</c:v>
                </c:pt>
                <c:pt idx="1218">
                  <c:v>45056</c:v>
                </c:pt>
                <c:pt idx="1219">
                  <c:v>45056</c:v>
                </c:pt>
                <c:pt idx="1220">
                  <c:v>45056</c:v>
                </c:pt>
                <c:pt idx="1221">
                  <c:v>45056</c:v>
                </c:pt>
                <c:pt idx="1222">
                  <c:v>45056</c:v>
                </c:pt>
                <c:pt idx="1223">
                  <c:v>45056</c:v>
                </c:pt>
                <c:pt idx="1224">
                  <c:v>45056</c:v>
                </c:pt>
                <c:pt idx="1225">
                  <c:v>45056</c:v>
                </c:pt>
                <c:pt idx="1226">
                  <c:v>45056</c:v>
                </c:pt>
                <c:pt idx="1227">
                  <c:v>45056</c:v>
                </c:pt>
                <c:pt idx="1228">
                  <c:v>45056</c:v>
                </c:pt>
                <c:pt idx="1229">
                  <c:v>45056</c:v>
                </c:pt>
                <c:pt idx="1230">
                  <c:v>45056</c:v>
                </c:pt>
                <c:pt idx="1231">
                  <c:v>45056</c:v>
                </c:pt>
                <c:pt idx="1232">
                  <c:v>45056</c:v>
                </c:pt>
                <c:pt idx="1233">
                  <c:v>45056</c:v>
                </c:pt>
                <c:pt idx="1234">
                  <c:v>45056</c:v>
                </c:pt>
                <c:pt idx="1235">
                  <c:v>45056</c:v>
                </c:pt>
                <c:pt idx="1236">
                  <c:v>45056</c:v>
                </c:pt>
                <c:pt idx="1237">
                  <c:v>45056</c:v>
                </c:pt>
                <c:pt idx="1238">
                  <c:v>45055</c:v>
                </c:pt>
                <c:pt idx="1239">
                  <c:v>45055</c:v>
                </c:pt>
                <c:pt idx="1240">
                  <c:v>45055</c:v>
                </c:pt>
                <c:pt idx="1241">
                  <c:v>45055</c:v>
                </c:pt>
                <c:pt idx="1242">
                  <c:v>45055</c:v>
                </c:pt>
                <c:pt idx="1243">
                  <c:v>45055</c:v>
                </c:pt>
                <c:pt idx="1244">
                  <c:v>45055</c:v>
                </c:pt>
                <c:pt idx="1245">
                  <c:v>45055</c:v>
                </c:pt>
                <c:pt idx="1246">
                  <c:v>45055</c:v>
                </c:pt>
                <c:pt idx="1247">
                  <c:v>45055</c:v>
                </c:pt>
                <c:pt idx="1248">
                  <c:v>45055</c:v>
                </c:pt>
                <c:pt idx="1249">
                  <c:v>45055</c:v>
                </c:pt>
                <c:pt idx="1250">
                  <c:v>45055</c:v>
                </c:pt>
                <c:pt idx="1251">
                  <c:v>45055</c:v>
                </c:pt>
                <c:pt idx="1252">
                  <c:v>45055</c:v>
                </c:pt>
                <c:pt idx="1253">
                  <c:v>45055</c:v>
                </c:pt>
                <c:pt idx="1254">
                  <c:v>45055</c:v>
                </c:pt>
                <c:pt idx="1255">
                  <c:v>45055</c:v>
                </c:pt>
                <c:pt idx="1256">
                  <c:v>45055</c:v>
                </c:pt>
                <c:pt idx="1257">
                  <c:v>45055</c:v>
                </c:pt>
                <c:pt idx="1258">
                  <c:v>45055</c:v>
                </c:pt>
                <c:pt idx="1259">
                  <c:v>45055</c:v>
                </c:pt>
                <c:pt idx="1260">
                  <c:v>45055</c:v>
                </c:pt>
                <c:pt idx="1261">
                  <c:v>45055</c:v>
                </c:pt>
                <c:pt idx="1262">
                  <c:v>45055</c:v>
                </c:pt>
                <c:pt idx="1263">
                  <c:v>45054</c:v>
                </c:pt>
                <c:pt idx="1264">
                  <c:v>45054</c:v>
                </c:pt>
                <c:pt idx="1265">
                  <c:v>45054</c:v>
                </c:pt>
                <c:pt idx="1266">
                  <c:v>45054</c:v>
                </c:pt>
                <c:pt idx="1267">
                  <c:v>45054</c:v>
                </c:pt>
                <c:pt idx="1268">
                  <c:v>45054</c:v>
                </c:pt>
                <c:pt idx="1269">
                  <c:v>45054</c:v>
                </c:pt>
                <c:pt idx="1270">
                  <c:v>45054</c:v>
                </c:pt>
                <c:pt idx="1271">
                  <c:v>45053</c:v>
                </c:pt>
                <c:pt idx="1272">
                  <c:v>45053</c:v>
                </c:pt>
                <c:pt idx="1273">
                  <c:v>45053</c:v>
                </c:pt>
                <c:pt idx="1274">
                  <c:v>45053</c:v>
                </c:pt>
                <c:pt idx="1275">
                  <c:v>45053</c:v>
                </c:pt>
                <c:pt idx="1276">
                  <c:v>45053</c:v>
                </c:pt>
                <c:pt idx="1277">
                  <c:v>45053</c:v>
                </c:pt>
                <c:pt idx="1278">
                  <c:v>45053</c:v>
                </c:pt>
                <c:pt idx="1279">
                  <c:v>45052</c:v>
                </c:pt>
                <c:pt idx="1280">
                  <c:v>45052</c:v>
                </c:pt>
                <c:pt idx="1281">
                  <c:v>45052</c:v>
                </c:pt>
                <c:pt idx="1282">
                  <c:v>45052</c:v>
                </c:pt>
                <c:pt idx="1283">
                  <c:v>45052</c:v>
                </c:pt>
                <c:pt idx="1284">
                  <c:v>45052</c:v>
                </c:pt>
                <c:pt idx="1285">
                  <c:v>45052</c:v>
                </c:pt>
                <c:pt idx="1286">
                  <c:v>45052</c:v>
                </c:pt>
                <c:pt idx="1287">
                  <c:v>45052</c:v>
                </c:pt>
                <c:pt idx="1288">
                  <c:v>45052</c:v>
                </c:pt>
                <c:pt idx="1289">
                  <c:v>45052</c:v>
                </c:pt>
                <c:pt idx="1290">
                  <c:v>45052</c:v>
                </c:pt>
                <c:pt idx="1291">
                  <c:v>45052</c:v>
                </c:pt>
                <c:pt idx="1292">
                  <c:v>45052</c:v>
                </c:pt>
                <c:pt idx="1293">
                  <c:v>45052</c:v>
                </c:pt>
                <c:pt idx="1294">
                  <c:v>45052</c:v>
                </c:pt>
                <c:pt idx="1295">
                  <c:v>45052</c:v>
                </c:pt>
                <c:pt idx="1296">
                  <c:v>45052</c:v>
                </c:pt>
                <c:pt idx="1297">
                  <c:v>45052</c:v>
                </c:pt>
                <c:pt idx="1298">
                  <c:v>45051</c:v>
                </c:pt>
                <c:pt idx="1299">
                  <c:v>45051</c:v>
                </c:pt>
                <c:pt idx="1300">
                  <c:v>45051</c:v>
                </c:pt>
                <c:pt idx="1301">
                  <c:v>45051</c:v>
                </c:pt>
                <c:pt idx="1302">
                  <c:v>45051</c:v>
                </c:pt>
                <c:pt idx="1303">
                  <c:v>45051</c:v>
                </c:pt>
                <c:pt idx="1304">
                  <c:v>45051</c:v>
                </c:pt>
                <c:pt idx="1305">
                  <c:v>45051</c:v>
                </c:pt>
                <c:pt idx="1306">
                  <c:v>45051</c:v>
                </c:pt>
                <c:pt idx="1307">
                  <c:v>45051</c:v>
                </c:pt>
                <c:pt idx="1308">
                  <c:v>45051</c:v>
                </c:pt>
                <c:pt idx="1309">
                  <c:v>45051</c:v>
                </c:pt>
                <c:pt idx="1310">
                  <c:v>45051</c:v>
                </c:pt>
                <c:pt idx="1311">
                  <c:v>45051</c:v>
                </c:pt>
                <c:pt idx="1312">
                  <c:v>45051</c:v>
                </c:pt>
                <c:pt idx="1313">
                  <c:v>45051</c:v>
                </c:pt>
                <c:pt idx="1314">
                  <c:v>45051</c:v>
                </c:pt>
                <c:pt idx="1315">
                  <c:v>45051</c:v>
                </c:pt>
                <c:pt idx="1316">
                  <c:v>45051</c:v>
                </c:pt>
                <c:pt idx="1317">
                  <c:v>45051</c:v>
                </c:pt>
                <c:pt idx="1318">
                  <c:v>45051</c:v>
                </c:pt>
                <c:pt idx="1319">
                  <c:v>45051</c:v>
                </c:pt>
                <c:pt idx="1320">
                  <c:v>45051</c:v>
                </c:pt>
                <c:pt idx="1321">
                  <c:v>45051</c:v>
                </c:pt>
                <c:pt idx="1322">
                  <c:v>45051</c:v>
                </c:pt>
                <c:pt idx="1323">
                  <c:v>45050</c:v>
                </c:pt>
                <c:pt idx="1324">
                  <c:v>45050</c:v>
                </c:pt>
                <c:pt idx="1325">
                  <c:v>45050</c:v>
                </c:pt>
                <c:pt idx="1326">
                  <c:v>45050</c:v>
                </c:pt>
                <c:pt idx="1327">
                  <c:v>45050</c:v>
                </c:pt>
                <c:pt idx="1328">
                  <c:v>45050</c:v>
                </c:pt>
                <c:pt idx="1329">
                  <c:v>45050</c:v>
                </c:pt>
                <c:pt idx="1330">
                  <c:v>45050</c:v>
                </c:pt>
                <c:pt idx="1331">
                  <c:v>45050</c:v>
                </c:pt>
                <c:pt idx="1332">
                  <c:v>45050</c:v>
                </c:pt>
                <c:pt idx="1333">
                  <c:v>45050</c:v>
                </c:pt>
                <c:pt idx="1334">
                  <c:v>45050</c:v>
                </c:pt>
                <c:pt idx="1335">
                  <c:v>45050</c:v>
                </c:pt>
                <c:pt idx="1336">
                  <c:v>45050</c:v>
                </c:pt>
                <c:pt idx="1337">
                  <c:v>45050</c:v>
                </c:pt>
                <c:pt idx="1338">
                  <c:v>45050</c:v>
                </c:pt>
                <c:pt idx="1339">
                  <c:v>45050</c:v>
                </c:pt>
                <c:pt idx="1340">
                  <c:v>45050</c:v>
                </c:pt>
                <c:pt idx="1341">
                  <c:v>45050</c:v>
                </c:pt>
                <c:pt idx="1342">
                  <c:v>45050</c:v>
                </c:pt>
                <c:pt idx="1343">
                  <c:v>45050</c:v>
                </c:pt>
                <c:pt idx="1344">
                  <c:v>45050</c:v>
                </c:pt>
                <c:pt idx="1345">
                  <c:v>45050</c:v>
                </c:pt>
                <c:pt idx="1346">
                  <c:v>45050</c:v>
                </c:pt>
                <c:pt idx="1347">
                  <c:v>45050</c:v>
                </c:pt>
                <c:pt idx="1348">
                  <c:v>45049</c:v>
                </c:pt>
                <c:pt idx="1349">
                  <c:v>45049</c:v>
                </c:pt>
                <c:pt idx="1350">
                  <c:v>45049</c:v>
                </c:pt>
                <c:pt idx="1351">
                  <c:v>45049</c:v>
                </c:pt>
                <c:pt idx="1352">
                  <c:v>45049</c:v>
                </c:pt>
                <c:pt idx="1353">
                  <c:v>45049</c:v>
                </c:pt>
                <c:pt idx="1354">
                  <c:v>45049</c:v>
                </c:pt>
                <c:pt idx="1355">
                  <c:v>45049</c:v>
                </c:pt>
                <c:pt idx="1356">
                  <c:v>45049</c:v>
                </c:pt>
                <c:pt idx="1357">
                  <c:v>45049</c:v>
                </c:pt>
                <c:pt idx="1358">
                  <c:v>45049</c:v>
                </c:pt>
                <c:pt idx="1359">
                  <c:v>45049</c:v>
                </c:pt>
                <c:pt idx="1360">
                  <c:v>45049</c:v>
                </c:pt>
                <c:pt idx="1361">
                  <c:v>45049</c:v>
                </c:pt>
                <c:pt idx="1362">
                  <c:v>45049</c:v>
                </c:pt>
                <c:pt idx="1363">
                  <c:v>45049</c:v>
                </c:pt>
                <c:pt idx="1364">
                  <c:v>45049</c:v>
                </c:pt>
                <c:pt idx="1365">
                  <c:v>45049</c:v>
                </c:pt>
                <c:pt idx="1366">
                  <c:v>45049</c:v>
                </c:pt>
                <c:pt idx="1367">
                  <c:v>45048</c:v>
                </c:pt>
                <c:pt idx="1368">
                  <c:v>45048</c:v>
                </c:pt>
                <c:pt idx="1369">
                  <c:v>45048</c:v>
                </c:pt>
                <c:pt idx="1370">
                  <c:v>45048</c:v>
                </c:pt>
                <c:pt idx="1371">
                  <c:v>45048</c:v>
                </c:pt>
                <c:pt idx="1372">
                  <c:v>45048</c:v>
                </c:pt>
                <c:pt idx="1373">
                  <c:v>45048</c:v>
                </c:pt>
                <c:pt idx="1374">
                  <c:v>45048</c:v>
                </c:pt>
                <c:pt idx="1375">
                  <c:v>45048</c:v>
                </c:pt>
                <c:pt idx="1376">
                  <c:v>45048</c:v>
                </c:pt>
                <c:pt idx="1377">
                  <c:v>45048</c:v>
                </c:pt>
                <c:pt idx="1378">
                  <c:v>45048</c:v>
                </c:pt>
                <c:pt idx="1379">
                  <c:v>45048</c:v>
                </c:pt>
                <c:pt idx="1380">
                  <c:v>45048</c:v>
                </c:pt>
                <c:pt idx="1381">
                  <c:v>45048</c:v>
                </c:pt>
                <c:pt idx="1382">
                  <c:v>45048</c:v>
                </c:pt>
                <c:pt idx="1383">
                  <c:v>45048</c:v>
                </c:pt>
                <c:pt idx="1384">
                  <c:v>45048</c:v>
                </c:pt>
                <c:pt idx="1385">
                  <c:v>45048</c:v>
                </c:pt>
                <c:pt idx="1386">
                  <c:v>45048</c:v>
                </c:pt>
                <c:pt idx="1387">
                  <c:v>45048</c:v>
                </c:pt>
                <c:pt idx="1388">
                  <c:v>45048</c:v>
                </c:pt>
                <c:pt idx="1389">
                  <c:v>45048</c:v>
                </c:pt>
                <c:pt idx="1390">
                  <c:v>45048</c:v>
                </c:pt>
                <c:pt idx="1391">
                  <c:v>45048</c:v>
                </c:pt>
                <c:pt idx="1392">
                  <c:v>45048</c:v>
                </c:pt>
                <c:pt idx="1393">
                  <c:v>45048</c:v>
                </c:pt>
                <c:pt idx="1394">
                  <c:v>45047</c:v>
                </c:pt>
                <c:pt idx="1395">
                  <c:v>45047</c:v>
                </c:pt>
                <c:pt idx="1396">
                  <c:v>45047</c:v>
                </c:pt>
                <c:pt idx="1397">
                  <c:v>45047</c:v>
                </c:pt>
                <c:pt idx="1398">
                  <c:v>45047</c:v>
                </c:pt>
                <c:pt idx="1399">
                  <c:v>45047</c:v>
                </c:pt>
                <c:pt idx="1400">
                  <c:v>45047</c:v>
                </c:pt>
                <c:pt idx="1401">
                  <c:v>45047</c:v>
                </c:pt>
                <c:pt idx="1402">
                  <c:v>45046</c:v>
                </c:pt>
                <c:pt idx="1403">
                  <c:v>45046</c:v>
                </c:pt>
                <c:pt idx="1404">
                  <c:v>45046</c:v>
                </c:pt>
                <c:pt idx="1405">
                  <c:v>45046</c:v>
                </c:pt>
                <c:pt idx="1406">
                  <c:v>45046</c:v>
                </c:pt>
                <c:pt idx="1407">
                  <c:v>45046</c:v>
                </c:pt>
                <c:pt idx="1408">
                  <c:v>45046</c:v>
                </c:pt>
                <c:pt idx="1409">
                  <c:v>45046</c:v>
                </c:pt>
                <c:pt idx="1410">
                  <c:v>45046</c:v>
                </c:pt>
                <c:pt idx="1411">
                  <c:v>45046</c:v>
                </c:pt>
                <c:pt idx="1412">
                  <c:v>45046</c:v>
                </c:pt>
                <c:pt idx="1413">
                  <c:v>45046</c:v>
                </c:pt>
                <c:pt idx="1414">
                  <c:v>45046</c:v>
                </c:pt>
                <c:pt idx="1415">
                  <c:v>45045</c:v>
                </c:pt>
                <c:pt idx="1416">
                  <c:v>45045</c:v>
                </c:pt>
                <c:pt idx="1417">
                  <c:v>45045</c:v>
                </c:pt>
                <c:pt idx="1418">
                  <c:v>45045</c:v>
                </c:pt>
                <c:pt idx="1419">
                  <c:v>45045</c:v>
                </c:pt>
                <c:pt idx="1420">
                  <c:v>45045</c:v>
                </c:pt>
                <c:pt idx="1421">
                  <c:v>45045</c:v>
                </c:pt>
                <c:pt idx="1422">
                  <c:v>45045</c:v>
                </c:pt>
                <c:pt idx="1423">
                  <c:v>45045</c:v>
                </c:pt>
                <c:pt idx="1424">
                  <c:v>45045</c:v>
                </c:pt>
                <c:pt idx="1425">
                  <c:v>45045</c:v>
                </c:pt>
                <c:pt idx="1426">
                  <c:v>45045</c:v>
                </c:pt>
                <c:pt idx="1427">
                  <c:v>45045</c:v>
                </c:pt>
                <c:pt idx="1428">
                  <c:v>45045</c:v>
                </c:pt>
                <c:pt idx="1429">
                  <c:v>45045</c:v>
                </c:pt>
                <c:pt idx="1430">
                  <c:v>45045</c:v>
                </c:pt>
                <c:pt idx="1431">
                  <c:v>45045</c:v>
                </c:pt>
                <c:pt idx="1432">
                  <c:v>45045</c:v>
                </c:pt>
                <c:pt idx="1433">
                  <c:v>45045</c:v>
                </c:pt>
                <c:pt idx="1434">
                  <c:v>45044</c:v>
                </c:pt>
                <c:pt idx="1435">
                  <c:v>45044</c:v>
                </c:pt>
                <c:pt idx="1436">
                  <c:v>45044</c:v>
                </c:pt>
                <c:pt idx="1437">
                  <c:v>45044</c:v>
                </c:pt>
                <c:pt idx="1438">
                  <c:v>45044</c:v>
                </c:pt>
                <c:pt idx="1439">
                  <c:v>45044</c:v>
                </c:pt>
                <c:pt idx="1440">
                  <c:v>45044</c:v>
                </c:pt>
                <c:pt idx="1441">
                  <c:v>45044</c:v>
                </c:pt>
                <c:pt idx="1442">
                  <c:v>45044</c:v>
                </c:pt>
                <c:pt idx="1443">
                  <c:v>45044</c:v>
                </c:pt>
                <c:pt idx="1444">
                  <c:v>45044</c:v>
                </c:pt>
                <c:pt idx="1445">
                  <c:v>45044</c:v>
                </c:pt>
                <c:pt idx="1446">
                  <c:v>45044</c:v>
                </c:pt>
                <c:pt idx="1447">
                  <c:v>45044</c:v>
                </c:pt>
                <c:pt idx="1448">
                  <c:v>45044</c:v>
                </c:pt>
                <c:pt idx="1449">
                  <c:v>45044</c:v>
                </c:pt>
                <c:pt idx="1450">
                  <c:v>45044</c:v>
                </c:pt>
                <c:pt idx="1451">
                  <c:v>45044</c:v>
                </c:pt>
                <c:pt idx="1452">
                  <c:v>45044</c:v>
                </c:pt>
                <c:pt idx="1453">
                  <c:v>45044</c:v>
                </c:pt>
                <c:pt idx="1454">
                  <c:v>45044</c:v>
                </c:pt>
                <c:pt idx="1455">
                  <c:v>45044</c:v>
                </c:pt>
                <c:pt idx="1456">
                  <c:v>45044</c:v>
                </c:pt>
                <c:pt idx="1457">
                  <c:v>45044</c:v>
                </c:pt>
                <c:pt idx="1458">
                  <c:v>45044</c:v>
                </c:pt>
                <c:pt idx="1459">
                  <c:v>45044</c:v>
                </c:pt>
                <c:pt idx="1460">
                  <c:v>45044</c:v>
                </c:pt>
                <c:pt idx="1461">
                  <c:v>45044</c:v>
                </c:pt>
                <c:pt idx="1462">
                  <c:v>45044</c:v>
                </c:pt>
                <c:pt idx="1463">
                  <c:v>45044</c:v>
                </c:pt>
                <c:pt idx="1464">
                  <c:v>45043</c:v>
                </c:pt>
                <c:pt idx="1465">
                  <c:v>45043</c:v>
                </c:pt>
                <c:pt idx="1466">
                  <c:v>45043</c:v>
                </c:pt>
                <c:pt idx="1467">
                  <c:v>45043</c:v>
                </c:pt>
                <c:pt idx="1468">
                  <c:v>45043</c:v>
                </c:pt>
                <c:pt idx="1469">
                  <c:v>45043</c:v>
                </c:pt>
                <c:pt idx="1470">
                  <c:v>45043</c:v>
                </c:pt>
                <c:pt idx="1471">
                  <c:v>45043</c:v>
                </c:pt>
                <c:pt idx="1472">
                  <c:v>45043</c:v>
                </c:pt>
                <c:pt idx="1473">
                  <c:v>45043</c:v>
                </c:pt>
                <c:pt idx="1474">
                  <c:v>45043</c:v>
                </c:pt>
                <c:pt idx="1475">
                  <c:v>45043</c:v>
                </c:pt>
                <c:pt idx="1476">
                  <c:v>45043</c:v>
                </c:pt>
                <c:pt idx="1477">
                  <c:v>45043</c:v>
                </c:pt>
                <c:pt idx="1478">
                  <c:v>45043</c:v>
                </c:pt>
                <c:pt idx="1479">
                  <c:v>45043</c:v>
                </c:pt>
                <c:pt idx="1480">
                  <c:v>45043</c:v>
                </c:pt>
                <c:pt idx="1481">
                  <c:v>45043</c:v>
                </c:pt>
                <c:pt idx="1482">
                  <c:v>45043</c:v>
                </c:pt>
                <c:pt idx="1483">
                  <c:v>45043</c:v>
                </c:pt>
                <c:pt idx="1484">
                  <c:v>45043</c:v>
                </c:pt>
                <c:pt idx="1485">
                  <c:v>45043</c:v>
                </c:pt>
                <c:pt idx="1486">
                  <c:v>45043</c:v>
                </c:pt>
                <c:pt idx="1487">
                  <c:v>45043</c:v>
                </c:pt>
                <c:pt idx="1488">
                  <c:v>45042</c:v>
                </c:pt>
                <c:pt idx="1489">
                  <c:v>45042</c:v>
                </c:pt>
                <c:pt idx="1490">
                  <c:v>45042</c:v>
                </c:pt>
                <c:pt idx="1491">
                  <c:v>45042</c:v>
                </c:pt>
                <c:pt idx="1492">
                  <c:v>45042</c:v>
                </c:pt>
                <c:pt idx="1493">
                  <c:v>45042</c:v>
                </c:pt>
                <c:pt idx="1494">
                  <c:v>45042</c:v>
                </c:pt>
                <c:pt idx="1495">
                  <c:v>45042</c:v>
                </c:pt>
                <c:pt idx="1496">
                  <c:v>45042</c:v>
                </c:pt>
                <c:pt idx="1497">
                  <c:v>45042</c:v>
                </c:pt>
                <c:pt idx="1498">
                  <c:v>45042</c:v>
                </c:pt>
                <c:pt idx="1499">
                  <c:v>45042</c:v>
                </c:pt>
                <c:pt idx="1500">
                  <c:v>45042</c:v>
                </c:pt>
                <c:pt idx="1501">
                  <c:v>45041</c:v>
                </c:pt>
                <c:pt idx="1502">
                  <c:v>45041</c:v>
                </c:pt>
                <c:pt idx="1503">
                  <c:v>45041</c:v>
                </c:pt>
                <c:pt idx="1504">
                  <c:v>45041</c:v>
                </c:pt>
                <c:pt idx="1505">
                  <c:v>45041</c:v>
                </c:pt>
                <c:pt idx="1506">
                  <c:v>45041</c:v>
                </c:pt>
                <c:pt idx="1507">
                  <c:v>45041</c:v>
                </c:pt>
                <c:pt idx="1508">
                  <c:v>45041</c:v>
                </c:pt>
                <c:pt idx="1509">
                  <c:v>45041</c:v>
                </c:pt>
                <c:pt idx="1510">
                  <c:v>45041</c:v>
                </c:pt>
                <c:pt idx="1511">
                  <c:v>45041</c:v>
                </c:pt>
                <c:pt idx="1512">
                  <c:v>45041</c:v>
                </c:pt>
                <c:pt idx="1513">
                  <c:v>45041</c:v>
                </c:pt>
                <c:pt idx="1514">
                  <c:v>45041</c:v>
                </c:pt>
                <c:pt idx="1515">
                  <c:v>45041</c:v>
                </c:pt>
                <c:pt idx="1516">
                  <c:v>45041</c:v>
                </c:pt>
                <c:pt idx="1517">
                  <c:v>45041</c:v>
                </c:pt>
                <c:pt idx="1518">
                  <c:v>45041</c:v>
                </c:pt>
                <c:pt idx="1519">
                  <c:v>45041</c:v>
                </c:pt>
                <c:pt idx="1520">
                  <c:v>45041</c:v>
                </c:pt>
                <c:pt idx="1521">
                  <c:v>45041</c:v>
                </c:pt>
                <c:pt idx="1522">
                  <c:v>45041</c:v>
                </c:pt>
                <c:pt idx="1523">
                  <c:v>45041</c:v>
                </c:pt>
                <c:pt idx="1524">
                  <c:v>45041</c:v>
                </c:pt>
                <c:pt idx="1525">
                  <c:v>45041</c:v>
                </c:pt>
                <c:pt idx="1526">
                  <c:v>45041</c:v>
                </c:pt>
                <c:pt idx="1527">
                  <c:v>45041</c:v>
                </c:pt>
                <c:pt idx="1528">
                  <c:v>45041</c:v>
                </c:pt>
                <c:pt idx="1529">
                  <c:v>45041</c:v>
                </c:pt>
                <c:pt idx="1530">
                  <c:v>45041</c:v>
                </c:pt>
                <c:pt idx="1531">
                  <c:v>45041</c:v>
                </c:pt>
                <c:pt idx="1532">
                  <c:v>45041</c:v>
                </c:pt>
                <c:pt idx="1533">
                  <c:v>45041</c:v>
                </c:pt>
                <c:pt idx="1534">
                  <c:v>45040</c:v>
                </c:pt>
                <c:pt idx="1535">
                  <c:v>45040</c:v>
                </c:pt>
                <c:pt idx="1536">
                  <c:v>45040</c:v>
                </c:pt>
                <c:pt idx="1537">
                  <c:v>45040</c:v>
                </c:pt>
                <c:pt idx="1538">
                  <c:v>45040</c:v>
                </c:pt>
                <c:pt idx="1539">
                  <c:v>45040</c:v>
                </c:pt>
                <c:pt idx="1540">
                  <c:v>45040</c:v>
                </c:pt>
                <c:pt idx="1541">
                  <c:v>45040</c:v>
                </c:pt>
                <c:pt idx="1542">
                  <c:v>45040</c:v>
                </c:pt>
                <c:pt idx="1543">
                  <c:v>45040</c:v>
                </c:pt>
                <c:pt idx="1544">
                  <c:v>45040</c:v>
                </c:pt>
                <c:pt idx="1545">
                  <c:v>45040</c:v>
                </c:pt>
                <c:pt idx="1546">
                  <c:v>45040</c:v>
                </c:pt>
                <c:pt idx="1547">
                  <c:v>45040</c:v>
                </c:pt>
                <c:pt idx="1548">
                  <c:v>45040</c:v>
                </c:pt>
                <c:pt idx="1549">
                  <c:v>45040</c:v>
                </c:pt>
                <c:pt idx="1550">
                  <c:v>45040</c:v>
                </c:pt>
                <c:pt idx="1551">
                  <c:v>45040</c:v>
                </c:pt>
                <c:pt idx="1552">
                  <c:v>45040</c:v>
                </c:pt>
                <c:pt idx="1553">
                  <c:v>45040</c:v>
                </c:pt>
                <c:pt idx="1554">
                  <c:v>45040</c:v>
                </c:pt>
                <c:pt idx="1555">
                  <c:v>45040</c:v>
                </c:pt>
                <c:pt idx="1556">
                  <c:v>45040</c:v>
                </c:pt>
                <c:pt idx="1557">
                  <c:v>45040</c:v>
                </c:pt>
                <c:pt idx="1558">
                  <c:v>45040</c:v>
                </c:pt>
                <c:pt idx="1559">
                  <c:v>45040</c:v>
                </c:pt>
                <c:pt idx="1560">
                  <c:v>45040</c:v>
                </c:pt>
                <c:pt idx="1561">
                  <c:v>45040</c:v>
                </c:pt>
                <c:pt idx="1562">
                  <c:v>45040</c:v>
                </c:pt>
                <c:pt idx="1563">
                  <c:v>45039</c:v>
                </c:pt>
                <c:pt idx="1564">
                  <c:v>45039</c:v>
                </c:pt>
                <c:pt idx="1565">
                  <c:v>45039</c:v>
                </c:pt>
                <c:pt idx="1566">
                  <c:v>45039</c:v>
                </c:pt>
                <c:pt idx="1567">
                  <c:v>45039</c:v>
                </c:pt>
                <c:pt idx="1568">
                  <c:v>45039</c:v>
                </c:pt>
                <c:pt idx="1569">
                  <c:v>45039</c:v>
                </c:pt>
                <c:pt idx="1570">
                  <c:v>45039</c:v>
                </c:pt>
                <c:pt idx="1571">
                  <c:v>45038</c:v>
                </c:pt>
                <c:pt idx="1572">
                  <c:v>45038</c:v>
                </c:pt>
                <c:pt idx="1573">
                  <c:v>45038</c:v>
                </c:pt>
                <c:pt idx="1574">
                  <c:v>45038</c:v>
                </c:pt>
                <c:pt idx="1575">
                  <c:v>45038</c:v>
                </c:pt>
                <c:pt idx="1576">
                  <c:v>45038</c:v>
                </c:pt>
                <c:pt idx="1577">
                  <c:v>45038</c:v>
                </c:pt>
                <c:pt idx="1578">
                  <c:v>45038</c:v>
                </c:pt>
                <c:pt idx="1579">
                  <c:v>45038</c:v>
                </c:pt>
                <c:pt idx="1580">
                  <c:v>45038</c:v>
                </c:pt>
                <c:pt idx="1581">
                  <c:v>45038</c:v>
                </c:pt>
                <c:pt idx="1582">
                  <c:v>45038</c:v>
                </c:pt>
                <c:pt idx="1583">
                  <c:v>45038</c:v>
                </c:pt>
                <c:pt idx="1584">
                  <c:v>45038</c:v>
                </c:pt>
                <c:pt idx="1585">
                  <c:v>45038</c:v>
                </c:pt>
                <c:pt idx="1586">
                  <c:v>45038</c:v>
                </c:pt>
                <c:pt idx="1587">
                  <c:v>45038</c:v>
                </c:pt>
                <c:pt idx="1588">
                  <c:v>45038</c:v>
                </c:pt>
                <c:pt idx="1589">
                  <c:v>45038</c:v>
                </c:pt>
                <c:pt idx="1590">
                  <c:v>45038</c:v>
                </c:pt>
                <c:pt idx="1591">
                  <c:v>45038</c:v>
                </c:pt>
                <c:pt idx="1592">
                  <c:v>45038</c:v>
                </c:pt>
                <c:pt idx="1593">
                  <c:v>45038</c:v>
                </c:pt>
                <c:pt idx="1594">
                  <c:v>45038</c:v>
                </c:pt>
                <c:pt idx="1595">
                  <c:v>45038</c:v>
                </c:pt>
                <c:pt idx="1596">
                  <c:v>45037</c:v>
                </c:pt>
                <c:pt idx="1597">
                  <c:v>45037</c:v>
                </c:pt>
                <c:pt idx="1598">
                  <c:v>45037</c:v>
                </c:pt>
                <c:pt idx="1599">
                  <c:v>45037</c:v>
                </c:pt>
                <c:pt idx="1600">
                  <c:v>45037</c:v>
                </c:pt>
                <c:pt idx="1601">
                  <c:v>45037</c:v>
                </c:pt>
                <c:pt idx="1602">
                  <c:v>45037</c:v>
                </c:pt>
                <c:pt idx="1603">
                  <c:v>45037</c:v>
                </c:pt>
                <c:pt idx="1604">
                  <c:v>45037</c:v>
                </c:pt>
                <c:pt idx="1605">
                  <c:v>45037</c:v>
                </c:pt>
                <c:pt idx="1606">
                  <c:v>45037</c:v>
                </c:pt>
                <c:pt idx="1607">
                  <c:v>45037</c:v>
                </c:pt>
                <c:pt idx="1608">
                  <c:v>45037</c:v>
                </c:pt>
                <c:pt idx="1609">
                  <c:v>45037</c:v>
                </c:pt>
                <c:pt idx="1610">
                  <c:v>45037</c:v>
                </c:pt>
                <c:pt idx="1611">
                  <c:v>45037</c:v>
                </c:pt>
                <c:pt idx="1612">
                  <c:v>45037</c:v>
                </c:pt>
                <c:pt idx="1613">
                  <c:v>45037</c:v>
                </c:pt>
                <c:pt idx="1614">
                  <c:v>45037</c:v>
                </c:pt>
                <c:pt idx="1615">
                  <c:v>45037</c:v>
                </c:pt>
                <c:pt idx="1616">
                  <c:v>45037</c:v>
                </c:pt>
                <c:pt idx="1617">
                  <c:v>45037</c:v>
                </c:pt>
                <c:pt idx="1618">
                  <c:v>45037</c:v>
                </c:pt>
                <c:pt idx="1619">
                  <c:v>45036</c:v>
                </c:pt>
                <c:pt idx="1620">
                  <c:v>45036</c:v>
                </c:pt>
                <c:pt idx="1621">
                  <c:v>45036</c:v>
                </c:pt>
                <c:pt idx="1622">
                  <c:v>45036</c:v>
                </c:pt>
                <c:pt idx="1623">
                  <c:v>45036</c:v>
                </c:pt>
                <c:pt idx="1624">
                  <c:v>45036</c:v>
                </c:pt>
                <c:pt idx="1625">
                  <c:v>45036</c:v>
                </c:pt>
                <c:pt idx="1626">
                  <c:v>45036</c:v>
                </c:pt>
                <c:pt idx="1627">
                  <c:v>45036</c:v>
                </c:pt>
                <c:pt idx="1628">
                  <c:v>45036</c:v>
                </c:pt>
                <c:pt idx="1629">
                  <c:v>45036</c:v>
                </c:pt>
                <c:pt idx="1630">
                  <c:v>45036</c:v>
                </c:pt>
                <c:pt idx="1631">
                  <c:v>45036</c:v>
                </c:pt>
                <c:pt idx="1632">
                  <c:v>45036</c:v>
                </c:pt>
                <c:pt idx="1633">
                  <c:v>45036</c:v>
                </c:pt>
                <c:pt idx="1634">
                  <c:v>45036</c:v>
                </c:pt>
                <c:pt idx="1635">
                  <c:v>45036</c:v>
                </c:pt>
                <c:pt idx="1636">
                  <c:v>45036</c:v>
                </c:pt>
                <c:pt idx="1637">
                  <c:v>45036</c:v>
                </c:pt>
                <c:pt idx="1638">
                  <c:v>45036</c:v>
                </c:pt>
                <c:pt idx="1639">
                  <c:v>45036</c:v>
                </c:pt>
                <c:pt idx="1640">
                  <c:v>45036</c:v>
                </c:pt>
                <c:pt idx="1641">
                  <c:v>45036</c:v>
                </c:pt>
                <c:pt idx="1642">
                  <c:v>45036</c:v>
                </c:pt>
                <c:pt idx="1643">
                  <c:v>45036</c:v>
                </c:pt>
                <c:pt idx="1644">
                  <c:v>45036</c:v>
                </c:pt>
                <c:pt idx="1645">
                  <c:v>45036</c:v>
                </c:pt>
                <c:pt idx="1646">
                  <c:v>45036</c:v>
                </c:pt>
                <c:pt idx="1647">
                  <c:v>45036</c:v>
                </c:pt>
                <c:pt idx="1648">
                  <c:v>45036</c:v>
                </c:pt>
                <c:pt idx="1649">
                  <c:v>45036</c:v>
                </c:pt>
                <c:pt idx="1650">
                  <c:v>45036</c:v>
                </c:pt>
                <c:pt idx="1651">
                  <c:v>45036</c:v>
                </c:pt>
                <c:pt idx="1652">
                  <c:v>45036</c:v>
                </c:pt>
                <c:pt idx="1653">
                  <c:v>45036</c:v>
                </c:pt>
                <c:pt idx="1654">
                  <c:v>45035</c:v>
                </c:pt>
                <c:pt idx="1655">
                  <c:v>45035</c:v>
                </c:pt>
                <c:pt idx="1656">
                  <c:v>45035</c:v>
                </c:pt>
                <c:pt idx="1657">
                  <c:v>45035</c:v>
                </c:pt>
                <c:pt idx="1658">
                  <c:v>45035</c:v>
                </c:pt>
                <c:pt idx="1659">
                  <c:v>45035</c:v>
                </c:pt>
                <c:pt idx="1660">
                  <c:v>45035</c:v>
                </c:pt>
                <c:pt idx="1661">
                  <c:v>45035</c:v>
                </c:pt>
                <c:pt idx="1662">
                  <c:v>45035</c:v>
                </c:pt>
                <c:pt idx="1663">
                  <c:v>45035</c:v>
                </c:pt>
                <c:pt idx="1664">
                  <c:v>45035</c:v>
                </c:pt>
                <c:pt idx="1665">
                  <c:v>45035</c:v>
                </c:pt>
                <c:pt idx="1666">
                  <c:v>45035</c:v>
                </c:pt>
                <c:pt idx="1667">
                  <c:v>45035</c:v>
                </c:pt>
                <c:pt idx="1668">
                  <c:v>45035</c:v>
                </c:pt>
                <c:pt idx="1669">
                  <c:v>45035</c:v>
                </c:pt>
                <c:pt idx="1670">
                  <c:v>45035</c:v>
                </c:pt>
                <c:pt idx="1671">
                  <c:v>45035</c:v>
                </c:pt>
                <c:pt idx="1672">
                  <c:v>45035</c:v>
                </c:pt>
                <c:pt idx="1673">
                  <c:v>45035</c:v>
                </c:pt>
                <c:pt idx="1674">
                  <c:v>45035</c:v>
                </c:pt>
                <c:pt idx="1675">
                  <c:v>45035</c:v>
                </c:pt>
                <c:pt idx="1676">
                  <c:v>45035</c:v>
                </c:pt>
                <c:pt idx="1677">
                  <c:v>45035</c:v>
                </c:pt>
                <c:pt idx="1678">
                  <c:v>45035</c:v>
                </c:pt>
                <c:pt idx="1679">
                  <c:v>45035</c:v>
                </c:pt>
                <c:pt idx="1680">
                  <c:v>45034</c:v>
                </c:pt>
                <c:pt idx="1681">
                  <c:v>45034</c:v>
                </c:pt>
                <c:pt idx="1682">
                  <c:v>45034</c:v>
                </c:pt>
                <c:pt idx="1683">
                  <c:v>45034</c:v>
                </c:pt>
                <c:pt idx="1684">
                  <c:v>45034</c:v>
                </c:pt>
                <c:pt idx="1685">
                  <c:v>45034</c:v>
                </c:pt>
                <c:pt idx="1686">
                  <c:v>45034</c:v>
                </c:pt>
                <c:pt idx="1687">
                  <c:v>45034</c:v>
                </c:pt>
                <c:pt idx="1688">
                  <c:v>45034</c:v>
                </c:pt>
                <c:pt idx="1689">
                  <c:v>45034</c:v>
                </c:pt>
                <c:pt idx="1690">
                  <c:v>45034</c:v>
                </c:pt>
                <c:pt idx="1691">
                  <c:v>45034</c:v>
                </c:pt>
                <c:pt idx="1692">
                  <c:v>45034</c:v>
                </c:pt>
                <c:pt idx="1693">
                  <c:v>45034</c:v>
                </c:pt>
                <c:pt idx="1694">
                  <c:v>45034</c:v>
                </c:pt>
                <c:pt idx="1695">
                  <c:v>45034</c:v>
                </c:pt>
                <c:pt idx="1696">
                  <c:v>45034</c:v>
                </c:pt>
                <c:pt idx="1697">
                  <c:v>45034</c:v>
                </c:pt>
                <c:pt idx="1698">
                  <c:v>45034</c:v>
                </c:pt>
                <c:pt idx="1699">
                  <c:v>45034</c:v>
                </c:pt>
                <c:pt idx="1700">
                  <c:v>45034</c:v>
                </c:pt>
                <c:pt idx="1701">
                  <c:v>45034</c:v>
                </c:pt>
                <c:pt idx="1702">
                  <c:v>45034</c:v>
                </c:pt>
                <c:pt idx="1703">
                  <c:v>45034</c:v>
                </c:pt>
                <c:pt idx="1704">
                  <c:v>45034</c:v>
                </c:pt>
                <c:pt idx="1705">
                  <c:v>45034</c:v>
                </c:pt>
                <c:pt idx="1706">
                  <c:v>45034</c:v>
                </c:pt>
                <c:pt idx="1707">
                  <c:v>45034</c:v>
                </c:pt>
                <c:pt idx="1708">
                  <c:v>45034</c:v>
                </c:pt>
                <c:pt idx="1709">
                  <c:v>45034</c:v>
                </c:pt>
                <c:pt idx="1710">
                  <c:v>45034</c:v>
                </c:pt>
                <c:pt idx="1711">
                  <c:v>45034</c:v>
                </c:pt>
                <c:pt idx="1712">
                  <c:v>45034</c:v>
                </c:pt>
                <c:pt idx="1713">
                  <c:v>45033</c:v>
                </c:pt>
                <c:pt idx="1714">
                  <c:v>45033</c:v>
                </c:pt>
                <c:pt idx="1715">
                  <c:v>45033</c:v>
                </c:pt>
                <c:pt idx="1716">
                  <c:v>45033</c:v>
                </c:pt>
                <c:pt idx="1717">
                  <c:v>45033</c:v>
                </c:pt>
                <c:pt idx="1718">
                  <c:v>45033</c:v>
                </c:pt>
                <c:pt idx="1719">
                  <c:v>45033</c:v>
                </c:pt>
                <c:pt idx="1720">
                  <c:v>45033</c:v>
                </c:pt>
                <c:pt idx="1721">
                  <c:v>45033</c:v>
                </c:pt>
                <c:pt idx="1722">
                  <c:v>45033</c:v>
                </c:pt>
                <c:pt idx="1723">
                  <c:v>45033</c:v>
                </c:pt>
                <c:pt idx="1724">
                  <c:v>45033</c:v>
                </c:pt>
                <c:pt idx="1725">
                  <c:v>45033</c:v>
                </c:pt>
                <c:pt idx="1726">
                  <c:v>45033</c:v>
                </c:pt>
                <c:pt idx="1727">
                  <c:v>45033</c:v>
                </c:pt>
                <c:pt idx="1728">
                  <c:v>45033</c:v>
                </c:pt>
                <c:pt idx="1729">
                  <c:v>45033</c:v>
                </c:pt>
                <c:pt idx="1730">
                  <c:v>45033</c:v>
                </c:pt>
                <c:pt idx="1731">
                  <c:v>45033</c:v>
                </c:pt>
                <c:pt idx="1732">
                  <c:v>45033</c:v>
                </c:pt>
                <c:pt idx="1733">
                  <c:v>45033</c:v>
                </c:pt>
                <c:pt idx="1734">
                  <c:v>45033</c:v>
                </c:pt>
                <c:pt idx="1735">
                  <c:v>45033</c:v>
                </c:pt>
                <c:pt idx="1736">
                  <c:v>45033</c:v>
                </c:pt>
                <c:pt idx="1737">
                  <c:v>45033</c:v>
                </c:pt>
                <c:pt idx="1738">
                  <c:v>45033</c:v>
                </c:pt>
                <c:pt idx="1739">
                  <c:v>45033</c:v>
                </c:pt>
                <c:pt idx="1740">
                  <c:v>45032</c:v>
                </c:pt>
                <c:pt idx="1741">
                  <c:v>45032</c:v>
                </c:pt>
                <c:pt idx="1742">
                  <c:v>45032</c:v>
                </c:pt>
                <c:pt idx="1743">
                  <c:v>45032</c:v>
                </c:pt>
                <c:pt idx="1744">
                  <c:v>45032</c:v>
                </c:pt>
                <c:pt idx="1745">
                  <c:v>45032</c:v>
                </c:pt>
                <c:pt idx="1746">
                  <c:v>45032</c:v>
                </c:pt>
                <c:pt idx="1747">
                  <c:v>45032</c:v>
                </c:pt>
                <c:pt idx="1748">
                  <c:v>45032</c:v>
                </c:pt>
                <c:pt idx="1749">
                  <c:v>45032</c:v>
                </c:pt>
                <c:pt idx="1750">
                  <c:v>45032</c:v>
                </c:pt>
                <c:pt idx="1751">
                  <c:v>45032</c:v>
                </c:pt>
                <c:pt idx="1752">
                  <c:v>45032</c:v>
                </c:pt>
                <c:pt idx="1753">
                  <c:v>45032</c:v>
                </c:pt>
                <c:pt idx="1754">
                  <c:v>45031</c:v>
                </c:pt>
                <c:pt idx="1755">
                  <c:v>45031</c:v>
                </c:pt>
                <c:pt idx="1756">
                  <c:v>45031</c:v>
                </c:pt>
                <c:pt idx="1757">
                  <c:v>45031</c:v>
                </c:pt>
                <c:pt idx="1758">
                  <c:v>45031</c:v>
                </c:pt>
                <c:pt idx="1759">
                  <c:v>45031</c:v>
                </c:pt>
                <c:pt idx="1760">
                  <c:v>45031</c:v>
                </c:pt>
                <c:pt idx="1761">
                  <c:v>45031</c:v>
                </c:pt>
                <c:pt idx="1762">
                  <c:v>45031</c:v>
                </c:pt>
                <c:pt idx="1763">
                  <c:v>45031</c:v>
                </c:pt>
                <c:pt idx="1764">
                  <c:v>45031</c:v>
                </c:pt>
                <c:pt idx="1765">
                  <c:v>45031</c:v>
                </c:pt>
                <c:pt idx="1766">
                  <c:v>45031</c:v>
                </c:pt>
                <c:pt idx="1767">
                  <c:v>45030</c:v>
                </c:pt>
                <c:pt idx="1768">
                  <c:v>45030</c:v>
                </c:pt>
                <c:pt idx="1769">
                  <c:v>45030</c:v>
                </c:pt>
                <c:pt idx="1770">
                  <c:v>45030</c:v>
                </c:pt>
                <c:pt idx="1771">
                  <c:v>45030</c:v>
                </c:pt>
                <c:pt idx="1772">
                  <c:v>45030</c:v>
                </c:pt>
                <c:pt idx="1773">
                  <c:v>45030</c:v>
                </c:pt>
                <c:pt idx="1774">
                  <c:v>45030</c:v>
                </c:pt>
                <c:pt idx="1775">
                  <c:v>45030</c:v>
                </c:pt>
                <c:pt idx="1776">
                  <c:v>45030</c:v>
                </c:pt>
                <c:pt idx="1777">
                  <c:v>45030</c:v>
                </c:pt>
                <c:pt idx="1778">
                  <c:v>45030</c:v>
                </c:pt>
                <c:pt idx="1779">
                  <c:v>45030</c:v>
                </c:pt>
                <c:pt idx="1780">
                  <c:v>45030</c:v>
                </c:pt>
                <c:pt idx="1781">
                  <c:v>45030</c:v>
                </c:pt>
                <c:pt idx="1782">
                  <c:v>45030</c:v>
                </c:pt>
                <c:pt idx="1783">
                  <c:v>45030</c:v>
                </c:pt>
                <c:pt idx="1784">
                  <c:v>45030</c:v>
                </c:pt>
                <c:pt idx="1785">
                  <c:v>45030</c:v>
                </c:pt>
                <c:pt idx="1786">
                  <c:v>45030</c:v>
                </c:pt>
                <c:pt idx="1787">
                  <c:v>45030</c:v>
                </c:pt>
                <c:pt idx="1788">
                  <c:v>45030</c:v>
                </c:pt>
                <c:pt idx="1789">
                  <c:v>45030</c:v>
                </c:pt>
                <c:pt idx="1790">
                  <c:v>45030</c:v>
                </c:pt>
                <c:pt idx="1791">
                  <c:v>45030</c:v>
                </c:pt>
                <c:pt idx="1792">
                  <c:v>45030</c:v>
                </c:pt>
                <c:pt idx="1793">
                  <c:v>45029</c:v>
                </c:pt>
                <c:pt idx="1794">
                  <c:v>45029</c:v>
                </c:pt>
                <c:pt idx="1795">
                  <c:v>45029</c:v>
                </c:pt>
                <c:pt idx="1796">
                  <c:v>45029</c:v>
                </c:pt>
                <c:pt idx="1797">
                  <c:v>45029</c:v>
                </c:pt>
                <c:pt idx="1798">
                  <c:v>45029</c:v>
                </c:pt>
                <c:pt idx="1799">
                  <c:v>45029</c:v>
                </c:pt>
                <c:pt idx="1800">
                  <c:v>45029</c:v>
                </c:pt>
                <c:pt idx="1801">
                  <c:v>45029</c:v>
                </c:pt>
                <c:pt idx="1802">
                  <c:v>45029</c:v>
                </c:pt>
                <c:pt idx="1803">
                  <c:v>45029</c:v>
                </c:pt>
                <c:pt idx="1804">
                  <c:v>45029</c:v>
                </c:pt>
                <c:pt idx="1805">
                  <c:v>45029</c:v>
                </c:pt>
                <c:pt idx="1806">
                  <c:v>45029</c:v>
                </c:pt>
                <c:pt idx="1807">
                  <c:v>45029</c:v>
                </c:pt>
                <c:pt idx="1808">
                  <c:v>45029</c:v>
                </c:pt>
                <c:pt idx="1809">
                  <c:v>45029</c:v>
                </c:pt>
                <c:pt idx="1810">
                  <c:v>45029</c:v>
                </c:pt>
                <c:pt idx="1811">
                  <c:v>45029</c:v>
                </c:pt>
                <c:pt idx="1812">
                  <c:v>45029</c:v>
                </c:pt>
                <c:pt idx="1813">
                  <c:v>45029</c:v>
                </c:pt>
                <c:pt idx="1814">
                  <c:v>45029</c:v>
                </c:pt>
                <c:pt idx="1815">
                  <c:v>45028</c:v>
                </c:pt>
                <c:pt idx="1816">
                  <c:v>45028</c:v>
                </c:pt>
                <c:pt idx="1817">
                  <c:v>45028</c:v>
                </c:pt>
                <c:pt idx="1818">
                  <c:v>45028</c:v>
                </c:pt>
                <c:pt idx="1819">
                  <c:v>45028</c:v>
                </c:pt>
                <c:pt idx="1820">
                  <c:v>45028</c:v>
                </c:pt>
                <c:pt idx="1821">
                  <c:v>45028</c:v>
                </c:pt>
                <c:pt idx="1822">
                  <c:v>45028</c:v>
                </c:pt>
                <c:pt idx="1823">
                  <c:v>45028</c:v>
                </c:pt>
                <c:pt idx="1824">
                  <c:v>45028</c:v>
                </c:pt>
                <c:pt idx="1825">
                  <c:v>45028</c:v>
                </c:pt>
                <c:pt idx="1826">
                  <c:v>45028</c:v>
                </c:pt>
                <c:pt idx="1827">
                  <c:v>45028</c:v>
                </c:pt>
                <c:pt idx="1828">
                  <c:v>45028</c:v>
                </c:pt>
                <c:pt idx="1829">
                  <c:v>45028</c:v>
                </c:pt>
                <c:pt idx="1830">
                  <c:v>45028</c:v>
                </c:pt>
                <c:pt idx="1831">
                  <c:v>45028</c:v>
                </c:pt>
                <c:pt idx="1832">
                  <c:v>45028</c:v>
                </c:pt>
                <c:pt idx="1833">
                  <c:v>45028</c:v>
                </c:pt>
                <c:pt idx="1834">
                  <c:v>45028</c:v>
                </c:pt>
                <c:pt idx="1835">
                  <c:v>45028</c:v>
                </c:pt>
                <c:pt idx="1836">
                  <c:v>45028</c:v>
                </c:pt>
                <c:pt idx="1837">
                  <c:v>45028</c:v>
                </c:pt>
                <c:pt idx="1838">
                  <c:v>45028</c:v>
                </c:pt>
                <c:pt idx="1839">
                  <c:v>45028</c:v>
                </c:pt>
                <c:pt idx="1840">
                  <c:v>45028</c:v>
                </c:pt>
                <c:pt idx="1841">
                  <c:v>45028</c:v>
                </c:pt>
                <c:pt idx="1842">
                  <c:v>45028</c:v>
                </c:pt>
                <c:pt idx="1843">
                  <c:v>45027</c:v>
                </c:pt>
                <c:pt idx="1844">
                  <c:v>45027</c:v>
                </c:pt>
                <c:pt idx="1845">
                  <c:v>45027</c:v>
                </c:pt>
                <c:pt idx="1846">
                  <c:v>45027</c:v>
                </c:pt>
                <c:pt idx="1847">
                  <c:v>45027</c:v>
                </c:pt>
                <c:pt idx="1848">
                  <c:v>45027</c:v>
                </c:pt>
                <c:pt idx="1849">
                  <c:v>45027</c:v>
                </c:pt>
                <c:pt idx="1850">
                  <c:v>45027</c:v>
                </c:pt>
                <c:pt idx="1851">
                  <c:v>45027</c:v>
                </c:pt>
                <c:pt idx="1852">
                  <c:v>45027</c:v>
                </c:pt>
                <c:pt idx="1853">
                  <c:v>45027</c:v>
                </c:pt>
                <c:pt idx="1854">
                  <c:v>45027</c:v>
                </c:pt>
                <c:pt idx="1855">
                  <c:v>45027</c:v>
                </c:pt>
                <c:pt idx="1856">
                  <c:v>45027</c:v>
                </c:pt>
                <c:pt idx="1857">
                  <c:v>45027</c:v>
                </c:pt>
                <c:pt idx="1858">
                  <c:v>45027</c:v>
                </c:pt>
                <c:pt idx="1859">
                  <c:v>45027</c:v>
                </c:pt>
                <c:pt idx="1860">
                  <c:v>45027</c:v>
                </c:pt>
                <c:pt idx="1861">
                  <c:v>45027</c:v>
                </c:pt>
                <c:pt idx="1862">
                  <c:v>45027</c:v>
                </c:pt>
                <c:pt idx="1863">
                  <c:v>45027</c:v>
                </c:pt>
                <c:pt idx="1864">
                  <c:v>45027</c:v>
                </c:pt>
                <c:pt idx="1865">
                  <c:v>45027</c:v>
                </c:pt>
                <c:pt idx="1866">
                  <c:v>45027</c:v>
                </c:pt>
                <c:pt idx="1867">
                  <c:v>45027</c:v>
                </c:pt>
                <c:pt idx="1868">
                  <c:v>45027</c:v>
                </c:pt>
                <c:pt idx="1869">
                  <c:v>45026</c:v>
                </c:pt>
                <c:pt idx="1870">
                  <c:v>45026</c:v>
                </c:pt>
                <c:pt idx="1871">
                  <c:v>45026</c:v>
                </c:pt>
                <c:pt idx="1872">
                  <c:v>45026</c:v>
                </c:pt>
                <c:pt idx="1873">
                  <c:v>45026</c:v>
                </c:pt>
                <c:pt idx="1874">
                  <c:v>45026</c:v>
                </c:pt>
                <c:pt idx="1875">
                  <c:v>45026</c:v>
                </c:pt>
                <c:pt idx="1876">
                  <c:v>45026</c:v>
                </c:pt>
                <c:pt idx="1877">
                  <c:v>45026</c:v>
                </c:pt>
                <c:pt idx="1878">
                  <c:v>45026</c:v>
                </c:pt>
                <c:pt idx="1879">
                  <c:v>45026</c:v>
                </c:pt>
                <c:pt idx="1880">
                  <c:v>45026</c:v>
                </c:pt>
                <c:pt idx="1881">
                  <c:v>45025</c:v>
                </c:pt>
                <c:pt idx="1882">
                  <c:v>45025</c:v>
                </c:pt>
                <c:pt idx="1883">
                  <c:v>45025</c:v>
                </c:pt>
                <c:pt idx="1884">
                  <c:v>45025</c:v>
                </c:pt>
                <c:pt idx="1885">
                  <c:v>45025</c:v>
                </c:pt>
                <c:pt idx="1886">
                  <c:v>45025</c:v>
                </c:pt>
                <c:pt idx="1887">
                  <c:v>45025</c:v>
                </c:pt>
                <c:pt idx="1888">
                  <c:v>45024</c:v>
                </c:pt>
                <c:pt idx="1889">
                  <c:v>45024</c:v>
                </c:pt>
                <c:pt idx="1890">
                  <c:v>45024</c:v>
                </c:pt>
                <c:pt idx="1891">
                  <c:v>45024</c:v>
                </c:pt>
                <c:pt idx="1892">
                  <c:v>45024</c:v>
                </c:pt>
                <c:pt idx="1893">
                  <c:v>45024</c:v>
                </c:pt>
                <c:pt idx="1894">
                  <c:v>45024</c:v>
                </c:pt>
                <c:pt idx="1895">
                  <c:v>45024</c:v>
                </c:pt>
                <c:pt idx="1896">
                  <c:v>45024</c:v>
                </c:pt>
                <c:pt idx="1897">
                  <c:v>45024</c:v>
                </c:pt>
                <c:pt idx="1898">
                  <c:v>45024</c:v>
                </c:pt>
                <c:pt idx="1899">
                  <c:v>45024</c:v>
                </c:pt>
                <c:pt idx="1900">
                  <c:v>45024</c:v>
                </c:pt>
                <c:pt idx="1901">
                  <c:v>45024</c:v>
                </c:pt>
                <c:pt idx="1902">
                  <c:v>45024</c:v>
                </c:pt>
                <c:pt idx="1903">
                  <c:v>45024</c:v>
                </c:pt>
                <c:pt idx="1904">
                  <c:v>45024</c:v>
                </c:pt>
                <c:pt idx="1905">
                  <c:v>45023</c:v>
                </c:pt>
                <c:pt idx="1906">
                  <c:v>45023</c:v>
                </c:pt>
                <c:pt idx="1907">
                  <c:v>45023</c:v>
                </c:pt>
                <c:pt idx="1908">
                  <c:v>45023</c:v>
                </c:pt>
                <c:pt idx="1909">
                  <c:v>45023</c:v>
                </c:pt>
                <c:pt idx="1910">
                  <c:v>45023</c:v>
                </c:pt>
                <c:pt idx="1911">
                  <c:v>45023</c:v>
                </c:pt>
                <c:pt idx="1912">
                  <c:v>45023</c:v>
                </c:pt>
                <c:pt idx="1913">
                  <c:v>45023</c:v>
                </c:pt>
                <c:pt idx="1914">
                  <c:v>45023</c:v>
                </c:pt>
                <c:pt idx="1915">
                  <c:v>45022</c:v>
                </c:pt>
                <c:pt idx="1916">
                  <c:v>45022</c:v>
                </c:pt>
                <c:pt idx="1917">
                  <c:v>45022</c:v>
                </c:pt>
                <c:pt idx="1918">
                  <c:v>45022</c:v>
                </c:pt>
                <c:pt idx="1919">
                  <c:v>45022</c:v>
                </c:pt>
                <c:pt idx="1920">
                  <c:v>45022</c:v>
                </c:pt>
                <c:pt idx="1921">
                  <c:v>45022</c:v>
                </c:pt>
                <c:pt idx="1922">
                  <c:v>45022</c:v>
                </c:pt>
                <c:pt idx="1923">
                  <c:v>45022</c:v>
                </c:pt>
                <c:pt idx="1924">
                  <c:v>45022</c:v>
                </c:pt>
                <c:pt idx="1925">
                  <c:v>45022</c:v>
                </c:pt>
                <c:pt idx="1926">
                  <c:v>45022</c:v>
                </c:pt>
                <c:pt idx="1927">
                  <c:v>45022</c:v>
                </c:pt>
                <c:pt idx="1928">
                  <c:v>45022</c:v>
                </c:pt>
                <c:pt idx="1929">
                  <c:v>45022</c:v>
                </c:pt>
                <c:pt idx="1930">
                  <c:v>45022</c:v>
                </c:pt>
                <c:pt idx="1931">
                  <c:v>45022</c:v>
                </c:pt>
                <c:pt idx="1932">
                  <c:v>45022</c:v>
                </c:pt>
                <c:pt idx="1933">
                  <c:v>45022</c:v>
                </c:pt>
                <c:pt idx="1934">
                  <c:v>45022</c:v>
                </c:pt>
                <c:pt idx="1935">
                  <c:v>45022</c:v>
                </c:pt>
                <c:pt idx="1936">
                  <c:v>45022</c:v>
                </c:pt>
                <c:pt idx="1937">
                  <c:v>45022</c:v>
                </c:pt>
                <c:pt idx="1938">
                  <c:v>45022</c:v>
                </c:pt>
                <c:pt idx="1939">
                  <c:v>45022</c:v>
                </c:pt>
                <c:pt idx="1940">
                  <c:v>45022</c:v>
                </c:pt>
                <c:pt idx="1941">
                  <c:v>45022</c:v>
                </c:pt>
                <c:pt idx="1942">
                  <c:v>45022</c:v>
                </c:pt>
                <c:pt idx="1943">
                  <c:v>45022</c:v>
                </c:pt>
                <c:pt idx="1944">
                  <c:v>45021</c:v>
                </c:pt>
                <c:pt idx="1945">
                  <c:v>45021</c:v>
                </c:pt>
                <c:pt idx="1946">
                  <c:v>45021</c:v>
                </c:pt>
                <c:pt idx="1947">
                  <c:v>45021</c:v>
                </c:pt>
                <c:pt idx="1948">
                  <c:v>45021</c:v>
                </c:pt>
                <c:pt idx="1949">
                  <c:v>45021</c:v>
                </c:pt>
                <c:pt idx="1950">
                  <c:v>45021</c:v>
                </c:pt>
                <c:pt idx="1951">
                  <c:v>45021</c:v>
                </c:pt>
                <c:pt idx="1952">
                  <c:v>45021</c:v>
                </c:pt>
                <c:pt idx="1953">
                  <c:v>45021</c:v>
                </c:pt>
                <c:pt idx="1954">
                  <c:v>45021</c:v>
                </c:pt>
                <c:pt idx="1955">
                  <c:v>45021</c:v>
                </c:pt>
                <c:pt idx="1956">
                  <c:v>45021</c:v>
                </c:pt>
                <c:pt idx="1957">
                  <c:v>45021</c:v>
                </c:pt>
                <c:pt idx="1958">
                  <c:v>45021</c:v>
                </c:pt>
                <c:pt idx="1959">
                  <c:v>45021</c:v>
                </c:pt>
                <c:pt idx="1960">
                  <c:v>45021</c:v>
                </c:pt>
                <c:pt idx="1961">
                  <c:v>45021</c:v>
                </c:pt>
                <c:pt idx="1962">
                  <c:v>45021</c:v>
                </c:pt>
                <c:pt idx="1963">
                  <c:v>45021</c:v>
                </c:pt>
                <c:pt idx="1964">
                  <c:v>45021</c:v>
                </c:pt>
                <c:pt idx="1965">
                  <c:v>45021</c:v>
                </c:pt>
                <c:pt idx="1966">
                  <c:v>45021</c:v>
                </c:pt>
                <c:pt idx="1967">
                  <c:v>45021</c:v>
                </c:pt>
                <c:pt idx="1968">
                  <c:v>45021</c:v>
                </c:pt>
                <c:pt idx="1969">
                  <c:v>45021</c:v>
                </c:pt>
                <c:pt idx="1970">
                  <c:v>45021</c:v>
                </c:pt>
                <c:pt idx="1971">
                  <c:v>45021</c:v>
                </c:pt>
                <c:pt idx="1972">
                  <c:v>45021</c:v>
                </c:pt>
                <c:pt idx="1973">
                  <c:v>45021</c:v>
                </c:pt>
                <c:pt idx="1974">
                  <c:v>45021</c:v>
                </c:pt>
                <c:pt idx="1975">
                  <c:v>45020</c:v>
                </c:pt>
                <c:pt idx="1976">
                  <c:v>45020</c:v>
                </c:pt>
                <c:pt idx="1977">
                  <c:v>45020</c:v>
                </c:pt>
                <c:pt idx="1978">
                  <c:v>45020</c:v>
                </c:pt>
                <c:pt idx="1979">
                  <c:v>45020</c:v>
                </c:pt>
                <c:pt idx="1980">
                  <c:v>45020</c:v>
                </c:pt>
                <c:pt idx="1981">
                  <c:v>45020</c:v>
                </c:pt>
                <c:pt idx="1982">
                  <c:v>45020</c:v>
                </c:pt>
                <c:pt idx="1983">
                  <c:v>45020</c:v>
                </c:pt>
                <c:pt idx="1984">
                  <c:v>45020</c:v>
                </c:pt>
                <c:pt idx="1985">
                  <c:v>45020</c:v>
                </c:pt>
                <c:pt idx="1986">
                  <c:v>45020</c:v>
                </c:pt>
                <c:pt idx="1987">
                  <c:v>45020</c:v>
                </c:pt>
                <c:pt idx="1988">
                  <c:v>45020</c:v>
                </c:pt>
                <c:pt idx="1989">
                  <c:v>45020</c:v>
                </c:pt>
                <c:pt idx="1990">
                  <c:v>45020</c:v>
                </c:pt>
                <c:pt idx="1991">
                  <c:v>45020</c:v>
                </c:pt>
                <c:pt idx="1992">
                  <c:v>45020</c:v>
                </c:pt>
                <c:pt idx="1993">
                  <c:v>45020</c:v>
                </c:pt>
                <c:pt idx="1994">
                  <c:v>45020</c:v>
                </c:pt>
                <c:pt idx="1995">
                  <c:v>45020</c:v>
                </c:pt>
                <c:pt idx="1996">
                  <c:v>45020</c:v>
                </c:pt>
                <c:pt idx="1997">
                  <c:v>45020</c:v>
                </c:pt>
                <c:pt idx="1998">
                  <c:v>45019</c:v>
                </c:pt>
                <c:pt idx="1999">
                  <c:v>45019</c:v>
                </c:pt>
                <c:pt idx="2000">
                  <c:v>45019</c:v>
                </c:pt>
                <c:pt idx="2001">
                  <c:v>45019</c:v>
                </c:pt>
                <c:pt idx="2002">
                  <c:v>45019</c:v>
                </c:pt>
                <c:pt idx="2003">
                  <c:v>45019</c:v>
                </c:pt>
                <c:pt idx="2004">
                  <c:v>45019</c:v>
                </c:pt>
                <c:pt idx="2005">
                  <c:v>45019</c:v>
                </c:pt>
                <c:pt idx="2006">
                  <c:v>45019</c:v>
                </c:pt>
                <c:pt idx="2007">
                  <c:v>45019</c:v>
                </c:pt>
                <c:pt idx="2008">
                  <c:v>45019</c:v>
                </c:pt>
                <c:pt idx="2009">
                  <c:v>45019</c:v>
                </c:pt>
                <c:pt idx="2010">
                  <c:v>45019</c:v>
                </c:pt>
                <c:pt idx="2011">
                  <c:v>45019</c:v>
                </c:pt>
                <c:pt idx="2012">
                  <c:v>45019</c:v>
                </c:pt>
                <c:pt idx="2013">
                  <c:v>45019</c:v>
                </c:pt>
                <c:pt idx="2014">
                  <c:v>45019</c:v>
                </c:pt>
                <c:pt idx="2015">
                  <c:v>45019</c:v>
                </c:pt>
                <c:pt idx="2016">
                  <c:v>45019</c:v>
                </c:pt>
                <c:pt idx="2017">
                  <c:v>45019</c:v>
                </c:pt>
                <c:pt idx="2018">
                  <c:v>45019</c:v>
                </c:pt>
                <c:pt idx="2019">
                  <c:v>45018</c:v>
                </c:pt>
                <c:pt idx="2020">
                  <c:v>45018</c:v>
                </c:pt>
                <c:pt idx="2021">
                  <c:v>45018</c:v>
                </c:pt>
                <c:pt idx="2022">
                  <c:v>45018</c:v>
                </c:pt>
                <c:pt idx="2023">
                  <c:v>45018</c:v>
                </c:pt>
                <c:pt idx="2024">
                  <c:v>45018</c:v>
                </c:pt>
                <c:pt idx="2025">
                  <c:v>45018</c:v>
                </c:pt>
                <c:pt idx="2026">
                  <c:v>45018</c:v>
                </c:pt>
                <c:pt idx="2027">
                  <c:v>45018</c:v>
                </c:pt>
                <c:pt idx="2028">
                  <c:v>45018</c:v>
                </c:pt>
                <c:pt idx="2029">
                  <c:v>45018</c:v>
                </c:pt>
                <c:pt idx="2030">
                  <c:v>45017</c:v>
                </c:pt>
                <c:pt idx="2031">
                  <c:v>45017</c:v>
                </c:pt>
                <c:pt idx="2032">
                  <c:v>45017</c:v>
                </c:pt>
                <c:pt idx="2033">
                  <c:v>45017</c:v>
                </c:pt>
                <c:pt idx="2034">
                  <c:v>45017</c:v>
                </c:pt>
                <c:pt idx="2035">
                  <c:v>45017</c:v>
                </c:pt>
                <c:pt idx="2036">
                  <c:v>45017</c:v>
                </c:pt>
                <c:pt idx="2037">
                  <c:v>45017</c:v>
                </c:pt>
                <c:pt idx="2038">
                  <c:v>45017</c:v>
                </c:pt>
                <c:pt idx="2039">
                  <c:v>45017</c:v>
                </c:pt>
                <c:pt idx="2040">
                  <c:v>45017</c:v>
                </c:pt>
                <c:pt idx="2041">
                  <c:v>45017</c:v>
                </c:pt>
                <c:pt idx="2042">
                  <c:v>45017</c:v>
                </c:pt>
                <c:pt idx="2043">
                  <c:v>45017</c:v>
                </c:pt>
                <c:pt idx="2044">
                  <c:v>45017</c:v>
                </c:pt>
                <c:pt idx="2045">
                  <c:v>45017</c:v>
                </c:pt>
                <c:pt idx="2046">
                  <c:v>45017</c:v>
                </c:pt>
                <c:pt idx="2047">
                  <c:v>45017</c:v>
                </c:pt>
                <c:pt idx="2048">
                  <c:v>45017</c:v>
                </c:pt>
                <c:pt idx="2049">
                  <c:v>45017</c:v>
                </c:pt>
                <c:pt idx="2050">
                  <c:v>45017</c:v>
                </c:pt>
                <c:pt idx="2051">
                  <c:v>45017</c:v>
                </c:pt>
                <c:pt idx="2052">
                  <c:v>45017</c:v>
                </c:pt>
                <c:pt idx="2053">
                  <c:v>45016</c:v>
                </c:pt>
                <c:pt idx="2054">
                  <c:v>45016</c:v>
                </c:pt>
                <c:pt idx="2055">
                  <c:v>45016</c:v>
                </c:pt>
                <c:pt idx="2056">
                  <c:v>45016</c:v>
                </c:pt>
                <c:pt idx="2057">
                  <c:v>45016</c:v>
                </c:pt>
                <c:pt idx="2058">
                  <c:v>45016</c:v>
                </c:pt>
                <c:pt idx="2059">
                  <c:v>45016</c:v>
                </c:pt>
                <c:pt idx="2060">
                  <c:v>45016</c:v>
                </c:pt>
                <c:pt idx="2061">
                  <c:v>45016</c:v>
                </c:pt>
                <c:pt idx="2062">
                  <c:v>45016</c:v>
                </c:pt>
                <c:pt idx="2063">
                  <c:v>45016</c:v>
                </c:pt>
                <c:pt idx="2064">
                  <c:v>45016</c:v>
                </c:pt>
                <c:pt idx="2065">
                  <c:v>45016</c:v>
                </c:pt>
                <c:pt idx="2066">
                  <c:v>45016</c:v>
                </c:pt>
                <c:pt idx="2067">
                  <c:v>45016</c:v>
                </c:pt>
                <c:pt idx="2068">
                  <c:v>45016</c:v>
                </c:pt>
                <c:pt idx="2069">
                  <c:v>45016</c:v>
                </c:pt>
                <c:pt idx="2070">
                  <c:v>45016</c:v>
                </c:pt>
                <c:pt idx="2071">
                  <c:v>45016</c:v>
                </c:pt>
                <c:pt idx="2072">
                  <c:v>45016</c:v>
                </c:pt>
                <c:pt idx="2073">
                  <c:v>45016</c:v>
                </c:pt>
                <c:pt idx="2074">
                  <c:v>45016</c:v>
                </c:pt>
                <c:pt idx="2075">
                  <c:v>45016</c:v>
                </c:pt>
                <c:pt idx="2076">
                  <c:v>45016</c:v>
                </c:pt>
                <c:pt idx="2077">
                  <c:v>45016</c:v>
                </c:pt>
                <c:pt idx="2078">
                  <c:v>45016</c:v>
                </c:pt>
                <c:pt idx="2079">
                  <c:v>45016</c:v>
                </c:pt>
                <c:pt idx="2080">
                  <c:v>45016</c:v>
                </c:pt>
                <c:pt idx="2081">
                  <c:v>45016</c:v>
                </c:pt>
                <c:pt idx="2082">
                  <c:v>45016</c:v>
                </c:pt>
                <c:pt idx="2083">
                  <c:v>45016</c:v>
                </c:pt>
                <c:pt idx="2084">
                  <c:v>45016</c:v>
                </c:pt>
                <c:pt idx="2085">
                  <c:v>45016</c:v>
                </c:pt>
                <c:pt idx="2086">
                  <c:v>45016</c:v>
                </c:pt>
                <c:pt idx="2087">
                  <c:v>45015</c:v>
                </c:pt>
                <c:pt idx="2088">
                  <c:v>45015</c:v>
                </c:pt>
                <c:pt idx="2089">
                  <c:v>45015</c:v>
                </c:pt>
                <c:pt idx="2090">
                  <c:v>45015</c:v>
                </c:pt>
                <c:pt idx="2091">
                  <c:v>45015</c:v>
                </c:pt>
                <c:pt idx="2092">
                  <c:v>45015</c:v>
                </c:pt>
                <c:pt idx="2093">
                  <c:v>45015</c:v>
                </c:pt>
                <c:pt idx="2094">
                  <c:v>45015</c:v>
                </c:pt>
                <c:pt idx="2095">
                  <c:v>45015</c:v>
                </c:pt>
                <c:pt idx="2096">
                  <c:v>45015</c:v>
                </c:pt>
                <c:pt idx="2097">
                  <c:v>45015</c:v>
                </c:pt>
                <c:pt idx="2098">
                  <c:v>45015</c:v>
                </c:pt>
                <c:pt idx="2099">
                  <c:v>45015</c:v>
                </c:pt>
                <c:pt idx="2100">
                  <c:v>45015</c:v>
                </c:pt>
                <c:pt idx="2101">
                  <c:v>45015</c:v>
                </c:pt>
                <c:pt idx="2102">
                  <c:v>45014</c:v>
                </c:pt>
                <c:pt idx="2103">
                  <c:v>45014</c:v>
                </c:pt>
                <c:pt idx="2104">
                  <c:v>45014</c:v>
                </c:pt>
                <c:pt idx="2105">
                  <c:v>45014</c:v>
                </c:pt>
                <c:pt idx="2106">
                  <c:v>45014</c:v>
                </c:pt>
                <c:pt idx="2107">
                  <c:v>45014</c:v>
                </c:pt>
                <c:pt idx="2108">
                  <c:v>45014</c:v>
                </c:pt>
                <c:pt idx="2109">
                  <c:v>45014</c:v>
                </c:pt>
                <c:pt idx="2110">
                  <c:v>45014</c:v>
                </c:pt>
                <c:pt idx="2111">
                  <c:v>45014</c:v>
                </c:pt>
                <c:pt idx="2112">
                  <c:v>45014</c:v>
                </c:pt>
                <c:pt idx="2113">
                  <c:v>45014</c:v>
                </c:pt>
                <c:pt idx="2114">
                  <c:v>45014</c:v>
                </c:pt>
                <c:pt idx="2115">
                  <c:v>45014</c:v>
                </c:pt>
                <c:pt idx="2116">
                  <c:v>45014</c:v>
                </c:pt>
                <c:pt idx="2117">
                  <c:v>45013</c:v>
                </c:pt>
                <c:pt idx="2118">
                  <c:v>45013</c:v>
                </c:pt>
                <c:pt idx="2119">
                  <c:v>45013</c:v>
                </c:pt>
                <c:pt idx="2120">
                  <c:v>45013</c:v>
                </c:pt>
                <c:pt idx="2121">
                  <c:v>45013</c:v>
                </c:pt>
                <c:pt idx="2122">
                  <c:v>45013</c:v>
                </c:pt>
                <c:pt idx="2123">
                  <c:v>45013</c:v>
                </c:pt>
                <c:pt idx="2124">
                  <c:v>45013</c:v>
                </c:pt>
                <c:pt idx="2125">
                  <c:v>45013</c:v>
                </c:pt>
                <c:pt idx="2126">
                  <c:v>45013</c:v>
                </c:pt>
                <c:pt idx="2127">
                  <c:v>45013</c:v>
                </c:pt>
                <c:pt idx="2128">
                  <c:v>45013</c:v>
                </c:pt>
                <c:pt idx="2129">
                  <c:v>45013</c:v>
                </c:pt>
                <c:pt idx="2130">
                  <c:v>45013</c:v>
                </c:pt>
                <c:pt idx="2131">
                  <c:v>45013</c:v>
                </c:pt>
                <c:pt idx="2132">
                  <c:v>45013</c:v>
                </c:pt>
                <c:pt idx="2133">
                  <c:v>45013</c:v>
                </c:pt>
                <c:pt idx="2134">
                  <c:v>45013</c:v>
                </c:pt>
                <c:pt idx="2135">
                  <c:v>45013</c:v>
                </c:pt>
                <c:pt idx="2136">
                  <c:v>45013</c:v>
                </c:pt>
                <c:pt idx="2137">
                  <c:v>45012</c:v>
                </c:pt>
                <c:pt idx="2138">
                  <c:v>45012</c:v>
                </c:pt>
                <c:pt idx="2139">
                  <c:v>45012</c:v>
                </c:pt>
                <c:pt idx="2140">
                  <c:v>45012</c:v>
                </c:pt>
                <c:pt idx="2141">
                  <c:v>45012</c:v>
                </c:pt>
                <c:pt idx="2142">
                  <c:v>45012</c:v>
                </c:pt>
                <c:pt idx="2143">
                  <c:v>45012</c:v>
                </c:pt>
                <c:pt idx="2144">
                  <c:v>45012</c:v>
                </c:pt>
                <c:pt idx="2145">
                  <c:v>45012</c:v>
                </c:pt>
                <c:pt idx="2146">
                  <c:v>45012</c:v>
                </c:pt>
                <c:pt idx="2147">
                  <c:v>45012</c:v>
                </c:pt>
                <c:pt idx="2148">
                  <c:v>45012</c:v>
                </c:pt>
                <c:pt idx="2149">
                  <c:v>45012</c:v>
                </c:pt>
                <c:pt idx="2150">
                  <c:v>45012</c:v>
                </c:pt>
                <c:pt idx="2151">
                  <c:v>45012</c:v>
                </c:pt>
                <c:pt idx="2152">
                  <c:v>45012</c:v>
                </c:pt>
                <c:pt idx="2153">
                  <c:v>45012</c:v>
                </c:pt>
                <c:pt idx="2154">
                  <c:v>45012</c:v>
                </c:pt>
                <c:pt idx="2155">
                  <c:v>45012</c:v>
                </c:pt>
                <c:pt idx="2156">
                  <c:v>45012</c:v>
                </c:pt>
                <c:pt idx="2157">
                  <c:v>45012</c:v>
                </c:pt>
                <c:pt idx="2158">
                  <c:v>45012</c:v>
                </c:pt>
                <c:pt idx="2159">
                  <c:v>45012</c:v>
                </c:pt>
                <c:pt idx="2160">
                  <c:v>45012</c:v>
                </c:pt>
                <c:pt idx="2161">
                  <c:v>45012</c:v>
                </c:pt>
                <c:pt idx="2162">
                  <c:v>45012</c:v>
                </c:pt>
                <c:pt idx="2163">
                  <c:v>45011</c:v>
                </c:pt>
                <c:pt idx="2164">
                  <c:v>45011</c:v>
                </c:pt>
                <c:pt idx="2165">
                  <c:v>45011</c:v>
                </c:pt>
                <c:pt idx="2166">
                  <c:v>45011</c:v>
                </c:pt>
                <c:pt idx="2167">
                  <c:v>45011</c:v>
                </c:pt>
                <c:pt idx="2168">
                  <c:v>45011</c:v>
                </c:pt>
                <c:pt idx="2169">
                  <c:v>45011</c:v>
                </c:pt>
                <c:pt idx="2170">
                  <c:v>45011</c:v>
                </c:pt>
                <c:pt idx="2171">
                  <c:v>45011</c:v>
                </c:pt>
                <c:pt idx="2172">
                  <c:v>45011</c:v>
                </c:pt>
                <c:pt idx="2173">
                  <c:v>45010</c:v>
                </c:pt>
                <c:pt idx="2174">
                  <c:v>45010</c:v>
                </c:pt>
                <c:pt idx="2175">
                  <c:v>45010</c:v>
                </c:pt>
                <c:pt idx="2176">
                  <c:v>45010</c:v>
                </c:pt>
                <c:pt idx="2177">
                  <c:v>45010</c:v>
                </c:pt>
                <c:pt idx="2178">
                  <c:v>45010</c:v>
                </c:pt>
                <c:pt idx="2179">
                  <c:v>45010</c:v>
                </c:pt>
                <c:pt idx="2180">
                  <c:v>45010</c:v>
                </c:pt>
                <c:pt idx="2181">
                  <c:v>45010</c:v>
                </c:pt>
                <c:pt idx="2182">
                  <c:v>45010</c:v>
                </c:pt>
                <c:pt idx="2183">
                  <c:v>45010</c:v>
                </c:pt>
                <c:pt idx="2184">
                  <c:v>45010</c:v>
                </c:pt>
                <c:pt idx="2185">
                  <c:v>45010</c:v>
                </c:pt>
                <c:pt idx="2186">
                  <c:v>45010</c:v>
                </c:pt>
                <c:pt idx="2187">
                  <c:v>45010</c:v>
                </c:pt>
                <c:pt idx="2188">
                  <c:v>45010</c:v>
                </c:pt>
                <c:pt idx="2189">
                  <c:v>45010</c:v>
                </c:pt>
                <c:pt idx="2190">
                  <c:v>45010</c:v>
                </c:pt>
                <c:pt idx="2191">
                  <c:v>45010</c:v>
                </c:pt>
                <c:pt idx="2192">
                  <c:v>45010</c:v>
                </c:pt>
                <c:pt idx="2193">
                  <c:v>45010</c:v>
                </c:pt>
                <c:pt idx="2194">
                  <c:v>45010</c:v>
                </c:pt>
                <c:pt idx="2195">
                  <c:v>45010</c:v>
                </c:pt>
                <c:pt idx="2196">
                  <c:v>45010</c:v>
                </c:pt>
                <c:pt idx="2197">
                  <c:v>45009</c:v>
                </c:pt>
                <c:pt idx="2198">
                  <c:v>45009</c:v>
                </c:pt>
                <c:pt idx="2199">
                  <c:v>45009</c:v>
                </c:pt>
                <c:pt idx="2200">
                  <c:v>45009</c:v>
                </c:pt>
                <c:pt idx="2201">
                  <c:v>45009</c:v>
                </c:pt>
                <c:pt idx="2202">
                  <c:v>45009</c:v>
                </c:pt>
                <c:pt idx="2203">
                  <c:v>45009</c:v>
                </c:pt>
                <c:pt idx="2204">
                  <c:v>45009</c:v>
                </c:pt>
                <c:pt idx="2205">
                  <c:v>45009</c:v>
                </c:pt>
                <c:pt idx="2206">
                  <c:v>45009</c:v>
                </c:pt>
                <c:pt idx="2207">
                  <c:v>45009</c:v>
                </c:pt>
                <c:pt idx="2208">
                  <c:v>45009</c:v>
                </c:pt>
                <c:pt idx="2209">
                  <c:v>45009</c:v>
                </c:pt>
                <c:pt idx="2210">
                  <c:v>45009</c:v>
                </c:pt>
                <c:pt idx="2211">
                  <c:v>45009</c:v>
                </c:pt>
                <c:pt idx="2212">
                  <c:v>45009</c:v>
                </c:pt>
                <c:pt idx="2213">
                  <c:v>45009</c:v>
                </c:pt>
                <c:pt idx="2214">
                  <c:v>45009</c:v>
                </c:pt>
                <c:pt idx="2215">
                  <c:v>45009</c:v>
                </c:pt>
                <c:pt idx="2216">
                  <c:v>45009</c:v>
                </c:pt>
                <c:pt idx="2217">
                  <c:v>45009</c:v>
                </c:pt>
                <c:pt idx="2218">
                  <c:v>45009</c:v>
                </c:pt>
                <c:pt idx="2219">
                  <c:v>45009</c:v>
                </c:pt>
                <c:pt idx="2220">
                  <c:v>45008</c:v>
                </c:pt>
                <c:pt idx="2221">
                  <c:v>45008</c:v>
                </c:pt>
                <c:pt idx="2222">
                  <c:v>45008</c:v>
                </c:pt>
                <c:pt idx="2223">
                  <c:v>45008</c:v>
                </c:pt>
                <c:pt idx="2224">
                  <c:v>45008</c:v>
                </c:pt>
                <c:pt idx="2225">
                  <c:v>45008</c:v>
                </c:pt>
                <c:pt idx="2226">
                  <c:v>45008</c:v>
                </c:pt>
                <c:pt idx="2227">
                  <c:v>45008</c:v>
                </c:pt>
                <c:pt idx="2228">
                  <c:v>45008</c:v>
                </c:pt>
                <c:pt idx="2229">
                  <c:v>45008</c:v>
                </c:pt>
                <c:pt idx="2230">
                  <c:v>45008</c:v>
                </c:pt>
                <c:pt idx="2231">
                  <c:v>45008</c:v>
                </c:pt>
                <c:pt idx="2232">
                  <c:v>45008</c:v>
                </c:pt>
                <c:pt idx="2233">
                  <c:v>45008</c:v>
                </c:pt>
                <c:pt idx="2234">
                  <c:v>45008</c:v>
                </c:pt>
                <c:pt idx="2235">
                  <c:v>45008</c:v>
                </c:pt>
                <c:pt idx="2236">
                  <c:v>45008</c:v>
                </c:pt>
                <c:pt idx="2237">
                  <c:v>45008</c:v>
                </c:pt>
                <c:pt idx="2238">
                  <c:v>45008</c:v>
                </c:pt>
                <c:pt idx="2239">
                  <c:v>45007</c:v>
                </c:pt>
                <c:pt idx="2240">
                  <c:v>45007</c:v>
                </c:pt>
                <c:pt idx="2241">
                  <c:v>45007</c:v>
                </c:pt>
                <c:pt idx="2242">
                  <c:v>45007</c:v>
                </c:pt>
                <c:pt idx="2243">
                  <c:v>45007</c:v>
                </c:pt>
                <c:pt idx="2244">
                  <c:v>45007</c:v>
                </c:pt>
                <c:pt idx="2245">
                  <c:v>45007</c:v>
                </c:pt>
                <c:pt idx="2246">
                  <c:v>45007</c:v>
                </c:pt>
                <c:pt idx="2247">
                  <c:v>45007</c:v>
                </c:pt>
                <c:pt idx="2248">
                  <c:v>45007</c:v>
                </c:pt>
                <c:pt idx="2249">
                  <c:v>45007</c:v>
                </c:pt>
                <c:pt idx="2250">
                  <c:v>45007</c:v>
                </c:pt>
                <c:pt idx="2251">
                  <c:v>45007</c:v>
                </c:pt>
                <c:pt idx="2252">
                  <c:v>45007</c:v>
                </c:pt>
                <c:pt idx="2253">
                  <c:v>45007</c:v>
                </c:pt>
                <c:pt idx="2254">
                  <c:v>45007</c:v>
                </c:pt>
                <c:pt idx="2255">
                  <c:v>45007</c:v>
                </c:pt>
                <c:pt idx="2256">
                  <c:v>45007</c:v>
                </c:pt>
                <c:pt idx="2257">
                  <c:v>45007</c:v>
                </c:pt>
                <c:pt idx="2258">
                  <c:v>45007</c:v>
                </c:pt>
                <c:pt idx="2259">
                  <c:v>45007</c:v>
                </c:pt>
                <c:pt idx="2260">
                  <c:v>45007</c:v>
                </c:pt>
                <c:pt idx="2261">
                  <c:v>45007</c:v>
                </c:pt>
                <c:pt idx="2262">
                  <c:v>45007</c:v>
                </c:pt>
                <c:pt idx="2263">
                  <c:v>45007</c:v>
                </c:pt>
                <c:pt idx="2264">
                  <c:v>45007</c:v>
                </c:pt>
                <c:pt idx="2265">
                  <c:v>45006</c:v>
                </c:pt>
                <c:pt idx="2266">
                  <c:v>45006</c:v>
                </c:pt>
                <c:pt idx="2267">
                  <c:v>45006</c:v>
                </c:pt>
                <c:pt idx="2268">
                  <c:v>45006</c:v>
                </c:pt>
                <c:pt idx="2269">
                  <c:v>45006</c:v>
                </c:pt>
                <c:pt idx="2270">
                  <c:v>45006</c:v>
                </c:pt>
                <c:pt idx="2271">
                  <c:v>45006</c:v>
                </c:pt>
                <c:pt idx="2272">
                  <c:v>45006</c:v>
                </c:pt>
                <c:pt idx="2273">
                  <c:v>45006</c:v>
                </c:pt>
                <c:pt idx="2274">
                  <c:v>45006</c:v>
                </c:pt>
                <c:pt idx="2275">
                  <c:v>45006</c:v>
                </c:pt>
                <c:pt idx="2276">
                  <c:v>45006</c:v>
                </c:pt>
                <c:pt idx="2277">
                  <c:v>45006</c:v>
                </c:pt>
                <c:pt idx="2278">
                  <c:v>45006</c:v>
                </c:pt>
                <c:pt idx="2279">
                  <c:v>45006</c:v>
                </c:pt>
                <c:pt idx="2280">
                  <c:v>45006</c:v>
                </c:pt>
                <c:pt idx="2281">
                  <c:v>45006</c:v>
                </c:pt>
                <c:pt idx="2282">
                  <c:v>45006</c:v>
                </c:pt>
                <c:pt idx="2283">
                  <c:v>45006</c:v>
                </c:pt>
                <c:pt idx="2284">
                  <c:v>45006</c:v>
                </c:pt>
                <c:pt idx="2285">
                  <c:v>45006</c:v>
                </c:pt>
                <c:pt idx="2286">
                  <c:v>45005</c:v>
                </c:pt>
                <c:pt idx="2287">
                  <c:v>45005</c:v>
                </c:pt>
                <c:pt idx="2288">
                  <c:v>45005</c:v>
                </c:pt>
                <c:pt idx="2289">
                  <c:v>45005</c:v>
                </c:pt>
                <c:pt idx="2290">
                  <c:v>45005</c:v>
                </c:pt>
                <c:pt idx="2291">
                  <c:v>45005</c:v>
                </c:pt>
                <c:pt idx="2292">
                  <c:v>45005</c:v>
                </c:pt>
                <c:pt idx="2293">
                  <c:v>45005</c:v>
                </c:pt>
                <c:pt idx="2294">
                  <c:v>45005</c:v>
                </c:pt>
                <c:pt idx="2295">
                  <c:v>45005</c:v>
                </c:pt>
                <c:pt idx="2296">
                  <c:v>45005</c:v>
                </c:pt>
                <c:pt idx="2297">
                  <c:v>45005</c:v>
                </c:pt>
                <c:pt idx="2298">
                  <c:v>45005</c:v>
                </c:pt>
                <c:pt idx="2299">
                  <c:v>45005</c:v>
                </c:pt>
                <c:pt idx="2300">
                  <c:v>45005</c:v>
                </c:pt>
                <c:pt idx="2301">
                  <c:v>45005</c:v>
                </c:pt>
                <c:pt idx="2302">
                  <c:v>45005</c:v>
                </c:pt>
                <c:pt idx="2303">
                  <c:v>45005</c:v>
                </c:pt>
                <c:pt idx="2304">
                  <c:v>45005</c:v>
                </c:pt>
                <c:pt idx="2305">
                  <c:v>45005</c:v>
                </c:pt>
                <c:pt idx="2306">
                  <c:v>45004</c:v>
                </c:pt>
                <c:pt idx="2307">
                  <c:v>45004</c:v>
                </c:pt>
                <c:pt idx="2308">
                  <c:v>45004</c:v>
                </c:pt>
                <c:pt idx="2309">
                  <c:v>45004</c:v>
                </c:pt>
                <c:pt idx="2310">
                  <c:v>45004</c:v>
                </c:pt>
                <c:pt idx="2311">
                  <c:v>45004</c:v>
                </c:pt>
                <c:pt idx="2312">
                  <c:v>45004</c:v>
                </c:pt>
                <c:pt idx="2313">
                  <c:v>45004</c:v>
                </c:pt>
                <c:pt idx="2314">
                  <c:v>45004</c:v>
                </c:pt>
                <c:pt idx="2315">
                  <c:v>45004</c:v>
                </c:pt>
                <c:pt idx="2316">
                  <c:v>45004</c:v>
                </c:pt>
                <c:pt idx="2317">
                  <c:v>45004</c:v>
                </c:pt>
                <c:pt idx="2318">
                  <c:v>45004</c:v>
                </c:pt>
                <c:pt idx="2319">
                  <c:v>45004</c:v>
                </c:pt>
                <c:pt idx="2320">
                  <c:v>45003</c:v>
                </c:pt>
                <c:pt idx="2321">
                  <c:v>45003</c:v>
                </c:pt>
                <c:pt idx="2322">
                  <c:v>45003</c:v>
                </c:pt>
                <c:pt idx="2323">
                  <c:v>45003</c:v>
                </c:pt>
                <c:pt idx="2324">
                  <c:v>45003</c:v>
                </c:pt>
                <c:pt idx="2325">
                  <c:v>45003</c:v>
                </c:pt>
                <c:pt idx="2326">
                  <c:v>45003</c:v>
                </c:pt>
                <c:pt idx="2327">
                  <c:v>45003</c:v>
                </c:pt>
                <c:pt idx="2328">
                  <c:v>45003</c:v>
                </c:pt>
                <c:pt idx="2329">
                  <c:v>45003</c:v>
                </c:pt>
                <c:pt idx="2330">
                  <c:v>45003</c:v>
                </c:pt>
                <c:pt idx="2331">
                  <c:v>45003</c:v>
                </c:pt>
                <c:pt idx="2332">
                  <c:v>45003</c:v>
                </c:pt>
                <c:pt idx="2333">
                  <c:v>45003</c:v>
                </c:pt>
                <c:pt idx="2334">
                  <c:v>45003</c:v>
                </c:pt>
                <c:pt idx="2335">
                  <c:v>45003</c:v>
                </c:pt>
                <c:pt idx="2336">
                  <c:v>45003</c:v>
                </c:pt>
                <c:pt idx="2337">
                  <c:v>45003</c:v>
                </c:pt>
                <c:pt idx="2338">
                  <c:v>45003</c:v>
                </c:pt>
                <c:pt idx="2339">
                  <c:v>45003</c:v>
                </c:pt>
                <c:pt idx="2340">
                  <c:v>45003</c:v>
                </c:pt>
                <c:pt idx="2341">
                  <c:v>45003</c:v>
                </c:pt>
                <c:pt idx="2342">
                  <c:v>45003</c:v>
                </c:pt>
                <c:pt idx="2343">
                  <c:v>45002</c:v>
                </c:pt>
                <c:pt idx="2344">
                  <c:v>45002</c:v>
                </c:pt>
                <c:pt idx="2345">
                  <c:v>45002</c:v>
                </c:pt>
                <c:pt idx="2346">
                  <c:v>45002</c:v>
                </c:pt>
                <c:pt idx="2347">
                  <c:v>45002</c:v>
                </c:pt>
                <c:pt idx="2348">
                  <c:v>45002</c:v>
                </c:pt>
                <c:pt idx="2349">
                  <c:v>45002</c:v>
                </c:pt>
                <c:pt idx="2350">
                  <c:v>45002</c:v>
                </c:pt>
                <c:pt idx="2351">
                  <c:v>45002</c:v>
                </c:pt>
                <c:pt idx="2352">
                  <c:v>45002</c:v>
                </c:pt>
                <c:pt idx="2353">
                  <c:v>45002</c:v>
                </c:pt>
                <c:pt idx="2354">
                  <c:v>45002</c:v>
                </c:pt>
                <c:pt idx="2355">
                  <c:v>45002</c:v>
                </c:pt>
                <c:pt idx="2356">
                  <c:v>45002</c:v>
                </c:pt>
                <c:pt idx="2357">
                  <c:v>45002</c:v>
                </c:pt>
                <c:pt idx="2358">
                  <c:v>45002</c:v>
                </c:pt>
                <c:pt idx="2359">
                  <c:v>45002</c:v>
                </c:pt>
                <c:pt idx="2360">
                  <c:v>45002</c:v>
                </c:pt>
                <c:pt idx="2361">
                  <c:v>45002</c:v>
                </c:pt>
                <c:pt idx="2362">
                  <c:v>45002</c:v>
                </c:pt>
                <c:pt idx="2363">
                  <c:v>45002</c:v>
                </c:pt>
                <c:pt idx="2364">
                  <c:v>45002</c:v>
                </c:pt>
                <c:pt idx="2365">
                  <c:v>45002</c:v>
                </c:pt>
                <c:pt idx="2366">
                  <c:v>45002</c:v>
                </c:pt>
                <c:pt idx="2367">
                  <c:v>45002</c:v>
                </c:pt>
                <c:pt idx="2368">
                  <c:v>45002</c:v>
                </c:pt>
                <c:pt idx="2369">
                  <c:v>45002</c:v>
                </c:pt>
                <c:pt idx="2370">
                  <c:v>45002</c:v>
                </c:pt>
                <c:pt idx="2371">
                  <c:v>45002</c:v>
                </c:pt>
                <c:pt idx="2372">
                  <c:v>45002</c:v>
                </c:pt>
                <c:pt idx="2373">
                  <c:v>45002</c:v>
                </c:pt>
                <c:pt idx="2374">
                  <c:v>45002</c:v>
                </c:pt>
                <c:pt idx="2375">
                  <c:v>45001</c:v>
                </c:pt>
                <c:pt idx="2376">
                  <c:v>45001</c:v>
                </c:pt>
                <c:pt idx="2377">
                  <c:v>45001</c:v>
                </c:pt>
                <c:pt idx="2378">
                  <c:v>45001</c:v>
                </c:pt>
                <c:pt idx="2379">
                  <c:v>45001</c:v>
                </c:pt>
                <c:pt idx="2380">
                  <c:v>45001</c:v>
                </c:pt>
                <c:pt idx="2381">
                  <c:v>45001</c:v>
                </c:pt>
                <c:pt idx="2382">
                  <c:v>45001</c:v>
                </c:pt>
                <c:pt idx="2383">
                  <c:v>45001</c:v>
                </c:pt>
                <c:pt idx="2384">
                  <c:v>45001</c:v>
                </c:pt>
                <c:pt idx="2385">
                  <c:v>45001</c:v>
                </c:pt>
                <c:pt idx="2386">
                  <c:v>45001</c:v>
                </c:pt>
                <c:pt idx="2387">
                  <c:v>45001</c:v>
                </c:pt>
                <c:pt idx="2388">
                  <c:v>45001</c:v>
                </c:pt>
                <c:pt idx="2389">
                  <c:v>45001</c:v>
                </c:pt>
                <c:pt idx="2390">
                  <c:v>45001</c:v>
                </c:pt>
                <c:pt idx="2391">
                  <c:v>45001</c:v>
                </c:pt>
                <c:pt idx="2392">
                  <c:v>45001</c:v>
                </c:pt>
                <c:pt idx="2393">
                  <c:v>45001</c:v>
                </c:pt>
                <c:pt idx="2394">
                  <c:v>45001</c:v>
                </c:pt>
                <c:pt idx="2395">
                  <c:v>45001</c:v>
                </c:pt>
                <c:pt idx="2396">
                  <c:v>45001</c:v>
                </c:pt>
                <c:pt idx="2397">
                  <c:v>45001</c:v>
                </c:pt>
                <c:pt idx="2398">
                  <c:v>45001</c:v>
                </c:pt>
                <c:pt idx="2399">
                  <c:v>45001</c:v>
                </c:pt>
                <c:pt idx="2400">
                  <c:v>45001</c:v>
                </c:pt>
                <c:pt idx="2401">
                  <c:v>45001</c:v>
                </c:pt>
                <c:pt idx="2402">
                  <c:v>45001</c:v>
                </c:pt>
                <c:pt idx="2403">
                  <c:v>45001</c:v>
                </c:pt>
                <c:pt idx="2404">
                  <c:v>45000</c:v>
                </c:pt>
                <c:pt idx="2405">
                  <c:v>45000</c:v>
                </c:pt>
                <c:pt idx="2406">
                  <c:v>45000</c:v>
                </c:pt>
                <c:pt idx="2407">
                  <c:v>45000</c:v>
                </c:pt>
                <c:pt idx="2408">
                  <c:v>45000</c:v>
                </c:pt>
                <c:pt idx="2409">
                  <c:v>45000</c:v>
                </c:pt>
                <c:pt idx="2410">
                  <c:v>45000</c:v>
                </c:pt>
                <c:pt idx="2411">
                  <c:v>45000</c:v>
                </c:pt>
                <c:pt idx="2412">
                  <c:v>45000</c:v>
                </c:pt>
                <c:pt idx="2413">
                  <c:v>45000</c:v>
                </c:pt>
                <c:pt idx="2414">
                  <c:v>45000</c:v>
                </c:pt>
                <c:pt idx="2415">
                  <c:v>45000</c:v>
                </c:pt>
                <c:pt idx="2416">
                  <c:v>45000</c:v>
                </c:pt>
                <c:pt idx="2417">
                  <c:v>45000</c:v>
                </c:pt>
                <c:pt idx="2418">
                  <c:v>45000</c:v>
                </c:pt>
                <c:pt idx="2419">
                  <c:v>45000</c:v>
                </c:pt>
                <c:pt idx="2420">
                  <c:v>45000</c:v>
                </c:pt>
                <c:pt idx="2421">
                  <c:v>45000</c:v>
                </c:pt>
                <c:pt idx="2422">
                  <c:v>45000</c:v>
                </c:pt>
                <c:pt idx="2423">
                  <c:v>45000</c:v>
                </c:pt>
                <c:pt idx="2424">
                  <c:v>45000</c:v>
                </c:pt>
                <c:pt idx="2425">
                  <c:v>45000</c:v>
                </c:pt>
                <c:pt idx="2426">
                  <c:v>45000</c:v>
                </c:pt>
                <c:pt idx="2427">
                  <c:v>45000</c:v>
                </c:pt>
                <c:pt idx="2428">
                  <c:v>45000</c:v>
                </c:pt>
                <c:pt idx="2429">
                  <c:v>45000</c:v>
                </c:pt>
                <c:pt idx="2430">
                  <c:v>45000</c:v>
                </c:pt>
                <c:pt idx="2431">
                  <c:v>45000</c:v>
                </c:pt>
                <c:pt idx="2432">
                  <c:v>45000</c:v>
                </c:pt>
                <c:pt idx="2433">
                  <c:v>44999</c:v>
                </c:pt>
                <c:pt idx="2434">
                  <c:v>44999</c:v>
                </c:pt>
                <c:pt idx="2435">
                  <c:v>44999</c:v>
                </c:pt>
                <c:pt idx="2436">
                  <c:v>44999</c:v>
                </c:pt>
                <c:pt idx="2437">
                  <c:v>44999</c:v>
                </c:pt>
                <c:pt idx="2438">
                  <c:v>44999</c:v>
                </c:pt>
                <c:pt idx="2439">
                  <c:v>44999</c:v>
                </c:pt>
                <c:pt idx="2440">
                  <c:v>44999</c:v>
                </c:pt>
                <c:pt idx="2441">
                  <c:v>44999</c:v>
                </c:pt>
                <c:pt idx="2442">
                  <c:v>44999</c:v>
                </c:pt>
                <c:pt idx="2443">
                  <c:v>44999</c:v>
                </c:pt>
                <c:pt idx="2444">
                  <c:v>44999</c:v>
                </c:pt>
                <c:pt idx="2445">
                  <c:v>44999</c:v>
                </c:pt>
                <c:pt idx="2446">
                  <c:v>44999</c:v>
                </c:pt>
                <c:pt idx="2447">
                  <c:v>44999</c:v>
                </c:pt>
                <c:pt idx="2448">
                  <c:v>44999</c:v>
                </c:pt>
                <c:pt idx="2449">
                  <c:v>44999</c:v>
                </c:pt>
                <c:pt idx="2450">
                  <c:v>44999</c:v>
                </c:pt>
                <c:pt idx="2451">
                  <c:v>44999</c:v>
                </c:pt>
                <c:pt idx="2452">
                  <c:v>44999</c:v>
                </c:pt>
                <c:pt idx="2453">
                  <c:v>44999</c:v>
                </c:pt>
                <c:pt idx="2454">
                  <c:v>44999</c:v>
                </c:pt>
                <c:pt idx="2455">
                  <c:v>44999</c:v>
                </c:pt>
                <c:pt idx="2456">
                  <c:v>44999</c:v>
                </c:pt>
                <c:pt idx="2457">
                  <c:v>44999</c:v>
                </c:pt>
                <c:pt idx="2458">
                  <c:v>44999</c:v>
                </c:pt>
                <c:pt idx="2459">
                  <c:v>44999</c:v>
                </c:pt>
                <c:pt idx="2460">
                  <c:v>44999</c:v>
                </c:pt>
                <c:pt idx="2461">
                  <c:v>44999</c:v>
                </c:pt>
                <c:pt idx="2462">
                  <c:v>44999</c:v>
                </c:pt>
                <c:pt idx="2463">
                  <c:v>44999</c:v>
                </c:pt>
                <c:pt idx="2464">
                  <c:v>44999</c:v>
                </c:pt>
                <c:pt idx="2465">
                  <c:v>44998</c:v>
                </c:pt>
                <c:pt idx="2466">
                  <c:v>44998</c:v>
                </c:pt>
                <c:pt idx="2467">
                  <c:v>44998</c:v>
                </c:pt>
                <c:pt idx="2468">
                  <c:v>44998</c:v>
                </c:pt>
                <c:pt idx="2469">
                  <c:v>44998</c:v>
                </c:pt>
                <c:pt idx="2470">
                  <c:v>44998</c:v>
                </c:pt>
                <c:pt idx="2471">
                  <c:v>44998</c:v>
                </c:pt>
                <c:pt idx="2472">
                  <c:v>44998</c:v>
                </c:pt>
                <c:pt idx="2473">
                  <c:v>44998</c:v>
                </c:pt>
                <c:pt idx="2474">
                  <c:v>44998</c:v>
                </c:pt>
                <c:pt idx="2475">
                  <c:v>44998</c:v>
                </c:pt>
                <c:pt idx="2476">
                  <c:v>44998</c:v>
                </c:pt>
                <c:pt idx="2477">
                  <c:v>44998</c:v>
                </c:pt>
                <c:pt idx="2478">
                  <c:v>44998</c:v>
                </c:pt>
                <c:pt idx="2479">
                  <c:v>44998</c:v>
                </c:pt>
                <c:pt idx="2480">
                  <c:v>44998</c:v>
                </c:pt>
                <c:pt idx="2481">
                  <c:v>44998</c:v>
                </c:pt>
                <c:pt idx="2482">
                  <c:v>44998</c:v>
                </c:pt>
                <c:pt idx="2483">
                  <c:v>44998</c:v>
                </c:pt>
                <c:pt idx="2484">
                  <c:v>44998</c:v>
                </c:pt>
                <c:pt idx="2485">
                  <c:v>44998</c:v>
                </c:pt>
                <c:pt idx="2486">
                  <c:v>44997</c:v>
                </c:pt>
                <c:pt idx="2487">
                  <c:v>44997</c:v>
                </c:pt>
                <c:pt idx="2488">
                  <c:v>44997</c:v>
                </c:pt>
                <c:pt idx="2489">
                  <c:v>44997</c:v>
                </c:pt>
                <c:pt idx="2490">
                  <c:v>44997</c:v>
                </c:pt>
                <c:pt idx="2491">
                  <c:v>44997</c:v>
                </c:pt>
                <c:pt idx="2492">
                  <c:v>44997</c:v>
                </c:pt>
                <c:pt idx="2493">
                  <c:v>44997</c:v>
                </c:pt>
                <c:pt idx="2494">
                  <c:v>44996</c:v>
                </c:pt>
                <c:pt idx="2495">
                  <c:v>44996</c:v>
                </c:pt>
                <c:pt idx="2496">
                  <c:v>44996</c:v>
                </c:pt>
                <c:pt idx="2497">
                  <c:v>44996</c:v>
                </c:pt>
                <c:pt idx="2498">
                  <c:v>44996</c:v>
                </c:pt>
                <c:pt idx="2499">
                  <c:v>44996</c:v>
                </c:pt>
                <c:pt idx="2500">
                  <c:v>44996</c:v>
                </c:pt>
                <c:pt idx="2501">
                  <c:v>44996</c:v>
                </c:pt>
                <c:pt idx="2502">
                  <c:v>44996</c:v>
                </c:pt>
                <c:pt idx="2503">
                  <c:v>44996</c:v>
                </c:pt>
                <c:pt idx="2504">
                  <c:v>44996</c:v>
                </c:pt>
                <c:pt idx="2505">
                  <c:v>44996</c:v>
                </c:pt>
                <c:pt idx="2506">
                  <c:v>44996</c:v>
                </c:pt>
                <c:pt idx="2507">
                  <c:v>44996</c:v>
                </c:pt>
                <c:pt idx="2508">
                  <c:v>44996</c:v>
                </c:pt>
                <c:pt idx="2509">
                  <c:v>44996</c:v>
                </c:pt>
                <c:pt idx="2510">
                  <c:v>44996</c:v>
                </c:pt>
                <c:pt idx="2511">
                  <c:v>44996</c:v>
                </c:pt>
                <c:pt idx="2512">
                  <c:v>44996</c:v>
                </c:pt>
                <c:pt idx="2513">
                  <c:v>44996</c:v>
                </c:pt>
                <c:pt idx="2514">
                  <c:v>44996</c:v>
                </c:pt>
                <c:pt idx="2515">
                  <c:v>44996</c:v>
                </c:pt>
                <c:pt idx="2516">
                  <c:v>44995</c:v>
                </c:pt>
                <c:pt idx="2517">
                  <c:v>44995</c:v>
                </c:pt>
                <c:pt idx="2518">
                  <c:v>44995</c:v>
                </c:pt>
                <c:pt idx="2519">
                  <c:v>44995</c:v>
                </c:pt>
                <c:pt idx="2520">
                  <c:v>44995</c:v>
                </c:pt>
                <c:pt idx="2521">
                  <c:v>44995</c:v>
                </c:pt>
                <c:pt idx="2522">
                  <c:v>44995</c:v>
                </c:pt>
                <c:pt idx="2523">
                  <c:v>44995</c:v>
                </c:pt>
                <c:pt idx="2524">
                  <c:v>44995</c:v>
                </c:pt>
                <c:pt idx="2525">
                  <c:v>44995</c:v>
                </c:pt>
                <c:pt idx="2526">
                  <c:v>44995</c:v>
                </c:pt>
                <c:pt idx="2527">
                  <c:v>44995</c:v>
                </c:pt>
                <c:pt idx="2528">
                  <c:v>44995</c:v>
                </c:pt>
                <c:pt idx="2529">
                  <c:v>44995</c:v>
                </c:pt>
                <c:pt idx="2530">
                  <c:v>44995</c:v>
                </c:pt>
                <c:pt idx="2531">
                  <c:v>44995</c:v>
                </c:pt>
                <c:pt idx="2532">
                  <c:v>44995</c:v>
                </c:pt>
                <c:pt idx="2533">
                  <c:v>44995</c:v>
                </c:pt>
                <c:pt idx="2534">
                  <c:v>44995</c:v>
                </c:pt>
                <c:pt idx="2535">
                  <c:v>44995</c:v>
                </c:pt>
                <c:pt idx="2536">
                  <c:v>44995</c:v>
                </c:pt>
                <c:pt idx="2537">
                  <c:v>44995</c:v>
                </c:pt>
                <c:pt idx="2538">
                  <c:v>44995</c:v>
                </c:pt>
                <c:pt idx="2539">
                  <c:v>44995</c:v>
                </c:pt>
                <c:pt idx="2540">
                  <c:v>44995</c:v>
                </c:pt>
                <c:pt idx="2541">
                  <c:v>44995</c:v>
                </c:pt>
                <c:pt idx="2542">
                  <c:v>44994</c:v>
                </c:pt>
                <c:pt idx="2543">
                  <c:v>44994</c:v>
                </c:pt>
                <c:pt idx="2544">
                  <c:v>44994</c:v>
                </c:pt>
                <c:pt idx="2545">
                  <c:v>44994</c:v>
                </c:pt>
                <c:pt idx="2546">
                  <c:v>44994</c:v>
                </c:pt>
                <c:pt idx="2547">
                  <c:v>44994</c:v>
                </c:pt>
                <c:pt idx="2548">
                  <c:v>44994</c:v>
                </c:pt>
                <c:pt idx="2549">
                  <c:v>44994</c:v>
                </c:pt>
                <c:pt idx="2550">
                  <c:v>44994</c:v>
                </c:pt>
                <c:pt idx="2551">
                  <c:v>44994</c:v>
                </c:pt>
                <c:pt idx="2552">
                  <c:v>44994</c:v>
                </c:pt>
                <c:pt idx="2553">
                  <c:v>44994</c:v>
                </c:pt>
                <c:pt idx="2554">
                  <c:v>44994</c:v>
                </c:pt>
                <c:pt idx="2555">
                  <c:v>44994</c:v>
                </c:pt>
                <c:pt idx="2556">
                  <c:v>44994</c:v>
                </c:pt>
                <c:pt idx="2557">
                  <c:v>44994</c:v>
                </c:pt>
                <c:pt idx="2558">
                  <c:v>44994</c:v>
                </c:pt>
                <c:pt idx="2559">
                  <c:v>44994</c:v>
                </c:pt>
                <c:pt idx="2560">
                  <c:v>44994</c:v>
                </c:pt>
                <c:pt idx="2561">
                  <c:v>44994</c:v>
                </c:pt>
                <c:pt idx="2562">
                  <c:v>44994</c:v>
                </c:pt>
                <c:pt idx="2563">
                  <c:v>44994</c:v>
                </c:pt>
                <c:pt idx="2564">
                  <c:v>44994</c:v>
                </c:pt>
                <c:pt idx="2565">
                  <c:v>44994</c:v>
                </c:pt>
                <c:pt idx="2566">
                  <c:v>44994</c:v>
                </c:pt>
                <c:pt idx="2567">
                  <c:v>44994</c:v>
                </c:pt>
                <c:pt idx="2568">
                  <c:v>44994</c:v>
                </c:pt>
                <c:pt idx="2569">
                  <c:v>44994</c:v>
                </c:pt>
                <c:pt idx="2570">
                  <c:v>44994</c:v>
                </c:pt>
                <c:pt idx="2571">
                  <c:v>44993</c:v>
                </c:pt>
                <c:pt idx="2572">
                  <c:v>44993</c:v>
                </c:pt>
                <c:pt idx="2573">
                  <c:v>44993</c:v>
                </c:pt>
                <c:pt idx="2574">
                  <c:v>44993</c:v>
                </c:pt>
                <c:pt idx="2575">
                  <c:v>44993</c:v>
                </c:pt>
                <c:pt idx="2576">
                  <c:v>44993</c:v>
                </c:pt>
                <c:pt idx="2577">
                  <c:v>44993</c:v>
                </c:pt>
                <c:pt idx="2578">
                  <c:v>44993</c:v>
                </c:pt>
                <c:pt idx="2579">
                  <c:v>44993</c:v>
                </c:pt>
                <c:pt idx="2580">
                  <c:v>44993</c:v>
                </c:pt>
                <c:pt idx="2581">
                  <c:v>44993</c:v>
                </c:pt>
                <c:pt idx="2582">
                  <c:v>44993</c:v>
                </c:pt>
                <c:pt idx="2583">
                  <c:v>44993</c:v>
                </c:pt>
                <c:pt idx="2584">
                  <c:v>44993</c:v>
                </c:pt>
                <c:pt idx="2585">
                  <c:v>44993</c:v>
                </c:pt>
                <c:pt idx="2586">
                  <c:v>44993</c:v>
                </c:pt>
                <c:pt idx="2587">
                  <c:v>44993</c:v>
                </c:pt>
                <c:pt idx="2588">
                  <c:v>44993</c:v>
                </c:pt>
                <c:pt idx="2589">
                  <c:v>44993</c:v>
                </c:pt>
                <c:pt idx="2590">
                  <c:v>44992</c:v>
                </c:pt>
                <c:pt idx="2591">
                  <c:v>44992</c:v>
                </c:pt>
                <c:pt idx="2592">
                  <c:v>44992</c:v>
                </c:pt>
                <c:pt idx="2593">
                  <c:v>44992</c:v>
                </c:pt>
                <c:pt idx="2594">
                  <c:v>44992</c:v>
                </c:pt>
                <c:pt idx="2595">
                  <c:v>44992</c:v>
                </c:pt>
                <c:pt idx="2596">
                  <c:v>44992</c:v>
                </c:pt>
                <c:pt idx="2597">
                  <c:v>44992</c:v>
                </c:pt>
                <c:pt idx="2598">
                  <c:v>44992</c:v>
                </c:pt>
                <c:pt idx="2599">
                  <c:v>44992</c:v>
                </c:pt>
                <c:pt idx="2600">
                  <c:v>44992</c:v>
                </c:pt>
                <c:pt idx="2601">
                  <c:v>44992</c:v>
                </c:pt>
                <c:pt idx="2602">
                  <c:v>44992</c:v>
                </c:pt>
                <c:pt idx="2603">
                  <c:v>44992</c:v>
                </c:pt>
                <c:pt idx="2604">
                  <c:v>44992</c:v>
                </c:pt>
                <c:pt idx="2605">
                  <c:v>44992</c:v>
                </c:pt>
                <c:pt idx="2606">
                  <c:v>44992</c:v>
                </c:pt>
                <c:pt idx="2607">
                  <c:v>44992</c:v>
                </c:pt>
                <c:pt idx="2608">
                  <c:v>44992</c:v>
                </c:pt>
                <c:pt idx="2609">
                  <c:v>44992</c:v>
                </c:pt>
                <c:pt idx="2610">
                  <c:v>44992</c:v>
                </c:pt>
                <c:pt idx="2611">
                  <c:v>44992</c:v>
                </c:pt>
                <c:pt idx="2612">
                  <c:v>44992</c:v>
                </c:pt>
                <c:pt idx="2613">
                  <c:v>44992</c:v>
                </c:pt>
                <c:pt idx="2614">
                  <c:v>44992</c:v>
                </c:pt>
                <c:pt idx="2615">
                  <c:v>44992</c:v>
                </c:pt>
                <c:pt idx="2616">
                  <c:v>44992</c:v>
                </c:pt>
                <c:pt idx="2617">
                  <c:v>44992</c:v>
                </c:pt>
                <c:pt idx="2618">
                  <c:v>44991</c:v>
                </c:pt>
                <c:pt idx="2619">
                  <c:v>44991</c:v>
                </c:pt>
                <c:pt idx="2620">
                  <c:v>44991</c:v>
                </c:pt>
                <c:pt idx="2621">
                  <c:v>44991</c:v>
                </c:pt>
                <c:pt idx="2622">
                  <c:v>44991</c:v>
                </c:pt>
                <c:pt idx="2623">
                  <c:v>44991</c:v>
                </c:pt>
                <c:pt idx="2624">
                  <c:v>44991</c:v>
                </c:pt>
                <c:pt idx="2625">
                  <c:v>44991</c:v>
                </c:pt>
                <c:pt idx="2626">
                  <c:v>44991</c:v>
                </c:pt>
                <c:pt idx="2627">
                  <c:v>44991</c:v>
                </c:pt>
                <c:pt idx="2628">
                  <c:v>44991</c:v>
                </c:pt>
                <c:pt idx="2629">
                  <c:v>44991</c:v>
                </c:pt>
                <c:pt idx="2630">
                  <c:v>44991</c:v>
                </c:pt>
                <c:pt idx="2631">
                  <c:v>44991</c:v>
                </c:pt>
                <c:pt idx="2632">
                  <c:v>44991</c:v>
                </c:pt>
                <c:pt idx="2633">
                  <c:v>44991</c:v>
                </c:pt>
                <c:pt idx="2634">
                  <c:v>44991</c:v>
                </c:pt>
                <c:pt idx="2635">
                  <c:v>44990</c:v>
                </c:pt>
                <c:pt idx="2636">
                  <c:v>44990</c:v>
                </c:pt>
                <c:pt idx="2637">
                  <c:v>44990</c:v>
                </c:pt>
                <c:pt idx="2638">
                  <c:v>44990</c:v>
                </c:pt>
                <c:pt idx="2639">
                  <c:v>44990</c:v>
                </c:pt>
                <c:pt idx="2640">
                  <c:v>44990</c:v>
                </c:pt>
                <c:pt idx="2641">
                  <c:v>44990</c:v>
                </c:pt>
                <c:pt idx="2642">
                  <c:v>44990</c:v>
                </c:pt>
                <c:pt idx="2643">
                  <c:v>44990</c:v>
                </c:pt>
                <c:pt idx="2644">
                  <c:v>44989</c:v>
                </c:pt>
                <c:pt idx="2645">
                  <c:v>44989</c:v>
                </c:pt>
                <c:pt idx="2646">
                  <c:v>44989</c:v>
                </c:pt>
                <c:pt idx="2647">
                  <c:v>44989</c:v>
                </c:pt>
                <c:pt idx="2648">
                  <c:v>44989</c:v>
                </c:pt>
                <c:pt idx="2649">
                  <c:v>44989</c:v>
                </c:pt>
                <c:pt idx="2650">
                  <c:v>44989</c:v>
                </c:pt>
                <c:pt idx="2651">
                  <c:v>44989</c:v>
                </c:pt>
                <c:pt idx="2652">
                  <c:v>44989</c:v>
                </c:pt>
                <c:pt idx="2653">
                  <c:v>44989</c:v>
                </c:pt>
                <c:pt idx="2654">
                  <c:v>44989</c:v>
                </c:pt>
                <c:pt idx="2655">
                  <c:v>44989</c:v>
                </c:pt>
                <c:pt idx="2656">
                  <c:v>44989</c:v>
                </c:pt>
                <c:pt idx="2657">
                  <c:v>44989</c:v>
                </c:pt>
                <c:pt idx="2658">
                  <c:v>44989</c:v>
                </c:pt>
                <c:pt idx="2659">
                  <c:v>44988</c:v>
                </c:pt>
                <c:pt idx="2660">
                  <c:v>44988</c:v>
                </c:pt>
                <c:pt idx="2661">
                  <c:v>44988</c:v>
                </c:pt>
                <c:pt idx="2662">
                  <c:v>44988</c:v>
                </c:pt>
                <c:pt idx="2663">
                  <c:v>44988</c:v>
                </c:pt>
                <c:pt idx="2664">
                  <c:v>44988</c:v>
                </c:pt>
                <c:pt idx="2665">
                  <c:v>44988</c:v>
                </c:pt>
                <c:pt idx="2666">
                  <c:v>44988</c:v>
                </c:pt>
                <c:pt idx="2667">
                  <c:v>44988</c:v>
                </c:pt>
                <c:pt idx="2668">
                  <c:v>44988</c:v>
                </c:pt>
                <c:pt idx="2669">
                  <c:v>44988</c:v>
                </c:pt>
                <c:pt idx="2670">
                  <c:v>44988</c:v>
                </c:pt>
                <c:pt idx="2671">
                  <c:v>44988</c:v>
                </c:pt>
                <c:pt idx="2672">
                  <c:v>44988</c:v>
                </c:pt>
                <c:pt idx="2673">
                  <c:v>44988</c:v>
                </c:pt>
                <c:pt idx="2674">
                  <c:v>44988</c:v>
                </c:pt>
                <c:pt idx="2675">
                  <c:v>44988</c:v>
                </c:pt>
                <c:pt idx="2676">
                  <c:v>44988</c:v>
                </c:pt>
                <c:pt idx="2677">
                  <c:v>44988</c:v>
                </c:pt>
                <c:pt idx="2678">
                  <c:v>44988</c:v>
                </c:pt>
                <c:pt idx="2679">
                  <c:v>44988</c:v>
                </c:pt>
                <c:pt idx="2680">
                  <c:v>44988</c:v>
                </c:pt>
                <c:pt idx="2681">
                  <c:v>44988</c:v>
                </c:pt>
                <c:pt idx="2682">
                  <c:v>44988</c:v>
                </c:pt>
                <c:pt idx="2683">
                  <c:v>44988</c:v>
                </c:pt>
                <c:pt idx="2684">
                  <c:v>44987</c:v>
                </c:pt>
                <c:pt idx="2685">
                  <c:v>44987</c:v>
                </c:pt>
                <c:pt idx="2686">
                  <c:v>44987</c:v>
                </c:pt>
                <c:pt idx="2687">
                  <c:v>44987</c:v>
                </c:pt>
                <c:pt idx="2688">
                  <c:v>44987</c:v>
                </c:pt>
                <c:pt idx="2689">
                  <c:v>44987</c:v>
                </c:pt>
                <c:pt idx="2690">
                  <c:v>44987</c:v>
                </c:pt>
                <c:pt idx="2691">
                  <c:v>44987</c:v>
                </c:pt>
                <c:pt idx="2692">
                  <c:v>44987</c:v>
                </c:pt>
                <c:pt idx="2693">
                  <c:v>44987</c:v>
                </c:pt>
                <c:pt idx="2694">
                  <c:v>44987</c:v>
                </c:pt>
                <c:pt idx="2695">
                  <c:v>44987</c:v>
                </c:pt>
                <c:pt idx="2696">
                  <c:v>44987</c:v>
                </c:pt>
                <c:pt idx="2697">
                  <c:v>44987</c:v>
                </c:pt>
                <c:pt idx="2698">
                  <c:v>44987</c:v>
                </c:pt>
                <c:pt idx="2699">
                  <c:v>44987</c:v>
                </c:pt>
                <c:pt idx="2700">
                  <c:v>44987</c:v>
                </c:pt>
                <c:pt idx="2701">
                  <c:v>44987</c:v>
                </c:pt>
                <c:pt idx="2702">
                  <c:v>44987</c:v>
                </c:pt>
                <c:pt idx="2703">
                  <c:v>44987</c:v>
                </c:pt>
                <c:pt idx="2704">
                  <c:v>44987</c:v>
                </c:pt>
                <c:pt idx="2705">
                  <c:v>44987</c:v>
                </c:pt>
                <c:pt idx="2706">
                  <c:v>44987</c:v>
                </c:pt>
                <c:pt idx="2707">
                  <c:v>44987</c:v>
                </c:pt>
                <c:pt idx="2708">
                  <c:v>44986</c:v>
                </c:pt>
                <c:pt idx="2709">
                  <c:v>44986</c:v>
                </c:pt>
                <c:pt idx="2710">
                  <c:v>44986</c:v>
                </c:pt>
                <c:pt idx="2711">
                  <c:v>44986</c:v>
                </c:pt>
                <c:pt idx="2712">
                  <c:v>44986</c:v>
                </c:pt>
                <c:pt idx="2713">
                  <c:v>44986</c:v>
                </c:pt>
                <c:pt idx="2714">
                  <c:v>44986</c:v>
                </c:pt>
                <c:pt idx="2715">
                  <c:v>44986</c:v>
                </c:pt>
                <c:pt idx="2716">
                  <c:v>44986</c:v>
                </c:pt>
                <c:pt idx="2717">
                  <c:v>44986</c:v>
                </c:pt>
                <c:pt idx="2718">
                  <c:v>44986</c:v>
                </c:pt>
                <c:pt idx="2719">
                  <c:v>44986</c:v>
                </c:pt>
                <c:pt idx="2720">
                  <c:v>44986</c:v>
                </c:pt>
                <c:pt idx="2721">
                  <c:v>44986</c:v>
                </c:pt>
                <c:pt idx="2722">
                  <c:v>44986</c:v>
                </c:pt>
                <c:pt idx="2723">
                  <c:v>44986</c:v>
                </c:pt>
                <c:pt idx="2724">
                  <c:v>44986</c:v>
                </c:pt>
                <c:pt idx="2725">
                  <c:v>44986</c:v>
                </c:pt>
                <c:pt idx="2726">
                  <c:v>44986</c:v>
                </c:pt>
                <c:pt idx="2727">
                  <c:v>44986</c:v>
                </c:pt>
                <c:pt idx="2728">
                  <c:v>44986</c:v>
                </c:pt>
                <c:pt idx="2729">
                  <c:v>44986</c:v>
                </c:pt>
                <c:pt idx="2730">
                  <c:v>44986</c:v>
                </c:pt>
                <c:pt idx="2731">
                  <c:v>44986</c:v>
                </c:pt>
                <c:pt idx="2732">
                  <c:v>44986</c:v>
                </c:pt>
                <c:pt idx="2733">
                  <c:v>44986</c:v>
                </c:pt>
                <c:pt idx="2734">
                  <c:v>44986</c:v>
                </c:pt>
                <c:pt idx="2735">
                  <c:v>44985</c:v>
                </c:pt>
                <c:pt idx="2736">
                  <c:v>44985</c:v>
                </c:pt>
                <c:pt idx="2737">
                  <c:v>44985</c:v>
                </c:pt>
                <c:pt idx="2738">
                  <c:v>44985</c:v>
                </c:pt>
                <c:pt idx="2739">
                  <c:v>44985</c:v>
                </c:pt>
                <c:pt idx="2740">
                  <c:v>44985</c:v>
                </c:pt>
                <c:pt idx="2741">
                  <c:v>44985</c:v>
                </c:pt>
                <c:pt idx="2742">
                  <c:v>44985</c:v>
                </c:pt>
                <c:pt idx="2743">
                  <c:v>44985</c:v>
                </c:pt>
                <c:pt idx="2744">
                  <c:v>44985</c:v>
                </c:pt>
                <c:pt idx="2745">
                  <c:v>44985</c:v>
                </c:pt>
                <c:pt idx="2746">
                  <c:v>44985</c:v>
                </c:pt>
                <c:pt idx="2747">
                  <c:v>44985</c:v>
                </c:pt>
                <c:pt idx="2748">
                  <c:v>44985</c:v>
                </c:pt>
                <c:pt idx="2749">
                  <c:v>44985</c:v>
                </c:pt>
                <c:pt idx="2750">
                  <c:v>44985</c:v>
                </c:pt>
                <c:pt idx="2751">
                  <c:v>44985</c:v>
                </c:pt>
                <c:pt idx="2752">
                  <c:v>44985</c:v>
                </c:pt>
                <c:pt idx="2753">
                  <c:v>44985</c:v>
                </c:pt>
                <c:pt idx="2754">
                  <c:v>44985</c:v>
                </c:pt>
                <c:pt idx="2755">
                  <c:v>44985</c:v>
                </c:pt>
                <c:pt idx="2756">
                  <c:v>44985</c:v>
                </c:pt>
                <c:pt idx="2757">
                  <c:v>44985</c:v>
                </c:pt>
                <c:pt idx="2758">
                  <c:v>44985</c:v>
                </c:pt>
                <c:pt idx="2759">
                  <c:v>44985</c:v>
                </c:pt>
                <c:pt idx="2760">
                  <c:v>44985</c:v>
                </c:pt>
                <c:pt idx="2761">
                  <c:v>44985</c:v>
                </c:pt>
                <c:pt idx="2762">
                  <c:v>44985</c:v>
                </c:pt>
                <c:pt idx="2763">
                  <c:v>44985</c:v>
                </c:pt>
                <c:pt idx="2764">
                  <c:v>44985</c:v>
                </c:pt>
                <c:pt idx="2765">
                  <c:v>44985</c:v>
                </c:pt>
                <c:pt idx="2766">
                  <c:v>44984</c:v>
                </c:pt>
                <c:pt idx="2767">
                  <c:v>44984</c:v>
                </c:pt>
                <c:pt idx="2768">
                  <c:v>44984</c:v>
                </c:pt>
                <c:pt idx="2769">
                  <c:v>44984</c:v>
                </c:pt>
                <c:pt idx="2770">
                  <c:v>44984</c:v>
                </c:pt>
                <c:pt idx="2771">
                  <c:v>44984</c:v>
                </c:pt>
                <c:pt idx="2772">
                  <c:v>44984</c:v>
                </c:pt>
                <c:pt idx="2773">
                  <c:v>44984</c:v>
                </c:pt>
                <c:pt idx="2774">
                  <c:v>44984</c:v>
                </c:pt>
                <c:pt idx="2775">
                  <c:v>44984</c:v>
                </c:pt>
                <c:pt idx="2776">
                  <c:v>44984</c:v>
                </c:pt>
                <c:pt idx="2777">
                  <c:v>44984</c:v>
                </c:pt>
                <c:pt idx="2778">
                  <c:v>44984</c:v>
                </c:pt>
                <c:pt idx="2779">
                  <c:v>44984</c:v>
                </c:pt>
                <c:pt idx="2780">
                  <c:v>44984</c:v>
                </c:pt>
                <c:pt idx="2781">
                  <c:v>44984</c:v>
                </c:pt>
                <c:pt idx="2782">
                  <c:v>44984</c:v>
                </c:pt>
                <c:pt idx="2783">
                  <c:v>44984</c:v>
                </c:pt>
                <c:pt idx="2784">
                  <c:v>44984</c:v>
                </c:pt>
                <c:pt idx="2785">
                  <c:v>44983</c:v>
                </c:pt>
                <c:pt idx="2786">
                  <c:v>44983</c:v>
                </c:pt>
                <c:pt idx="2787">
                  <c:v>44983</c:v>
                </c:pt>
                <c:pt idx="2788">
                  <c:v>44983</c:v>
                </c:pt>
                <c:pt idx="2789">
                  <c:v>44983</c:v>
                </c:pt>
                <c:pt idx="2790">
                  <c:v>44983</c:v>
                </c:pt>
                <c:pt idx="2791">
                  <c:v>44983</c:v>
                </c:pt>
                <c:pt idx="2792">
                  <c:v>44982</c:v>
                </c:pt>
                <c:pt idx="2793">
                  <c:v>44982</c:v>
                </c:pt>
                <c:pt idx="2794">
                  <c:v>44982</c:v>
                </c:pt>
                <c:pt idx="2795">
                  <c:v>44982</c:v>
                </c:pt>
                <c:pt idx="2796">
                  <c:v>44982</c:v>
                </c:pt>
                <c:pt idx="2797">
                  <c:v>44982</c:v>
                </c:pt>
                <c:pt idx="2798">
                  <c:v>44982</c:v>
                </c:pt>
                <c:pt idx="2799">
                  <c:v>44982</c:v>
                </c:pt>
                <c:pt idx="2800">
                  <c:v>44982</c:v>
                </c:pt>
                <c:pt idx="2801">
                  <c:v>44982</c:v>
                </c:pt>
                <c:pt idx="2802">
                  <c:v>44982</c:v>
                </c:pt>
                <c:pt idx="2803">
                  <c:v>44982</c:v>
                </c:pt>
                <c:pt idx="2804">
                  <c:v>44982</c:v>
                </c:pt>
                <c:pt idx="2805">
                  <c:v>44982</c:v>
                </c:pt>
                <c:pt idx="2806">
                  <c:v>44982</c:v>
                </c:pt>
                <c:pt idx="2807">
                  <c:v>44982</c:v>
                </c:pt>
                <c:pt idx="2808">
                  <c:v>44982</c:v>
                </c:pt>
                <c:pt idx="2809">
                  <c:v>44982</c:v>
                </c:pt>
                <c:pt idx="2810">
                  <c:v>44982</c:v>
                </c:pt>
                <c:pt idx="2811">
                  <c:v>44982</c:v>
                </c:pt>
                <c:pt idx="2812">
                  <c:v>44982</c:v>
                </c:pt>
                <c:pt idx="2813">
                  <c:v>44981</c:v>
                </c:pt>
                <c:pt idx="2814">
                  <c:v>44981</c:v>
                </c:pt>
                <c:pt idx="2815">
                  <c:v>44981</c:v>
                </c:pt>
                <c:pt idx="2816">
                  <c:v>44981</c:v>
                </c:pt>
                <c:pt idx="2817">
                  <c:v>44981</c:v>
                </c:pt>
                <c:pt idx="2818">
                  <c:v>44981</c:v>
                </c:pt>
                <c:pt idx="2819">
                  <c:v>44981</c:v>
                </c:pt>
                <c:pt idx="2820">
                  <c:v>44981</c:v>
                </c:pt>
                <c:pt idx="2821">
                  <c:v>44981</c:v>
                </c:pt>
                <c:pt idx="2822">
                  <c:v>44981</c:v>
                </c:pt>
                <c:pt idx="2823">
                  <c:v>44981</c:v>
                </c:pt>
                <c:pt idx="2824">
                  <c:v>44981</c:v>
                </c:pt>
                <c:pt idx="2825">
                  <c:v>44981</c:v>
                </c:pt>
                <c:pt idx="2826">
                  <c:v>44981</c:v>
                </c:pt>
                <c:pt idx="2827">
                  <c:v>44981</c:v>
                </c:pt>
                <c:pt idx="2828">
                  <c:v>44981</c:v>
                </c:pt>
                <c:pt idx="2829">
                  <c:v>44981</c:v>
                </c:pt>
                <c:pt idx="2830">
                  <c:v>44981</c:v>
                </c:pt>
                <c:pt idx="2831">
                  <c:v>44981</c:v>
                </c:pt>
                <c:pt idx="2832">
                  <c:v>44981</c:v>
                </c:pt>
                <c:pt idx="2833">
                  <c:v>44981</c:v>
                </c:pt>
                <c:pt idx="2834">
                  <c:v>44981</c:v>
                </c:pt>
                <c:pt idx="2835">
                  <c:v>44981</c:v>
                </c:pt>
                <c:pt idx="2836">
                  <c:v>44981</c:v>
                </c:pt>
                <c:pt idx="2837">
                  <c:v>44981</c:v>
                </c:pt>
                <c:pt idx="2838">
                  <c:v>44981</c:v>
                </c:pt>
                <c:pt idx="2839">
                  <c:v>44980</c:v>
                </c:pt>
                <c:pt idx="2840">
                  <c:v>44980</c:v>
                </c:pt>
                <c:pt idx="2841">
                  <c:v>44980</c:v>
                </c:pt>
                <c:pt idx="2842">
                  <c:v>44980</c:v>
                </c:pt>
                <c:pt idx="2843">
                  <c:v>44980</c:v>
                </c:pt>
                <c:pt idx="2844">
                  <c:v>44980</c:v>
                </c:pt>
                <c:pt idx="2845">
                  <c:v>44980</c:v>
                </c:pt>
                <c:pt idx="2846">
                  <c:v>44980</c:v>
                </c:pt>
                <c:pt idx="2847">
                  <c:v>44980</c:v>
                </c:pt>
                <c:pt idx="2848">
                  <c:v>44980</c:v>
                </c:pt>
                <c:pt idx="2849">
                  <c:v>44980</c:v>
                </c:pt>
                <c:pt idx="2850">
                  <c:v>44980</c:v>
                </c:pt>
                <c:pt idx="2851">
                  <c:v>44980</c:v>
                </c:pt>
                <c:pt idx="2852">
                  <c:v>44980</c:v>
                </c:pt>
                <c:pt idx="2853">
                  <c:v>44980</c:v>
                </c:pt>
                <c:pt idx="2854">
                  <c:v>44980</c:v>
                </c:pt>
                <c:pt idx="2855">
                  <c:v>44980</c:v>
                </c:pt>
                <c:pt idx="2856">
                  <c:v>44980</c:v>
                </c:pt>
                <c:pt idx="2857">
                  <c:v>44980</c:v>
                </c:pt>
                <c:pt idx="2858">
                  <c:v>44980</c:v>
                </c:pt>
                <c:pt idx="2859">
                  <c:v>44980</c:v>
                </c:pt>
                <c:pt idx="2860">
                  <c:v>44980</c:v>
                </c:pt>
                <c:pt idx="2861">
                  <c:v>44980</c:v>
                </c:pt>
                <c:pt idx="2862">
                  <c:v>44980</c:v>
                </c:pt>
                <c:pt idx="2863">
                  <c:v>44980</c:v>
                </c:pt>
                <c:pt idx="2864">
                  <c:v>44980</c:v>
                </c:pt>
                <c:pt idx="2865">
                  <c:v>44980</c:v>
                </c:pt>
                <c:pt idx="2866">
                  <c:v>44980</c:v>
                </c:pt>
                <c:pt idx="2867">
                  <c:v>44980</c:v>
                </c:pt>
                <c:pt idx="2868">
                  <c:v>44980</c:v>
                </c:pt>
                <c:pt idx="2869">
                  <c:v>44979</c:v>
                </c:pt>
                <c:pt idx="2870">
                  <c:v>44979</c:v>
                </c:pt>
                <c:pt idx="2871">
                  <c:v>44979</c:v>
                </c:pt>
                <c:pt idx="2872">
                  <c:v>44979</c:v>
                </c:pt>
                <c:pt idx="2873">
                  <c:v>44979</c:v>
                </c:pt>
                <c:pt idx="2874">
                  <c:v>44979</c:v>
                </c:pt>
                <c:pt idx="2875">
                  <c:v>44979</c:v>
                </c:pt>
                <c:pt idx="2876">
                  <c:v>44979</c:v>
                </c:pt>
                <c:pt idx="2877">
                  <c:v>44979</c:v>
                </c:pt>
                <c:pt idx="2878">
                  <c:v>44979</c:v>
                </c:pt>
                <c:pt idx="2879">
                  <c:v>44979</c:v>
                </c:pt>
                <c:pt idx="2880">
                  <c:v>44979</c:v>
                </c:pt>
                <c:pt idx="2881">
                  <c:v>44979</c:v>
                </c:pt>
                <c:pt idx="2882">
                  <c:v>44979</c:v>
                </c:pt>
                <c:pt idx="2883">
                  <c:v>44979</c:v>
                </c:pt>
                <c:pt idx="2884">
                  <c:v>44979</c:v>
                </c:pt>
                <c:pt idx="2885">
                  <c:v>44979</c:v>
                </c:pt>
                <c:pt idx="2886">
                  <c:v>44979</c:v>
                </c:pt>
                <c:pt idx="2887">
                  <c:v>44979</c:v>
                </c:pt>
                <c:pt idx="2888">
                  <c:v>44979</c:v>
                </c:pt>
                <c:pt idx="2889">
                  <c:v>44979</c:v>
                </c:pt>
                <c:pt idx="2890">
                  <c:v>44979</c:v>
                </c:pt>
                <c:pt idx="2891">
                  <c:v>44978</c:v>
                </c:pt>
                <c:pt idx="2892">
                  <c:v>44978</c:v>
                </c:pt>
                <c:pt idx="2893">
                  <c:v>44978</c:v>
                </c:pt>
                <c:pt idx="2894">
                  <c:v>44978</c:v>
                </c:pt>
                <c:pt idx="2895">
                  <c:v>44978</c:v>
                </c:pt>
                <c:pt idx="2896">
                  <c:v>44978</c:v>
                </c:pt>
                <c:pt idx="2897">
                  <c:v>44978</c:v>
                </c:pt>
                <c:pt idx="2898">
                  <c:v>44978</c:v>
                </c:pt>
                <c:pt idx="2899">
                  <c:v>44978</c:v>
                </c:pt>
                <c:pt idx="2900">
                  <c:v>44978</c:v>
                </c:pt>
                <c:pt idx="2901">
                  <c:v>44978</c:v>
                </c:pt>
                <c:pt idx="2902">
                  <c:v>44978</c:v>
                </c:pt>
                <c:pt idx="2903">
                  <c:v>44978</c:v>
                </c:pt>
                <c:pt idx="2904">
                  <c:v>44978</c:v>
                </c:pt>
                <c:pt idx="2905">
                  <c:v>44978</c:v>
                </c:pt>
                <c:pt idx="2906">
                  <c:v>44978</c:v>
                </c:pt>
                <c:pt idx="2907">
                  <c:v>44978</c:v>
                </c:pt>
                <c:pt idx="2908">
                  <c:v>44978</c:v>
                </c:pt>
                <c:pt idx="2909">
                  <c:v>44978</c:v>
                </c:pt>
                <c:pt idx="2910">
                  <c:v>44978</c:v>
                </c:pt>
                <c:pt idx="2911">
                  <c:v>44978</c:v>
                </c:pt>
                <c:pt idx="2912">
                  <c:v>44977</c:v>
                </c:pt>
                <c:pt idx="2913">
                  <c:v>44977</c:v>
                </c:pt>
                <c:pt idx="2914">
                  <c:v>44977</c:v>
                </c:pt>
                <c:pt idx="2915">
                  <c:v>44977</c:v>
                </c:pt>
                <c:pt idx="2916">
                  <c:v>44977</c:v>
                </c:pt>
                <c:pt idx="2917">
                  <c:v>44977</c:v>
                </c:pt>
                <c:pt idx="2918">
                  <c:v>44977</c:v>
                </c:pt>
                <c:pt idx="2919">
                  <c:v>44977</c:v>
                </c:pt>
                <c:pt idx="2920">
                  <c:v>44977</c:v>
                </c:pt>
                <c:pt idx="2921">
                  <c:v>44977</c:v>
                </c:pt>
                <c:pt idx="2922">
                  <c:v>44977</c:v>
                </c:pt>
                <c:pt idx="2923">
                  <c:v>44977</c:v>
                </c:pt>
                <c:pt idx="2924">
                  <c:v>44977</c:v>
                </c:pt>
                <c:pt idx="2925">
                  <c:v>44977</c:v>
                </c:pt>
                <c:pt idx="2926">
                  <c:v>44977</c:v>
                </c:pt>
                <c:pt idx="2927">
                  <c:v>44977</c:v>
                </c:pt>
                <c:pt idx="2928">
                  <c:v>44977</c:v>
                </c:pt>
                <c:pt idx="2929">
                  <c:v>44976</c:v>
                </c:pt>
                <c:pt idx="2930">
                  <c:v>44976</c:v>
                </c:pt>
                <c:pt idx="2931">
                  <c:v>44976</c:v>
                </c:pt>
                <c:pt idx="2932">
                  <c:v>44976</c:v>
                </c:pt>
                <c:pt idx="2933">
                  <c:v>44976</c:v>
                </c:pt>
                <c:pt idx="2934">
                  <c:v>44976</c:v>
                </c:pt>
                <c:pt idx="2935">
                  <c:v>44976</c:v>
                </c:pt>
                <c:pt idx="2936">
                  <c:v>44976</c:v>
                </c:pt>
                <c:pt idx="2937">
                  <c:v>44976</c:v>
                </c:pt>
                <c:pt idx="2938">
                  <c:v>44976</c:v>
                </c:pt>
                <c:pt idx="2939">
                  <c:v>44976</c:v>
                </c:pt>
                <c:pt idx="2940">
                  <c:v>44975</c:v>
                </c:pt>
                <c:pt idx="2941">
                  <c:v>44975</c:v>
                </c:pt>
                <c:pt idx="2942">
                  <c:v>44975</c:v>
                </c:pt>
                <c:pt idx="2943">
                  <c:v>44975</c:v>
                </c:pt>
                <c:pt idx="2944">
                  <c:v>44975</c:v>
                </c:pt>
                <c:pt idx="2945">
                  <c:v>44975</c:v>
                </c:pt>
                <c:pt idx="2946">
                  <c:v>44975</c:v>
                </c:pt>
                <c:pt idx="2947">
                  <c:v>44975</c:v>
                </c:pt>
                <c:pt idx="2948">
                  <c:v>44975</c:v>
                </c:pt>
                <c:pt idx="2949">
                  <c:v>44975</c:v>
                </c:pt>
                <c:pt idx="2950">
                  <c:v>44975</c:v>
                </c:pt>
                <c:pt idx="2951">
                  <c:v>44975</c:v>
                </c:pt>
                <c:pt idx="2952">
                  <c:v>44975</c:v>
                </c:pt>
                <c:pt idx="2953">
                  <c:v>44975</c:v>
                </c:pt>
                <c:pt idx="2954">
                  <c:v>44975</c:v>
                </c:pt>
                <c:pt idx="2955">
                  <c:v>44975</c:v>
                </c:pt>
                <c:pt idx="2956">
                  <c:v>44975</c:v>
                </c:pt>
                <c:pt idx="2957">
                  <c:v>44975</c:v>
                </c:pt>
                <c:pt idx="2958">
                  <c:v>44975</c:v>
                </c:pt>
                <c:pt idx="2959">
                  <c:v>44975</c:v>
                </c:pt>
                <c:pt idx="2960">
                  <c:v>44975</c:v>
                </c:pt>
                <c:pt idx="2961">
                  <c:v>44975</c:v>
                </c:pt>
                <c:pt idx="2962">
                  <c:v>44975</c:v>
                </c:pt>
                <c:pt idx="2963">
                  <c:v>44975</c:v>
                </c:pt>
                <c:pt idx="2964">
                  <c:v>44974</c:v>
                </c:pt>
                <c:pt idx="2965">
                  <c:v>44974</c:v>
                </c:pt>
                <c:pt idx="2966">
                  <c:v>44974</c:v>
                </c:pt>
                <c:pt idx="2967">
                  <c:v>44974</c:v>
                </c:pt>
                <c:pt idx="2968">
                  <c:v>44974</c:v>
                </c:pt>
                <c:pt idx="2969">
                  <c:v>44974</c:v>
                </c:pt>
                <c:pt idx="2970">
                  <c:v>44974</c:v>
                </c:pt>
                <c:pt idx="2971">
                  <c:v>44974</c:v>
                </c:pt>
                <c:pt idx="2972">
                  <c:v>44974</c:v>
                </c:pt>
                <c:pt idx="2973">
                  <c:v>44974</c:v>
                </c:pt>
                <c:pt idx="2974">
                  <c:v>44974</c:v>
                </c:pt>
                <c:pt idx="2975">
                  <c:v>44974</c:v>
                </c:pt>
                <c:pt idx="2976">
                  <c:v>44974</c:v>
                </c:pt>
                <c:pt idx="2977">
                  <c:v>44974</c:v>
                </c:pt>
                <c:pt idx="2978">
                  <c:v>44974</c:v>
                </c:pt>
                <c:pt idx="2979">
                  <c:v>44974</c:v>
                </c:pt>
                <c:pt idx="2980">
                  <c:v>44974</c:v>
                </c:pt>
                <c:pt idx="2981">
                  <c:v>44974</c:v>
                </c:pt>
                <c:pt idx="2982">
                  <c:v>44974</c:v>
                </c:pt>
                <c:pt idx="2983">
                  <c:v>44974</c:v>
                </c:pt>
                <c:pt idx="2984">
                  <c:v>44974</c:v>
                </c:pt>
                <c:pt idx="2985">
                  <c:v>44974</c:v>
                </c:pt>
                <c:pt idx="2986">
                  <c:v>44974</c:v>
                </c:pt>
                <c:pt idx="2987">
                  <c:v>44974</c:v>
                </c:pt>
                <c:pt idx="2988">
                  <c:v>44974</c:v>
                </c:pt>
                <c:pt idx="2989">
                  <c:v>44974</c:v>
                </c:pt>
                <c:pt idx="2990">
                  <c:v>44973</c:v>
                </c:pt>
                <c:pt idx="2991">
                  <c:v>44973</c:v>
                </c:pt>
                <c:pt idx="2992">
                  <c:v>44973</c:v>
                </c:pt>
                <c:pt idx="2993">
                  <c:v>44973</c:v>
                </c:pt>
                <c:pt idx="2994">
                  <c:v>44973</c:v>
                </c:pt>
                <c:pt idx="2995">
                  <c:v>44973</c:v>
                </c:pt>
                <c:pt idx="2996">
                  <c:v>44973</c:v>
                </c:pt>
                <c:pt idx="2997">
                  <c:v>44973</c:v>
                </c:pt>
                <c:pt idx="2998">
                  <c:v>44973</c:v>
                </c:pt>
                <c:pt idx="2999">
                  <c:v>44973</c:v>
                </c:pt>
                <c:pt idx="3000">
                  <c:v>44973</c:v>
                </c:pt>
                <c:pt idx="3001">
                  <c:v>44973</c:v>
                </c:pt>
                <c:pt idx="3002">
                  <c:v>44973</c:v>
                </c:pt>
                <c:pt idx="3003">
                  <c:v>44973</c:v>
                </c:pt>
                <c:pt idx="3004">
                  <c:v>44973</c:v>
                </c:pt>
                <c:pt idx="3005">
                  <c:v>44972</c:v>
                </c:pt>
                <c:pt idx="3006">
                  <c:v>44972</c:v>
                </c:pt>
                <c:pt idx="3007">
                  <c:v>44972</c:v>
                </c:pt>
                <c:pt idx="3008">
                  <c:v>44972</c:v>
                </c:pt>
                <c:pt idx="3009">
                  <c:v>44972</c:v>
                </c:pt>
                <c:pt idx="3010">
                  <c:v>44972</c:v>
                </c:pt>
                <c:pt idx="3011">
                  <c:v>44972</c:v>
                </c:pt>
                <c:pt idx="3012">
                  <c:v>44972</c:v>
                </c:pt>
                <c:pt idx="3013">
                  <c:v>44972</c:v>
                </c:pt>
                <c:pt idx="3014">
                  <c:v>44972</c:v>
                </c:pt>
                <c:pt idx="3015">
                  <c:v>44972</c:v>
                </c:pt>
                <c:pt idx="3016">
                  <c:v>44972</c:v>
                </c:pt>
                <c:pt idx="3017">
                  <c:v>44972</c:v>
                </c:pt>
                <c:pt idx="3018">
                  <c:v>44972</c:v>
                </c:pt>
                <c:pt idx="3019">
                  <c:v>44972</c:v>
                </c:pt>
                <c:pt idx="3020">
                  <c:v>44972</c:v>
                </c:pt>
                <c:pt idx="3021">
                  <c:v>44972</c:v>
                </c:pt>
                <c:pt idx="3022">
                  <c:v>44972</c:v>
                </c:pt>
                <c:pt idx="3023">
                  <c:v>44972</c:v>
                </c:pt>
                <c:pt idx="3024">
                  <c:v>44972</c:v>
                </c:pt>
                <c:pt idx="3025">
                  <c:v>44972</c:v>
                </c:pt>
                <c:pt idx="3026">
                  <c:v>44972</c:v>
                </c:pt>
                <c:pt idx="3027">
                  <c:v>44972</c:v>
                </c:pt>
                <c:pt idx="3028">
                  <c:v>44971</c:v>
                </c:pt>
                <c:pt idx="3029">
                  <c:v>44971</c:v>
                </c:pt>
                <c:pt idx="3030">
                  <c:v>44971</c:v>
                </c:pt>
                <c:pt idx="3031">
                  <c:v>44971</c:v>
                </c:pt>
                <c:pt idx="3032">
                  <c:v>44971</c:v>
                </c:pt>
                <c:pt idx="3033">
                  <c:v>44971</c:v>
                </c:pt>
                <c:pt idx="3034">
                  <c:v>44971</c:v>
                </c:pt>
                <c:pt idx="3035">
                  <c:v>44971</c:v>
                </c:pt>
                <c:pt idx="3036">
                  <c:v>44971</c:v>
                </c:pt>
                <c:pt idx="3037">
                  <c:v>44971</c:v>
                </c:pt>
                <c:pt idx="3038">
                  <c:v>44971</c:v>
                </c:pt>
                <c:pt idx="3039">
                  <c:v>44971</c:v>
                </c:pt>
                <c:pt idx="3040">
                  <c:v>44971</c:v>
                </c:pt>
                <c:pt idx="3041">
                  <c:v>44971</c:v>
                </c:pt>
                <c:pt idx="3042">
                  <c:v>44971</c:v>
                </c:pt>
                <c:pt idx="3043">
                  <c:v>44971</c:v>
                </c:pt>
                <c:pt idx="3044">
                  <c:v>44971</c:v>
                </c:pt>
                <c:pt idx="3045">
                  <c:v>44971</c:v>
                </c:pt>
                <c:pt idx="3046">
                  <c:v>44971</c:v>
                </c:pt>
                <c:pt idx="3047">
                  <c:v>44971</c:v>
                </c:pt>
                <c:pt idx="3048">
                  <c:v>44971</c:v>
                </c:pt>
                <c:pt idx="3049">
                  <c:v>44971</c:v>
                </c:pt>
                <c:pt idx="3050">
                  <c:v>44971</c:v>
                </c:pt>
                <c:pt idx="3051">
                  <c:v>44971</c:v>
                </c:pt>
                <c:pt idx="3052">
                  <c:v>44971</c:v>
                </c:pt>
                <c:pt idx="3053">
                  <c:v>44971</c:v>
                </c:pt>
                <c:pt idx="3054">
                  <c:v>44971</c:v>
                </c:pt>
                <c:pt idx="3055">
                  <c:v>44971</c:v>
                </c:pt>
                <c:pt idx="3056">
                  <c:v>44971</c:v>
                </c:pt>
                <c:pt idx="3057">
                  <c:v>44971</c:v>
                </c:pt>
                <c:pt idx="3058">
                  <c:v>44970</c:v>
                </c:pt>
                <c:pt idx="3059">
                  <c:v>44970</c:v>
                </c:pt>
                <c:pt idx="3060">
                  <c:v>44970</c:v>
                </c:pt>
                <c:pt idx="3061">
                  <c:v>44970</c:v>
                </c:pt>
                <c:pt idx="3062">
                  <c:v>44970</c:v>
                </c:pt>
                <c:pt idx="3063">
                  <c:v>44970</c:v>
                </c:pt>
                <c:pt idx="3064">
                  <c:v>44970</c:v>
                </c:pt>
                <c:pt idx="3065">
                  <c:v>44970</c:v>
                </c:pt>
                <c:pt idx="3066">
                  <c:v>44970</c:v>
                </c:pt>
                <c:pt idx="3067">
                  <c:v>44970</c:v>
                </c:pt>
                <c:pt idx="3068">
                  <c:v>44970</c:v>
                </c:pt>
                <c:pt idx="3069">
                  <c:v>44970</c:v>
                </c:pt>
                <c:pt idx="3070">
                  <c:v>44970</c:v>
                </c:pt>
                <c:pt idx="3071">
                  <c:v>44970</c:v>
                </c:pt>
                <c:pt idx="3072">
                  <c:v>44970</c:v>
                </c:pt>
                <c:pt idx="3073">
                  <c:v>44970</c:v>
                </c:pt>
                <c:pt idx="3074">
                  <c:v>44970</c:v>
                </c:pt>
                <c:pt idx="3075">
                  <c:v>44970</c:v>
                </c:pt>
                <c:pt idx="3076">
                  <c:v>44970</c:v>
                </c:pt>
                <c:pt idx="3077">
                  <c:v>44970</c:v>
                </c:pt>
                <c:pt idx="3078">
                  <c:v>44970</c:v>
                </c:pt>
                <c:pt idx="3079">
                  <c:v>44970</c:v>
                </c:pt>
                <c:pt idx="3080">
                  <c:v>44970</c:v>
                </c:pt>
                <c:pt idx="3081">
                  <c:v>44969</c:v>
                </c:pt>
                <c:pt idx="3082">
                  <c:v>44969</c:v>
                </c:pt>
                <c:pt idx="3083">
                  <c:v>44969</c:v>
                </c:pt>
                <c:pt idx="3084">
                  <c:v>44969</c:v>
                </c:pt>
                <c:pt idx="3085">
                  <c:v>44969</c:v>
                </c:pt>
                <c:pt idx="3086">
                  <c:v>44969</c:v>
                </c:pt>
                <c:pt idx="3087">
                  <c:v>44968</c:v>
                </c:pt>
                <c:pt idx="3088">
                  <c:v>44968</c:v>
                </c:pt>
                <c:pt idx="3089">
                  <c:v>44968</c:v>
                </c:pt>
                <c:pt idx="3090">
                  <c:v>44968</c:v>
                </c:pt>
                <c:pt idx="3091">
                  <c:v>44968</c:v>
                </c:pt>
                <c:pt idx="3092">
                  <c:v>44968</c:v>
                </c:pt>
                <c:pt idx="3093">
                  <c:v>44968</c:v>
                </c:pt>
                <c:pt idx="3094">
                  <c:v>44968</c:v>
                </c:pt>
                <c:pt idx="3095">
                  <c:v>44968</c:v>
                </c:pt>
                <c:pt idx="3096">
                  <c:v>44968</c:v>
                </c:pt>
                <c:pt idx="3097">
                  <c:v>44968</c:v>
                </c:pt>
                <c:pt idx="3098">
                  <c:v>44968</c:v>
                </c:pt>
                <c:pt idx="3099">
                  <c:v>44968</c:v>
                </c:pt>
                <c:pt idx="3100">
                  <c:v>44968</c:v>
                </c:pt>
                <c:pt idx="3101">
                  <c:v>44968</c:v>
                </c:pt>
                <c:pt idx="3102">
                  <c:v>44968</c:v>
                </c:pt>
                <c:pt idx="3103">
                  <c:v>44968</c:v>
                </c:pt>
                <c:pt idx="3104">
                  <c:v>44967</c:v>
                </c:pt>
                <c:pt idx="3105">
                  <c:v>44967</c:v>
                </c:pt>
                <c:pt idx="3106">
                  <c:v>44967</c:v>
                </c:pt>
                <c:pt idx="3107">
                  <c:v>44967</c:v>
                </c:pt>
                <c:pt idx="3108">
                  <c:v>44967</c:v>
                </c:pt>
                <c:pt idx="3109">
                  <c:v>44967</c:v>
                </c:pt>
                <c:pt idx="3110">
                  <c:v>44967</c:v>
                </c:pt>
                <c:pt idx="3111">
                  <c:v>44967</c:v>
                </c:pt>
                <c:pt idx="3112">
                  <c:v>44967</c:v>
                </c:pt>
                <c:pt idx="3113">
                  <c:v>44967</c:v>
                </c:pt>
                <c:pt idx="3114">
                  <c:v>44967</c:v>
                </c:pt>
                <c:pt idx="3115">
                  <c:v>44967</c:v>
                </c:pt>
                <c:pt idx="3116">
                  <c:v>44967</c:v>
                </c:pt>
                <c:pt idx="3117">
                  <c:v>44967</c:v>
                </c:pt>
                <c:pt idx="3118">
                  <c:v>44967</c:v>
                </c:pt>
                <c:pt idx="3119">
                  <c:v>44967</c:v>
                </c:pt>
                <c:pt idx="3120">
                  <c:v>44967</c:v>
                </c:pt>
                <c:pt idx="3121">
                  <c:v>44967</c:v>
                </c:pt>
                <c:pt idx="3122">
                  <c:v>44967</c:v>
                </c:pt>
                <c:pt idx="3123">
                  <c:v>44967</c:v>
                </c:pt>
                <c:pt idx="3124">
                  <c:v>44967</c:v>
                </c:pt>
                <c:pt idx="3125">
                  <c:v>44967</c:v>
                </c:pt>
                <c:pt idx="3126">
                  <c:v>44967</c:v>
                </c:pt>
                <c:pt idx="3127">
                  <c:v>44967</c:v>
                </c:pt>
                <c:pt idx="3128">
                  <c:v>44967</c:v>
                </c:pt>
                <c:pt idx="3129">
                  <c:v>44967</c:v>
                </c:pt>
                <c:pt idx="3130">
                  <c:v>44967</c:v>
                </c:pt>
                <c:pt idx="3131">
                  <c:v>44966</c:v>
                </c:pt>
                <c:pt idx="3132">
                  <c:v>44966</c:v>
                </c:pt>
                <c:pt idx="3133">
                  <c:v>44966</c:v>
                </c:pt>
                <c:pt idx="3134">
                  <c:v>44966</c:v>
                </c:pt>
                <c:pt idx="3135">
                  <c:v>44966</c:v>
                </c:pt>
                <c:pt idx="3136">
                  <c:v>44966</c:v>
                </c:pt>
                <c:pt idx="3137">
                  <c:v>44966</c:v>
                </c:pt>
                <c:pt idx="3138">
                  <c:v>44966</c:v>
                </c:pt>
                <c:pt idx="3139">
                  <c:v>44966</c:v>
                </c:pt>
                <c:pt idx="3140">
                  <c:v>44966</c:v>
                </c:pt>
                <c:pt idx="3141">
                  <c:v>44966</c:v>
                </c:pt>
                <c:pt idx="3142">
                  <c:v>44966</c:v>
                </c:pt>
                <c:pt idx="3143">
                  <c:v>44966</c:v>
                </c:pt>
                <c:pt idx="3144">
                  <c:v>44966</c:v>
                </c:pt>
                <c:pt idx="3145">
                  <c:v>44966</c:v>
                </c:pt>
                <c:pt idx="3146">
                  <c:v>44966</c:v>
                </c:pt>
                <c:pt idx="3147">
                  <c:v>44966</c:v>
                </c:pt>
                <c:pt idx="3148">
                  <c:v>44966</c:v>
                </c:pt>
                <c:pt idx="3149">
                  <c:v>44966</c:v>
                </c:pt>
                <c:pt idx="3150">
                  <c:v>44966</c:v>
                </c:pt>
                <c:pt idx="3151">
                  <c:v>44966</c:v>
                </c:pt>
                <c:pt idx="3152">
                  <c:v>44966</c:v>
                </c:pt>
                <c:pt idx="3153">
                  <c:v>44966</c:v>
                </c:pt>
                <c:pt idx="3154">
                  <c:v>44965</c:v>
                </c:pt>
                <c:pt idx="3155">
                  <c:v>44965</c:v>
                </c:pt>
                <c:pt idx="3156">
                  <c:v>44965</c:v>
                </c:pt>
                <c:pt idx="3157">
                  <c:v>44965</c:v>
                </c:pt>
                <c:pt idx="3158">
                  <c:v>44965</c:v>
                </c:pt>
                <c:pt idx="3159">
                  <c:v>44965</c:v>
                </c:pt>
                <c:pt idx="3160">
                  <c:v>44965</c:v>
                </c:pt>
                <c:pt idx="3161">
                  <c:v>44965</c:v>
                </c:pt>
                <c:pt idx="3162">
                  <c:v>44965</c:v>
                </c:pt>
                <c:pt idx="3163">
                  <c:v>44965</c:v>
                </c:pt>
                <c:pt idx="3164">
                  <c:v>44965</c:v>
                </c:pt>
                <c:pt idx="3165">
                  <c:v>44965</c:v>
                </c:pt>
                <c:pt idx="3166">
                  <c:v>44965</c:v>
                </c:pt>
                <c:pt idx="3167">
                  <c:v>44965</c:v>
                </c:pt>
                <c:pt idx="3168">
                  <c:v>44965</c:v>
                </c:pt>
                <c:pt idx="3169">
                  <c:v>44965</c:v>
                </c:pt>
                <c:pt idx="3170">
                  <c:v>44965</c:v>
                </c:pt>
                <c:pt idx="3171">
                  <c:v>44965</c:v>
                </c:pt>
                <c:pt idx="3172">
                  <c:v>44965</c:v>
                </c:pt>
                <c:pt idx="3173">
                  <c:v>44965</c:v>
                </c:pt>
                <c:pt idx="3174">
                  <c:v>44965</c:v>
                </c:pt>
                <c:pt idx="3175">
                  <c:v>44965</c:v>
                </c:pt>
                <c:pt idx="3176">
                  <c:v>44965</c:v>
                </c:pt>
                <c:pt idx="3177">
                  <c:v>44965</c:v>
                </c:pt>
                <c:pt idx="3178">
                  <c:v>44965</c:v>
                </c:pt>
                <c:pt idx="3179">
                  <c:v>44965</c:v>
                </c:pt>
                <c:pt idx="3180">
                  <c:v>44965</c:v>
                </c:pt>
                <c:pt idx="3181">
                  <c:v>44965</c:v>
                </c:pt>
                <c:pt idx="3182">
                  <c:v>44965</c:v>
                </c:pt>
                <c:pt idx="3183">
                  <c:v>44965</c:v>
                </c:pt>
                <c:pt idx="3184">
                  <c:v>44965</c:v>
                </c:pt>
                <c:pt idx="3185">
                  <c:v>44964</c:v>
                </c:pt>
                <c:pt idx="3186">
                  <c:v>44964</c:v>
                </c:pt>
                <c:pt idx="3187">
                  <c:v>44964</c:v>
                </c:pt>
                <c:pt idx="3188">
                  <c:v>44964</c:v>
                </c:pt>
                <c:pt idx="3189">
                  <c:v>44964</c:v>
                </c:pt>
                <c:pt idx="3190">
                  <c:v>44964</c:v>
                </c:pt>
                <c:pt idx="3191">
                  <c:v>44964</c:v>
                </c:pt>
                <c:pt idx="3192">
                  <c:v>44964</c:v>
                </c:pt>
                <c:pt idx="3193">
                  <c:v>44964</c:v>
                </c:pt>
                <c:pt idx="3194">
                  <c:v>44964</c:v>
                </c:pt>
                <c:pt idx="3195">
                  <c:v>44964</c:v>
                </c:pt>
                <c:pt idx="3196">
                  <c:v>44964</c:v>
                </c:pt>
                <c:pt idx="3197">
                  <c:v>44964</c:v>
                </c:pt>
                <c:pt idx="3198">
                  <c:v>44964</c:v>
                </c:pt>
                <c:pt idx="3199">
                  <c:v>44964</c:v>
                </c:pt>
                <c:pt idx="3200">
                  <c:v>44964</c:v>
                </c:pt>
                <c:pt idx="3201">
                  <c:v>44964</c:v>
                </c:pt>
                <c:pt idx="3202">
                  <c:v>44964</c:v>
                </c:pt>
                <c:pt idx="3203">
                  <c:v>44964</c:v>
                </c:pt>
                <c:pt idx="3204">
                  <c:v>44964</c:v>
                </c:pt>
                <c:pt idx="3205">
                  <c:v>44964</c:v>
                </c:pt>
                <c:pt idx="3206">
                  <c:v>44964</c:v>
                </c:pt>
                <c:pt idx="3207">
                  <c:v>44964</c:v>
                </c:pt>
                <c:pt idx="3208">
                  <c:v>44963</c:v>
                </c:pt>
                <c:pt idx="3209">
                  <c:v>44963</c:v>
                </c:pt>
                <c:pt idx="3210">
                  <c:v>44963</c:v>
                </c:pt>
                <c:pt idx="3211">
                  <c:v>44963</c:v>
                </c:pt>
                <c:pt idx="3212">
                  <c:v>44963</c:v>
                </c:pt>
                <c:pt idx="3213">
                  <c:v>44963</c:v>
                </c:pt>
                <c:pt idx="3214">
                  <c:v>44963</c:v>
                </c:pt>
                <c:pt idx="3215">
                  <c:v>44963</c:v>
                </c:pt>
                <c:pt idx="3216">
                  <c:v>44963</c:v>
                </c:pt>
                <c:pt idx="3217">
                  <c:v>44963</c:v>
                </c:pt>
                <c:pt idx="3218">
                  <c:v>44963</c:v>
                </c:pt>
                <c:pt idx="3219">
                  <c:v>44963</c:v>
                </c:pt>
                <c:pt idx="3220">
                  <c:v>44963</c:v>
                </c:pt>
                <c:pt idx="3221">
                  <c:v>44963</c:v>
                </c:pt>
                <c:pt idx="3222">
                  <c:v>44963</c:v>
                </c:pt>
                <c:pt idx="3223">
                  <c:v>44963</c:v>
                </c:pt>
                <c:pt idx="3224">
                  <c:v>44963</c:v>
                </c:pt>
                <c:pt idx="3225">
                  <c:v>44963</c:v>
                </c:pt>
                <c:pt idx="3226">
                  <c:v>44963</c:v>
                </c:pt>
                <c:pt idx="3227">
                  <c:v>44962</c:v>
                </c:pt>
                <c:pt idx="3228">
                  <c:v>44962</c:v>
                </c:pt>
                <c:pt idx="3229">
                  <c:v>44962</c:v>
                </c:pt>
                <c:pt idx="3230">
                  <c:v>44962</c:v>
                </c:pt>
                <c:pt idx="3231">
                  <c:v>44962</c:v>
                </c:pt>
                <c:pt idx="3232">
                  <c:v>44962</c:v>
                </c:pt>
                <c:pt idx="3233">
                  <c:v>44962</c:v>
                </c:pt>
                <c:pt idx="3234">
                  <c:v>44962</c:v>
                </c:pt>
                <c:pt idx="3235">
                  <c:v>44962</c:v>
                </c:pt>
                <c:pt idx="3236">
                  <c:v>44962</c:v>
                </c:pt>
                <c:pt idx="3237">
                  <c:v>44961</c:v>
                </c:pt>
                <c:pt idx="3238">
                  <c:v>44961</c:v>
                </c:pt>
                <c:pt idx="3239">
                  <c:v>44961</c:v>
                </c:pt>
                <c:pt idx="3240">
                  <c:v>44961</c:v>
                </c:pt>
                <c:pt idx="3241">
                  <c:v>44961</c:v>
                </c:pt>
                <c:pt idx="3242">
                  <c:v>44961</c:v>
                </c:pt>
                <c:pt idx="3243">
                  <c:v>44961</c:v>
                </c:pt>
                <c:pt idx="3244">
                  <c:v>44961</c:v>
                </c:pt>
                <c:pt idx="3245">
                  <c:v>44961</c:v>
                </c:pt>
                <c:pt idx="3246">
                  <c:v>44961</c:v>
                </c:pt>
                <c:pt idx="3247">
                  <c:v>44961</c:v>
                </c:pt>
                <c:pt idx="3248">
                  <c:v>44961</c:v>
                </c:pt>
                <c:pt idx="3249">
                  <c:v>44961</c:v>
                </c:pt>
                <c:pt idx="3250">
                  <c:v>44961</c:v>
                </c:pt>
                <c:pt idx="3251">
                  <c:v>44961</c:v>
                </c:pt>
                <c:pt idx="3252">
                  <c:v>44961</c:v>
                </c:pt>
                <c:pt idx="3253">
                  <c:v>44961</c:v>
                </c:pt>
                <c:pt idx="3254">
                  <c:v>44961</c:v>
                </c:pt>
                <c:pt idx="3255">
                  <c:v>44961</c:v>
                </c:pt>
                <c:pt idx="3256">
                  <c:v>44960</c:v>
                </c:pt>
                <c:pt idx="3257">
                  <c:v>44960</c:v>
                </c:pt>
                <c:pt idx="3258">
                  <c:v>44960</c:v>
                </c:pt>
                <c:pt idx="3259">
                  <c:v>44960</c:v>
                </c:pt>
                <c:pt idx="3260">
                  <c:v>44960</c:v>
                </c:pt>
                <c:pt idx="3261">
                  <c:v>44960</c:v>
                </c:pt>
                <c:pt idx="3262">
                  <c:v>44960</c:v>
                </c:pt>
                <c:pt idx="3263">
                  <c:v>44960</c:v>
                </c:pt>
                <c:pt idx="3264">
                  <c:v>44960</c:v>
                </c:pt>
                <c:pt idx="3265">
                  <c:v>44960</c:v>
                </c:pt>
                <c:pt idx="3266">
                  <c:v>44960</c:v>
                </c:pt>
                <c:pt idx="3267">
                  <c:v>44960</c:v>
                </c:pt>
                <c:pt idx="3268">
                  <c:v>44960</c:v>
                </c:pt>
                <c:pt idx="3269">
                  <c:v>44960</c:v>
                </c:pt>
                <c:pt idx="3270">
                  <c:v>44960</c:v>
                </c:pt>
                <c:pt idx="3271">
                  <c:v>44960</c:v>
                </c:pt>
                <c:pt idx="3272">
                  <c:v>44960</c:v>
                </c:pt>
                <c:pt idx="3273">
                  <c:v>44960</c:v>
                </c:pt>
                <c:pt idx="3274">
                  <c:v>44960</c:v>
                </c:pt>
                <c:pt idx="3275">
                  <c:v>44960</c:v>
                </c:pt>
                <c:pt idx="3276">
                  <c:v>44960</c:v>
                </c:pt>
                <c:pt idx="3277">
                  <c:v>44960</c:v>
                </c:pt>
                <c:pt idx="3278">
                  <c:v>44960</c:v>
                </c:pt>
                <c:pt idx="3279">
                  <c:v>44960</c:v>
                </c:pt>
                <c:pt idx="3280">
                  <c:v>44960</c:v>
                </c:pt>
                <c:pt idx="3281">
                  <c:v>44960</c:v>
                </c:pt>
                <c:pt idx="3282">
                  <c:v>44960</c:v>
                </c:pt>
                <c:pt idx="3283">
                  <c:v>44960</c:v>
                </c:pt>
                <c:pt idx="3284">
                  <c:v>44959</c:v>
                </c:pt>
                <c:pt idx="3285">
                  <c:v>44959</c:v>
                </c:pt>
                <c:pt idx="3286">
                  <c:v>44959</c:v>
                </c:pt>
                <c:pt idx="3287">
                  <c:v>44959</c:v>
                </c:pt>
                <c:pt idx="3288">
                  <c:v>44959</c:v>
                </c:pt>
                <c:pt idx="3289">
                  <c:v>44959</c:v>
                </c:pt>
                <c:pt idx="3290">
                  <c:v>44959</c:v>
                </c:pt>
                <c:pt idx="3291">
                  <c:v>44959</c:v>
                </c:pt>
                <c:pt idx="3292">
                  <c:v>44959</c:v>
                </c:pt>
                <c:pt idx="3293">
                  <c:v>44959</c:v>
                </c:pt>
                <c:pt idx="3294">
                  <c:v>44959</c:v>
                </c:pt>
                <c:pt idx="3295">
                  <c:v>44959</c:v>
                </c:pt>
                <c:pt idx="3296">
                  <c:v>44959</c:v>
                </c:pt>
                <c:pt idx="3297">
                  <c:v>44959</c:v>
                </c:pt>
                <c:pt idx="3298">
                  <c:v>44959</c:v>
                </c:pt>
                <c:pt idx="3299">
                  <c:v>44959</c:v>
                </c:pt>
                <c:pt idx="3300">
                  <c:v>44959</c:v>
                </c:pt>
                <c:pt idx="3301">
                  <c:v>44959</c:v>
                </c:pt>
                <c:pt idx="3302">
                  <c:v>44959</c:v>
                </c:pt>
                <c:pt idx="3303">
                  <c:v>44959</c:v>
                </c:pt>
                <c:pt idx="3304">
                  <c:v>44959</c:v>
                </c:pt>
                <c:pt idx="3305">
                  <c:v>44959</c:v>
                </c:pt>
                <c:pt idx="3306">
                  <c:v>44959</c:v>
                </c:pt>
                <c:pt idx="3307">
                  <c:v>44959</c:v>
                </c:pt>
                <c:pt idx="3308">
                  <c:v>44959</c:v>
                </c:pt>
                <c:pt idx="3309">
                  <c:v>44959</c:v>
                </c:pt>
                <c:pt idx="3310">
                  <c:v>44959</c:v>
                </c:pt>
                <c:pt idx="3311">
                  <c:v>44959</c:v>
                </c:pt>
                <c:pt idx="3312">
                  <c:v>44958</c:v>
                </c:pt>
                <c:pt idx="3313">
                  <c:v>44958</c:v>
                </c:pt>
                <c:pt idx="3314">
                  <c:v>44958</c:v>
                </c:pt>
                <c:pt idx="3315">
                  <c:v>44958</c:v>
                </c:pt>
                <c:pt idx="3316">
                  <c:v>44958</c:v>
                </c:pt>
                <c:pt idx="3317">
                  <c:v>44958</c:v>
                </c:pt>
                <c:pt idx="3318">
                  <c:v>44958</c:v>
                </c:pt>
                <c:pt idx="3319">
                  <c:v>44958</c:v>
                </c:pt>
                <c:pt idx="3320">
                  <c:v>44958</c:v>
                </c:pt>
                <c:pt idx="3321">
                  <c:v>44958</c:v>
                </c:pt>
                <c:pt idx="3322">
                  <c:v>44958</c:v>
                </c:pt>
                <c:pt idx="3323">
                  <c:v>44958</c:v>
                </c:pt>
                <c:pt idx="3324">
                  <c:v>44958</c:v>
                </c:pt>
                <c:pt idx="3325">
                  <c:v>44958</c:v>
                </c:pt>
                <c:pt idx="3326">
                  <c:v>44958</c:v>
                </c:pt>
                <c:pt idx="3327">
                  <c:v>44958</c:v>
                </c:pt>
                <c:pt idx="3328">
                  <c:v>44958</c:v>
                </c:pt>
                <c:pt idx="3329">
                  <c:v>44958</c:v>
                </c:pt>
                <c:pt idx="3330">
                  <c:v>44958</c:v>
                </c:pt>
                <c:pt idx="3331">
                  <c:v>44958</c:v>
                </c:pt>
                <c:pt idx="3332">
                  <c:v>44957</c:v>
                </c:pt>
                <c:pt idx="3333">
                  <c:v>44957</c:v>
                </c:pt>
                <c:pt idx="3334">
                  <c:v>44957</c:v>
                </c:pt>
                <c:pt idx="3335">
                  <c:v>44957</c:v>
                </c:pt>
                <c:pt idx="3336">
                  <c:v>44957</c:v>
                </c:pt>
                <c:pt idx="3337">
                  <c:v>44957</c:v>
                </c:pt>
                <c:pt idx="3338">
                  <c:v>44957</c:v>
                </c:pt>
                <c:pt idx="3339">
                  <c:v>44957</c:v>
                </c:pt>
                <c:pt idx="3340">
                  <c:v>44957</c:v>
                </c:pt>
                <c:pt idx="3341">
                  <c:v>44957</c:v>
                </c:pt>
                <c:pt idx="3342">
                  <c:v>44957</c:v>
                </c:pt>
                <c:pt idx="3343">
                  <c:v>44957</c:v>
                </c:pt>
                <c:pt idx="3344">
                  <c:v>44957</c:v>
                </c:pt>
                <c:pt idx="3345">
                  <c:v>44957</c:v>
                </c:pt>
                <c:pt idx="3346">
                  <c:v>44957</c:v>
                </c:pt>
                <c:pt idx="3347">
                  <c:v>44957</c:v>
                </c:pt>
                <c:pt idx="3348">
                  <c:v>44957</c:v>
                </c:pt>
                <c:pt idx="3349">
                  <c:v>44957</c:v>
                </c:pt>
                <c:pt idx="3350">
                  <c:v>44957</c:v>
                </c:pt>
                <c:pt idx="3351">
                  <c:v>44957</c:v>
                </c:pt>
                <c:pt idx="3352">
                  <c:v>44957</c:v>
                </c:pt>
                <c:pt idx="3353">
                  <c:v>44957</c:v>
                </c:pt>
                <c:pt idx="3354">
                  <c:v>44957</c:v>
                </c:pt>
                <c:pt idx="3355">
                  <c:v>44957</c:v>
                </c:pt>
                <c:pt idx="3356">
                  <c:v>44957</c:v>
                </c:pt>
                <c:pt idx="3357">
                  <c:v>44957</c:v>
                </c:pt>
                <c:pt idx="3358">
                  <c:v>44956</c:v>
                </c:pt>
                <c:pt idx="3359">
                  <c:v>44956</c:v>
                </c:pt>
                <c:pt idx="3360">
                  <c:v>44956</c:v>
                </c:pt>
                <c:pt idx="3361">
                  <c:v>44956</c:v>
                </c:pt>
                <c:pt idx="3362">
                  <c:v>44956</c:v>
                </c:pt>
                <c:pt idx="3363">
                  <c:v>44956</c:v>
                </c:pt>
                <c:pt idx="3364">
                  <c:v>44956</c:v>
                </c:pt>
                <c:pt idx="3365">
                  <c:v>44956</c:v>
                </c:pt>
                <c:pt idx="3366">
                  <c:v>44956</c:v>
                </c:pt>
                <c:pt idx="3367">
                  <c:v>44956</c:v>
                </c:pt>
                <c:pt idx="3368">
                  <c:v>44956</c:v>
                </c:pt>
                <c:pt idx="3369">
                  <c:v>44956</c:v>
                </c:pt>
                <c:pt idx="3370">
                  <c:v>44956</c:v>
                </c:pt>
                <c:pt idx="3371">
                  <c:v>44956</c:v>
                </c:pt>
                <c:pt idx="3372">
                  <c:v>44956</c:v>
                </c:pt>
                <c:pt idx="3373">
                  <c:v>44956</c:v>
                </c:pt>
                <c:pt idx="3374">
                  <c:v>44956</c:v>
                </c:pt>
                <c:pt idx="3375">
                  <c:v>44955</c:v>
                </c:pt>
                <c:pt idx="3376">
                  <c:v>44955</c:v>
                </c:pt>
                <c:pt idx="3377">
                  <c:v>44955</c:v>
                </c:pt>
                <c:pt idx="3378">
                  <c:v>44955</c:v>
                </c:pt>
                <c:pt idx="3379">
                  <c:v>44955</c:v>
                </c:pt>
                <c:pt idx="3380">
                  <c:v>44955</c:v>
                </c:pt>
                <c:pt idx="3381">
                  <c:v>44954</c:v>
                </c:pt>
                <c:pt idx="3382">
                  <c:v>44954</c:v>
                </c:pt>
                <c:pt idx="3383">
                  <c:v>44954</c:v>
                </c:pt>
                <c:pt idx="3384">
                  <c:v>44954</c:v>
                </c:pt>
                <c:pt idx="3385">
                  <c:v>44954</c:v>
                </c:pt>
                <c:pt idx="3386">
                  <c:v>44954</c:v>
                </c:pt>
                <c:pt idx="3387">
                  <c:v>44954</c:v>
                </c:pt>
                <c:pt idx="3388">
                  <c:v>44954</c:v>
                </c:pt>
                <c:pt idx="3389">
                  <c:v>44954</c:v>
                </c:pt>
                <c:pt idx="3390">
                  <c:v>44954</c:v>
                </c:pt>
                <c:pt idx="3391">
                  <c:v>44954</c:v>
                </c:pt>
                <c:pt idx="3392">
                  <c:v>44954</c:v>
                </c:pt>
                <c:pt idx="3393">
                  <c:v>44954</c:v>
                </c:pt>
                <c:pt idx="3394">
                  <c:v>44954</c:v>
                </c:pt>
                <c:pt idx="3395">
                  <c:v>44954</c:v>
                </c:pt>
                <c:pt idx="3396">
                  <c:v>44954</c:v>
                </c:pt>
                <c:pt idx="3397">
                  <c:v>44954</c:v>
                </c:pt>
                <c:pt idx="3398">
                  <c:v>44954</c:v>
                </c:pt>
                <c:pt idx="3399">
                  <c:v>44954</c:v>
                </c:pt>
                <c:pt idx="3400">
                  <c:v>44954</c:v>
                </c:pt>
                <c:pt idx="3401">
                  <c:v>44954</c:v>
                </c:pt>
                <c:pt idx="3402">
                  <c:v>44954</c:v>
                </c:pt>
                <c:pt idx="3403">
                  <c:v>44954</c:v>
                </c:pt>
                <c:pt idx="3404">
                  <c:v>44953</c:v>
                </c:pt>
                <c:pt idx="3405">
                  <c:v>44953</c:v>
                </c:pt>
                <c:pt idx="3406">
                  <c:v>44953</c:v>
                </c:pt>
                <c:pt idx="3407">
                  <c:v>44953</c:v>
                </c:pt>
                <c:pt idx="3408">
                  <c:v>44953</c:v>
                </c:pt>
                <c:pt idx="3409">
                  <c:v>44953</c:v>
                </c:pt>
                <c:pt idx="3410">
                  <c:v>44953</c:v>
                </c:pt>
                <c:pt idx="3411">
                  <c:v>44953</c:v>
                </c:pt>
                <c:pt idx="3412">
                  <c:v>44953</c:v>
                </c:pt>
                <c:pt idx="3413">
                  <c:v>44953</c:v>
                </c:pt>
                <c:pt idx="3414">
                  <c:v>44953</c:v>
                </c:pt>
                <c:pt idx="3415">
                  <c:v>44953</c:v>
                </c:pt>
                <c:pt idx="3416">
                  <c:v>44953</c:v>
                </c:pt>
                <c:pt idx="3417">
                  <c:v>44953</c:v>
                </c:pt>
                <c:pt idx="3418">
                  <c:v>44953</c:v>
                </c:pt>
                <c:pt idx="3419">
                  <c:v>44953</c:v>
                </c:pt>
                <c:pt idx="3420">
                  <c:v>44953</c:v>
                </c:pt>
                <c:pt idx="3421">
                  <c:v>44953</c:v>
                </c:pt>
                <c:pt idx="3422">
                  <c:v>44953</c:v>
                </c:pt>
                <c:pt idx="3423">
                  <c:v>44953</c:v>
                </c:pt>
                <c:pt idx="3424">
                  <c:v>44953</c:v>
                </c:pt>
                <c:pt idx="3425">
                  <c:v>44953</c:v>
                </c:pt>
                <c:pt idx="3426">
                  <c:v>44953</c:v>
                </c:pt>
                <c:pt idx="3427">
                  <c:v>44953</c:v>
                </c:pt>
                <c:pt idx="3428">
                  <c:v>44953</c:v>
                </c:pt>
                <c:pt idx="3429">
                  <c:v>44953</c:v>
                </c:pt>
                <c:pt idx="3430">
                  <c:v>44953</c:v>
                </c:pt>
                <c:pt idx="3431">
                  <c:v>44953</c:v>
                </c:pt>
                <c:pt idx="3432">
                  <c:v>44953</c:v>
                </c:pt>
                <c:pt idx="3433">
                  <c:v>44953</c:v>
                </c:pt>
                <c:pt idx="3434">
                  <c:v>44953</c:v>
                </c:pt>
                <c:pt idx="3435">
                  <c:v>44953</c:v>
                </c:pt>
                <c:pt idx="3436">
                  <c:v>44953</c:v>
                </c:pt>
                <c:pt idx="3437">
                  <c:v>44953</c:v>
                </c:pt>
                <c:pt idx="3438">
                  <c:v>44953</c:v>
                </c:pt>
                <c:pt idx="3439">
                  <c:v>44953</c:v>
                </c:pt>
                <c:pt idx="3440">
                  <c:v>44953</c:v>
                </c:pt>
                <c:pt idx="3441">
                  <c:v>44953</c:v>
                </c:pt>
                <c:pt idx="3442">
                  <c:v>44953</c:v>
                </c:pt>
                <c:pt idx="3443">
                  <c:v>44953</c:v>
                </c:pt>
                <c:pt idx="3444">
                  <c:v>44952</c:v>
                </c:pt>
                <c:pt idx="3445">
                  <c:v>44952</c:v>
                </c:pt>
                <c:pt idx="3446">
                  <c:v>44952</c:v>
                </c:pt>
                <c:pt idx="3447">
                  <c:v>44952</c:v>
                </c:pt>
                <c:pt idx="3448">
                  <c:v>44952</c:v>
                </c:pt>
                <c:pt idx="3449">
                  <c:v>44952</c:v>
                </c:pt>
                <c:pt idx="3450">
                  <c:v>44952</c:v>
                </c:pt>
                <c:pt idx="3451">
                  <c:v>44952</c:v>
                </c:pt>
                <c:pt idx="3452">
                  <c:v>44952</c:v>
                </c:pt>
                <c:pt idx="3453">
                  <c:v>44952</c:v>
                </c:pt>
                <c:pt idx="3454">
                  <c:v>44952</c:v>
                </c:pt>
                <c:pt idx="3455">
                  <c:v>44952</c:v>
                </c:pt>
                <c:pt idx="3456">
                  <c:v>44952</c:v>
                </c:pt>
                <c:pt idx="3457">
                  <c:v>44952</c:v>
                </c:pt>
                <c:pt idx="3458">
                  <c:v>44952</c:v>
                </c:pt>
                <c:pt idx="3459">
                  <c:v>44952</c:v>
                </c:pt>
                <c:pt idx="3460">
                  <c:v>44952</c:v>
                </c:pt>
                <c:pt idx="3461">
                  <c:v>44951</c:v>
                </c:pt>
                <c:pt idx="3462">
                  <c:v>44951</c:v>
                </c:pt>
                <c:pt idx="3463">
                  <c:v>44951</c:v>
                </c:pt>
                <c:pt idx="3464">
                  <c:v>44951</c:v>
                </c:pt>
                <c:pt idx="3465">
                  <c:v>44951</c:v>
                </c:pt>
                <c:pt idx="3466">
                  <c:v>44951</c:v>
                </c:pt>
                <c:pt idx="3467">
                  <c:v>44951</c:v>
                </c:pt>
                <c:pt idx="3468">
                  <c:v>44951</c:v>
                </c:pt>
                <c:pt idx="3469">
                  <c:v>44951</c:v>
                </c:pt>
                <c:pt idx="3470">
                  <c:v>44951</c:v>
                </c:pt>
                <c:pt idx="3471">
                  <c:v>44951</c:v>
                </c:pt>
                <c:pt idx="3472">
                  <c:v>44951</c:v>
                </c:pt>
                <c:pt idx="3473">
                  <c:v>44951</c:v>
                </c:pt>
                <c:pt idx="3474">
                  <c:v>44951</c:v>
                </c:pt>
                <c:pt idx="3475">
                  <c:v>44951</c:v>
                </c:pt>
                <c:pt idx="3476">
                  <c:v>44951</c:v>
                </c:pt>
                <c:pt idx="3477">
                  <c:v>44951</c:v>
                </c:pt>
                <c:pt idx="3478">
                  <c:v>44951</c:v>
                </c:pt>
                <c:pt idx="3479">
                  <c:v>44951</c:v>
                </c:pt>
                <c:pt idx="3480">
                  <c:v>44951</c:v>
                </c:pt>
                <c:pt idx="3481">
                  <c:v>44950</c:v>
                </c:pt>
                <c:pt idx="3482">
                  <c:v>44950</c:v>
                </c:pt>
                <c:pt idx="3483">
                  <c:v>44950</c:v>
                </c:pt>
                <c:pt idx="3484">
                  <c:v>44950</c:v>
                </c:pt>
                <c:pt idx="3485">
                  <c:v>44950</c:v>
                </c:pt>
                <c:pt idx="3486">
                  <c:v>44950</c:v>
                </c:pt>
                <c:pt idx="3487">
                  <c:v>44950</c:v>
                </c:pt>
                <c:pt idx="3488">
                  <c:v>44950</c:v>
                </c:pt>
                <c:pt idx="3489">
                  <c:v>44950</c:v>
                </c:pt>
                <c:pt idx="3490">
                  <c:v>44950</c:v>
                </c:pt>
                <c:pt idx="3491">
                  <c:v>44950</c:v>
                </c:pt>
                <c:pt idx="3492">
                  <c:v>44950</c:v>
                </c:pt>
                <c:pt idx="3493">
                  <c:v>44950</c:v>
                </c:pt>
                <c:pt idx="3494">
                  <c:v>44950</c:v>
                </c:pt>
                <c:pt idx="3495">
                  <c:v>44950</c:v>
                </c:pt>
                <c:pt idx="3496">
                  <c:v>44950</c:v>
                </c:pt>
                <c:pt idx="3497">
                  <c:v>44950</c:v>
                </c:pt>
                <c:pt idx="3498">
                  <c:v>44950</c:v>
                </c:pt>
                <c:pt idx="3499">
                  <c:v>44950</c:v>
                </c:pt>
                <c:pt idx="3500">
                  <c:v>44950</c:v>
                </c:pt>
                <c:pt idx="3501">
                  <c:v>44950</c:v>
                </c:pt>
                <c:pt idx="3502">
                  <c:v>44950</c:v>
                </c:pt>
                <c:pt idx="3503">
                  <c:v>44950</c:v>
                </c:pt>
                <c:pt idx="3504">
                  <c:v>44950</c:v>
                </c:pt>
                <c:pt idx="3505">
                  <c:v>44950</c:v>
                </c:pt>
                <c:pt idx="3506">
                  <c:v>44950</c:v>
                </c:pt>
                <c:pt idx="3507">
                  <c:v>44950</c:v>
                </c:pt>
                <c:pt idx="3508">
                  <c:v>44949</c:v>
                </c:pt>
                <c:pt idx="3509">
                  <c:v>44949</c:v>
                </c:pt>
                <c:pt idx="3510">
                  <c:v>44949</c:v>
                </c:pt>
                <c:pt idx="3511">
                  <c:v>44949</c:v>
                </c:pt>
                <c:pt idx="3512">
                  <c:v>44949</c:v>
                </c:pt>
                <c:pt idx="3513">
                  <c:v>44949</c:v>
                </c:pt>
                <c:pt idx="3514">
                  <c:v>44949</c:v>
                </c:pt>
                <c:pt idx="3515">
                  <c:v>44949</c:v>
                </c:pt>
                <c:pt idx="3516">
                  <c:v>44949</c:v>
                </c:pt>
                <c:pt idx="3517">
                  <c:v>44949</c:v>
                </c:pt>
                <c:pt idx="3518">
                  <c:v>44949</c:v>
                </c:pt>
                <c:pt idx="3519">
                  <c:v>44949</c:v>
                </c:pt>
                <c:pt idx="3520">
                  <c:v>44949</c:v>
                </c:pt>
                <c:pt idx="3521">
                  <c:v>44949</c:v>
                </c:pt>
                <c:pt idx="3522">
                  <c:v>44949</c:v>
                </c:pt>
                <c:pt idx="3523">
                  <c:v>44949</c:v>
                </c:pt>
                <c:pt idx="3524">
                  <c:v>44949</c:v>
                </c:pt>
                <c:pt idx="3525">
                  <c:v>44949</c:v>
                </c:pt>
                <c:pt idx="3526">
                  <c:v>44949</c:v>
                </c:pt>
                <c:pt idx="3527">
                  <c:v>44949</c:v>
                </c:pt>
                <c:pt idx="3528">
                  <c:v>44949</c:v>
                </c:pt>
                <c:pt idx="3529">
                  <c:v>44949</c:v>
                </c:pt>
                <c:pt idx="3530">
                  <c:v>44949</c:v>
                </c:pt>
                <c:pt idx="3531">
                  <c:v>44949</c:v>
                </c:pt>
                <c:pt idx="3532">
                  <c:v>44948</c:v>
                </c:pt>
                <c:pt idx="3533">
                  <c:v>44948</c:v>
                </c:pt>
                <c:pt idx="3534">
                  <c:v>44948</c:v>
                </c:pt>
                <c:pt idx="3535">
                  <c:v>44948</c:v>
                </c:pt>
                <c:pt idx="3536">
                  <c:v>44948</c:v>
                </c:pt>
                <c:pt idx="3537">
                  <c:v>44948</c:v>
                </c:pt>
                <c:pt idx="3538">
                  <c:v>44948</c:v>
                </c:pt>
                <c:pt idx="3539">
                  <c:v>44948</c:v>
                </c:pt>
                <c:pt idx="3540">
                  <c:v>44948</c:v>
                </c:pt>
                <c:pt idx="3541">
                  <c:v>44947</c:v>
                </c:pt>
                <c:pt idx="3542">
                  <c:v>44947</c:v>
                </c:pt>
                <c:pt idx="3543">
                  <c:v>44947</c:v>
                </c:pt>
                <c:pt idx="3544">
                  <c:v>44947</c:v>
                </c:pt>
                <c:pt idx="3545">
                  <c:v>44947</c:v>
                </c:pt>
                <c:pt idx="3546">
                  <c:v>44947</c:v>
                </c:pt>
                <c:pt idx="3547">
                  <c:v>44947</c:v>
                </c:pt>
                <c:pt idx="3548">
                  <c:v>44947</c:v>
                </c:pt>
                <c:pt idx="3549">
                  <c:v>44947</c:v>
                </c:pt>
                <c:pt idx="3550">
                  <c:v>44947</c:v>
                </c:pt>
                <c:pt idx="3551">
                  <c:v>44947</c:v>
                </c:pt>
                <c:pt idx="3552">
                  <c:v>44947</c:v>
                </c:pt>
                <c:pt idx="3553">
                  <c:v>44947</c:v>
                </c:pt>
                <c:pt idx="3554">
                  <c:v>44947</c:v>
                </c:pt>
                <c:pt idx="3555">
                  <c:v>44947</c:v>
                </c:pt>
                <c:pt idx="3556">
                  <c:v>44946</c:v>
                </c:pt>
                <c:pt idx="3557">
                  <c:v>44946</c:v>
                </c:pt>
                <c:pt idx="3558">
                  <c:v>44946</c:v>
                </c:pt>
                <c:pt idx="3559">
                  <c:v>44946</c:v>
                </c:pt>
                <c:pt idx="3560">
                  <c:v>44946</c:v>
                </c:pt>
                <c:pt idx="3561">
                  <c:v>44946</c:v>
                </c:pt>
                <c:pt idx="3562">
                  <c:v>44946</c:v>
                </c:pt>
                <c:pt idx="3563">
                  <c:v>44946</c:v>
                </c:pt>
                <c:pt idx="3564">
                  <c:v>44946</c:v>
                </c:pt>
                <c:pt idx="3565">
                  <c:v>44946</c:v>
                </c:pt>
                <c:pt idx="3566">
                  <c:v>44946</c:v>
                </c:pt>
                <c:pt idx="3567">
                  <c:v>44946</c:v>
                </c:pt>
                <c:pt idx="3568">
                  <c:v>44946</c:v>
                </c:pt>
                <c:pt idx="3569">
                  <c:v>44946</c:v>
                </c:pt>
                <c:pt idx="3570">
                  <c:v>44946</c:v>
                </c:pt>
                <c:pt idx="3571">
                  <c:v>44946</c:v>
                </c:pt>
                <c:pt idx="3572">
                  <c:v>44946</c:v>
                </c:pt>
                <c:pt idx="3573">
                  <c:v>44946</c:v>
                </c:pt>
                <c:pt idx="3574">
                  <c:v>44946</c:v>
                </c:pt>
                <c:pt idx="3575">
                  <c:v>44946</c:v>
                </c:pt>
                <c:pt idx="3576">
                  <c:v>44946</c:v>
                </c:pt>
                <c:pt idx="3577">
                  <c:v>44946</c:v>
                </c:pt>
                <c:pt idx="3578">
                  <c:v>44946</c:v>
                </c:pt>
                <c:pt idx="3579">
                  <c:v>44946</c:v>
                </c:pt>
                <c:pt idx="3580">
                  <c:v>44946</c:v>
                </c:pt>
                <c:pt idx="3581">
                  <c:v>44945</c:v>
                </c:pt>
                <c:pt idx="3582">
                  <c:v>44945</c:v>
                </c:pt>
                <c:pt idx="3583">
                  <c:v>44945</c:v>
                </c:pt>
                <c:pt idx="3584">
                  <c:v>44945</c:v>
                </c:pt>
                <c:pt idx="3585">
                  <c:v>44945</c:v>
                </c:pt>
                <c:pt idx="3586">
                  <c:v>44945</c:v>
                </c:pt>
                <c:pt idx="3587">
                  <c:v>44945</c:v>
                </c:pt>
                <c:pt idx="3588">
                  <c:v>44945</c:v>
                </c:pt>
                <c:pt idx="3589">
                  <c:v>44945</c:v>
                </c:pt>
                <c:pt idx="3590">
                  <c:v>44945</c:v>
                </c:pt>
                <c:pt idx="3591">
                  <c:v>44945</c:v>
                </c:pt>
                <c:pt idx="3592">
                  <c:v>44945</c:v>
                </c:pt>
                <c:pt idx="3593">
                  <c:v>44945</c:v>
                </c:pt>
                <c:pt idx="3594">
                  <c:v>44945</c:v>
                </c:pt>
                <c:pt idx="3595">
                  <c:v>44945</c:v>
                </c:pt>
                <c:pt idx="3596">
                  <c:v>44945</c:v>
                </c:pt>
                <c:pt idx="3597">
                  <c:v>44945</c:v>
                </c:pt>
                <c:pt idx="3598">
                  <c:v>44944</c:v>
                </c:pt>
                <c:pt idx="3599">
                  <c:v>44944</c:v>
                </c:pt>
                <c:pt idx="3600">
                  <c:v>44944</c:v>
                </c:pt>
                <c:pt idx="3601">
                  <c:v>44944</c:v>
                </c:pt>
                <c:pt idx="3602">
                  <c:v>44944</c:v>
                </c:pt>
                <c:pt idx="3603">
                  <c:v>44944</c:v>
                </c:pt>
                <c:pt idx="3604">
                  <c:v>44944</c:v>
                </c:pt>
                <c:pt idx="3605">
                  <c:v>44944</c:v>
                </c:pt>
                <c:pt idx="3606">
                  <c:v>44944</c:v>
                </c:pt>
                <c:pt idx="3607">
                  <c:v>44944</c:v>
                </c:pt>
                <c:pt idx="3608">
                  <c:v>44944</c:v>
                </c:pt>
                <c:pt idx="3609">
                  <c:v>44944</c:v>
                </c:pt>
                <c:pt idx="3610">
                  <c:v>44944</c:v>
                </c:pt>
                <c:pt idx="3611">
                  <c:v>44944</c:v>
                </c:pt>
                <c:pt idx="3612">
                  <c:v>44944</c:v>
                </c:pt>
                <c:pt idx="3613">
                  <c:v>44944</c:v>
                </c:pt>
                <c:pt idx="3614">
                  <c:v>44944</c:v>
                </c:pt>
                <c:pt idx="3615">
                  <c:v>44944</c:v>
                </c:pt>
                <c:pt idx="3616">
                  <c:v>44944</c:v>
                </c:pt>
                <c:pt idx="3617">
                  <c:v>44944</c:v>
                </c:pt>
                <c:pt idx="3618">
                  <c:v>44944</c:v>
                </c:pt>
                <c:pt idx="3619">
                  <c:v>44944</c:v>
                </c:pt>
                <c:pt idx="3620">
                  <c:v>44944</c:v>
                </c:pt>
                <c:pt idx="3621">
                  <c:v>44944</c:v>
                </c:pt>
                <c:pt idx="3622">
                  <c:v>44944</c:v>
                </c:pt>
                <c:pt idx="3623">
                  <c:v>44944</c:v>
                </c:pt>
                <c:pt idx="3624">
                  <c:v>44944</c:v>
                </c:pt>
                <c:pt idx="3625">
                  <c:v>44944</c:v>
                </c:pt>
                <c:pt idx="3626">
                  <c:v>44944</c:v>
                </c:pt>
                <c:pt idx="3627">
                  <c:v>44943</c:v>
                </c:pt>
                <c:pt idx="3628">
                  <c:v>44943</c:v>
                </c:pt>
                <c:pt idx="3629">
                  <c:v>44943</c:v>
                </c:pt>
                <c:pt idx="3630">
                  <c:v>44943</c:v>
                </c:pt>
                <c:pt idx="3631">
                  <c:v>44943</c:v>
                </c:pt>
                <c:pt idx="3632">
                  <c:v>44943</c:v>
                </c:pt>
                <c:pt idx="3633">
                  <c:v>44943</c:v>
                </c:pt>
                <c:pt idx="3634">
                  <c:v>44943</c:v>
                </c:pt>
                <c:pt idx="3635">
                  <c:v>44943</c:v>
                </c:pt>
                <c:pt idx="3636">
                  <c:v>44943</c:v>
                </c:pt>
                <c:pt idx="3637">
                  <c:v>44943</c:v>
                </c:pt>
                <c:pt idx="3638">
                  <c:v>44943</c:v>
                </c:pt>
                <c:pt idx="3639">
                  <c:v>44943</c:v>
                </c:pt>
                <c:pt idx="3640">
                  <c:v>44943</c:v>
                </c:pt>
                <c:pt idx="3641">
                  <c:v>44943</c:v>
                </c:pt>
                <c:pt idx="3642">
                  <c:v>44943</c:v>
                </c:pt>
                <c:pt idx="3643">
                  <c:v>44943</c:v>
                </c:pt>
                <c:pt idx="3644">
                  <c:v>44943</c:v>
                </c:pt>
                <c:pt idx="3645">
                  <c:v>44943</c:v>
                </c:pt>
                <c:pt idx="3646">
                  <c:v>44943</c:v>
                </c:pt>
                <c:pt idx="3647">
                  <c:v>44943</c:v>
                </c:pt>
                <c:pt idx="3648">
                  <c:v>44943</c:v>
                </c:pt>
                <c:pt idx="3649">
                  <c:v>44942</c:v>
                </c:pt>
                <c:pt idx="3650">
                  <c:v>44942</c:v>
                </c:pt>
                <c:pt idx="3651">
                  <c:v>44942</c:v>
                </c:pt>
                <c:pt idx="3652">
                  <c:v>44942</c:v>
                </c:pt>
                <c:pt idx="3653">
                  <c:v>44942</c:v>
                </c:pt>
                <c:pt idx="3654">
                  <c:v>44942</c:v>
                </c:pt>
                <c:pt idx="3655">
                  <c:v>44942</c:v>
                </c:pt>
                <c:pt idx="3656">
                  <c:v>44942</c:v>
                </c:pt>
                <c:pt idx="3657">
                  <c:v>44942</c:v>
                </c:pt>
                <c:pt idx="3658">
                  <c:v>44942</c:v>
                </c:pt>
                <c:pt idx="3659">
                  <c:v>44942</c:v>
                </c:pt>
                <c:pt idx="3660">
                  <c:v>44942</c:v>
                </c:pt>
                <c:pt idx="3661">
                  <c:v>44942</c:v>
                </c:pt>
                <c:pt idx="3662">
                  <c:v>44942</c:v>
                </c:pt>
                <c:pt idx="3663">
                  <c:v>44942</c:v>
                </c:pt>
                <c:pt idx="3664">
                  <c:v>44942</c:v>
                </c:pt>
                <c:pt idx="3665">
                  <c:v>44942</c:v>
                </c:pt>
                <c:pt idx="3666">
                  <c:v>44941</c:v>
                </c:pt>
                <c:pt idx="3667">
                  <c:v>44941</c:v>
                </c:pt>
                <c:pt idx="3668">
                  <c:v>44941</c:v>
                </c:pt>
                <c:pt idx="3669">
                  <c:v>44941</c:v>
                </c:pt>
                <c:pt idx="3670">
                  <c:v>44941</c:v>
                </c:pt>
                <c:pt idx="3671">
                  <c:v>44941</c:v>
                </c:pt>
                <c:pt idx="3672">
                  <c:v>44941</c:v>
                </c:pt>
                <c:pt idx="3673">
                  <c:v>44941</c:v>
                </c:pt>
                <c:pt idx="3674">
                  <c:v>44941</c:v>
                </c:pt>
                <c:pt idx="3675">
                  <c:v>44941</c:v>
                </c:pt>
                <c:pt idx="3676">
                  <c:v>44941</c:v>
                </c:pt>
                <c:pt idx="3677">
                  <c:v>44940</c:v>
                </c:pt>
                <c:pt idx="3678">
                  <c:v>44940</c:v>
                </c:pt>
                <c:pt idx="3679">
                  <c:v>44940</c:v>
                </c:pt>
                <c:pt idx="3680">
                  <c:v>44940</c:v>
                </c:pt>
                <c:pt idx="3681">
                  <c:v>44940</c:v>
                </c:pt>
                <c:pt idx="3682">
                  <c:v>44940</c:v>
                </c:pt>
                <c:pt idx="3683">
                  <c:v>44940</c:v>
                </c:pt>
                <c:pt idx="3684">
                  <c:v>44940</c:v>
                </c:pt>
                <c:pt idx="3685">
                  <c:v>44940</c:v>
                </c:pt>
                <c:pt idx="3686">
                  <c:v>44940</c:v>
                </c:pt>
                <c:pt idx="3687">
                  <c:v>44940</c:v>
                </c:pt>
                <c:pt idx="3688">
                  <c:v>44940</c:v>
                </c:pt>
                <c:pt idx="3689">
                  <c:v>44940</c:v>
                </c:pt>
                <c:pt idx="3690">
                  <c:v>44939</c:v>
                </c:pt>
                <c:pt idx="3691">
                  <c:v>44939</c:v>
                </c:pt>
                <c:pt idx="3692">
                  <c:v>44939</c:v>
                </c:pt>
                <c:pt idx="3693">
                  <c:v>44939</c:v>
                </c:pt>
                <c:pt idx="3694">
                  <c:v>44939</c:v>
                </c:pt>
                <c:pt idx="3695">
                  <c:v>44939</c:v>
                </c:pt>
                <c:pt idx="3696">
                  <c:v>44939</c:v>
                </c:pt>
                <c:pt idx="3697">
                  <c:v>44939</c:v>
                </c:pt>
                <c:pt idx="3698">
                  <c:v>44939</c:v>
                </c:pt>
                <c:pt idx="3699">
                  <c:v>44939</c:v>
                </c:pt>
                <c:pt idx="3700">
                  <c:v>44939</c:v>
                </c:pt>
                <c:pt idx="3701">
                  <c:v>44939</c:v>
                </c:pt>
                <c:pt idx="3702">
                  <c:v>44939</c:v>
                </c:pt>
                <c:pt idx="3703">
                  <c:v>44939</c:v>
                </c:pt>
                <c:pt idx="3704">
                  <c:v>44939</c:v>
                </c:pt>
                <c:pt idx="3705">
                  <c:v>44939</c:v>
                </c:pt>
                <c:pt idx="3706">
                  <c:v>44939</c:v>
                </c:pt>
                <c:pt idx="3707">
                  <c:v>44939</c:v>
                </c:pt>
                <c:pt idx="3708">
                  <c:v>44939</c:v>
                </c:pt>
                <c:pt idx="3709">
                  <c:v>44939</c:v>
                </c:pt>
                <c:pt idx="3710">
                  <c:v>44939</c:v>
                </c:pt>
                <c:pt idx="3711">
                  <c:v>44939</c:v>
                </c:pt>
                <c:pt idx="3712">
                  <c:v>44939</c:v>
                </c:pt>
                <c:pt idx="3713">
                  <c:v>44938</c:v>
                </c:pt>
                <c:pt idx="3714">
                  <c:v>44938</c:v>
                </c:pt>
                <c:pt idx="3715">
                  <c:v>44938</c:v>
                </c:pt>
                <c:pt idx="3716">
                  <c:v>44938</c:v>
                </c:pt>
                <c:pt idx="3717">
                  <c:v>44938</c:v>
                </c:pt>
                <c:pt idx="3718">
                  <c:v>44938</c:v>
                </c:pt>
                <c:pt idx="3719">
                  <c:v>44938</c:v>
                </c:pt>
                <c:pt idx="3720">
                  <c:v>44938</c:v>
                </c:pt>
                <c:pt idx="3721">
                  <c:v>44938</c:v>
                </c:pt>
                <c:pt idx="3722">
                  <c:v>44938</c:v>
                </c:pt>
                <c:pt idx="3723">
                  <c:v>44938</c:v>
                </c:pt>
                <c:pt idx="3724">
                  <c:v>44938</c:v>
                </c:pt>
                <c:pt idx="3725">
                  <c:v>44938</c:v>
                </c:pt>
                <c:pt idx="3726">
                  <c:v>44938</c:v>
                </c:pt>
                <c:pt idx="3727">
                  <c:v>44938</c:v>
                </c:pt>
                <c:pt idx="3728">
                  <c:v>44938</c:v>
                </c:pt>
                <c:pt idx="3729">
                  <c:v>44938</c:v>
                </c:pt>
                <c:pt idx="3730">
                  <c:v>44938</c:v>
                </c:pt>
                <c:pt idx="3731">
                  <c:v>44938</c:v>
                </c:pt>
                <c:pt idx="3732">
                  <c:v>44937</c:v>
                </c:pt>
                <c:pt idx="3733">
                  <c:v>44937</c:v>
                </c:pt>
                <c:pt idx="3734">
                  <c:v>44937</c:v>
                </c:pt>
                <c:pt idx="3735">
                  <c:v>44937</c:v>
                </c:pt>
                <c:pt idx="3736">
                  <c:v>44937</c:v>
                </c:pt>
                <c:pt idx="3737">
                  <c:v>44937</c:v>
                </c:pt>
                <c:pt idx="3738">
                  <c:v>44937</c:v>
                </c:pt>
                <c:pt idx="3739">
                  <c:v>44937</c:v>
                </c:pt>
                <c:pt idx="3740">
                  <c:v>44937</c:v>
                </c:pt>
                <c:pt idx="3741">
                  <c:v>44937</c:v>
                </c:pt>
                <c:pt idx="3742">
                  <c:v>44937</c:v>
                </c:pt>
                <c:pt idx="3743">
                  <c:v>44937</c:v>
                </c:pt>
                <c:pt idx="3744">
                  <c:v>44937</c:v>
                </c:pt>
                <c:pt idx="3745">
                  <c:v>44937</c:v>
                </c:pt>
                <c:pt idx="3746">
                  <c:v>44937</c:v>
                </c:pt>
                <c:pt idx="3747">
                  <c:v>44937</c:v>
                </c:pt>
                <c:pt idx="3748">
                  <c:v>44937</c:v>
                </c:pt>
                <c:pt idx="3749">
                  <c:v>44937</c:v>
                </c:pt>
                <c:pt idx="3750">
                  <c:v>44937</c:v>
                </c:pt>
                <c:pt idx="3751">
                  <c:v>44937</c:v>
                </c:pt>
                <c:pt idx="3752">
                  <c:v>44937</c:v>
                </c:pt>
                <c:pt idx="3753">
                  <c:v>44937</c:v>
                </c:pt>
                <c:pt idx="3754">
                  <c:v>44937</c:v>
                </c:pt>
                <c:pt idx="3755">
                  <c:v>44937</c:v>
                </c:pt>
                <c:pt idx="3756">
                  <c:v>44937</c:v>
                </c:pt>
                <c:pt idx="3757">
                  <c:v>44937</c:v>
                </c:pt>
                <c:pt idx="3758">
                  <c:v>44937</c:v>
                </c:pt>
                <c:pt idx="3759">
                  <c:v>44937</c:v>
                </c:pt>
                <c:pt idx="3760">
                  <c:v>44937</c:v>
                </c:pt>
                <c:pt idx="3761">
                  <c:v>44936</c:v>
                </c:pt>
                <c:pt idx="3762">
                  <c:v>44936</c:v>
                </c:pt>
                <c:pt idx="3763">
                  <c:v>44936</c:v>
                </c:pt>
                <c:pt idx="3764">
                  <c:v>44936</c:v>
                </c:pt>
                <c:pt idx="3765">
                  <c:v>44936</c:v>
                </c:pt>
                <c:pt idx="3766">
                  <c:v>44936</c:v>
                </c:pt>
                <c:pt idx="3767">
                  <c:v>44936</c:v>
                </c:pt>
                <c:pt idx="3768">
                  <c:v>44936</c:v>
                </c:pt>
                <c:pt idx="3769">
                  <c:v>44936</c:v>
                </c:pt>
                <c:pt idx="3770">
                  <c:v>44936</c:v>
                </c:pt>
                <c:pt idx="3771">
                  <c:v>44936</c:v>
                </c:pt>
                <c:pt idx="3772">
                  <c:v>44936</c:v>
                </c:pt>
                <c:pt idx="3773">
                  <c:v>44936</c:v>
                </c:pt>
                <c:pt idx="3774">
                  <c:v>44936</c:v>
                </c:pt>
                <c:pt idx="3775">
                  <c:v>44936</c:v>
                </c:pt>
                <c:pt idx="3776">
                  <c:v>44936</c:v>
                </c:pt>
                <c:pt idx="3777">
                  <c:v>44936</c:v>
                </c:pt>
                <c:pt idx="3778">
                  <c:v>44936</c:v>
                </c:pt>
                <c:pt idx="3779">
                  <c:v>44936</c:v>
                </c:pt>
                <c:pt idx="3780">
                  <c:v>44936</c:v>
                </c:pt>
                <c:pt idx="3781">
                  <c:v>44936</c:v>
                </c:pt>
                <c:pt idx="3782">
                  <c:v>44936</c:v>
                </c:pt>
                <c:pt idx="3783">
                  <c:v>44936</c:v>
                </c:pt>
                <c:pt idx="3784">
                  <c:v>44936</c:v>
                </c:pt>
                <c:pt idx="3785">
                  <c:v>44936</c:v>
                </c:pt>
                <c:pt idx="3786">
                  <c:v>44936</c:v>
                </c:pt>
                <c:pt idx="3787">
                  <c:v>44936</c:v>
                </c:pt>
                <c:pt idx="3788">
                  <c:v>44936</c:v>
                </c:pt>
                <c:pt idx="3789">
                  <c:v>44935</c:v>
                </c:pt>
                <c:pt idx="3790">
                  <c:v>44935</c:v>
                </c:pt>
                <c:pt idx="3791">
                  <c:v>44935</c:v>
                </c:pt>
                <c:pt idx="3792">
                  <c:v>44935</c:v>
                </c:pt>
                <c:pt idx="3793">
                  <c:v>44935</c:v>
                </c:pt>
                <c:pt idx="3794">
                  <c:v>44935</c:v>
                </c:pt>
                <c:pt idx="3795">
                  <c:v>44935</c:v>
                </c:pt>
                <c:pt idx="3796">
                  <c:v>44935</c:v>
                </c:pt>
                <c:pt idx="3797">
                  <c:v>44935</c:v>
                </c:pt>
                <c:pt idx="3798">
                  <c:v>44935</c:v>
                </c:pt>
                <c:pt idx="3799">
                  <c:v>44935</c:v>
                </c:pt>
                <c:pt idx="3800">
                  <c:v>44935</c:v>
                </c:pt>
                <c:pt idx="3801">
                  <c:v>44935</c:v>
                </c:pt>
                <c:pt idx="3802">
                  <c:v>44935</c:v>
                </c:pt>
                <c:pt idx="3803">
                  <c:v>44935</c:v>
                </c:pt>
                <c:pt idx="3804">
                  <c:v>44935</c:v>
                </c:pt>
                <c:pt idx="3805">
                  <c:v>44935</c:v>
                </c:pt>
                <c:pt idx="3806">
                  <c:v>44935</c:v>
                </c:pt>
                <c:pt idx="3807">
                  <c:v>44935</c:v>
                </c:pt>
                <c:pt idx="3808">
                  <c:v>44935</c:v>
                </c:pt>
                <c:pt idx="3809">
                  <c:v>44935</c:v>
                </c:pt>
                <c:pt idx="3810">
                  <c:v>44934</c:v>
                </c:pt>
                <c:pt idx="3811">
                  <c:v>44934</c:v>
                </c:pt>
                <c:pt idx="3812">
                  <c:v>44934</c:v>
                </c:pt>
                <c:pt idx="3813">
                  <c:v>44934</c:v>
                </c:pt>
                <c:pt idx="3814">
                  <c:v>44934</c:v>
                </c:pt>
                <c:pt idx="3815">
                  <c:v>44934</c:v>
                </c:pt>
                <c:pt idx="3816">
                  <c:v>44934</c:v>
                </c:pt>
                <c:pt idx="3817">
                  <c:v>44934</c:v>
                </c:pt>
                <c:pt idx="3818">
                  <c:v>44934</c:v>
                </c:pt>
                <c:pt idx="3819">
                  <c:v>44934</c:v>
                </c:pt>
                <c:pt idx="3820">
                  <c:v>44934</c:v>
                </c:pt>
                <c:pt idx="3821">
                  <c:v>44933</c:v>
                </c:pt>
                <c:pt idx="3822">
                  <c:v>44933</c:v>
                </c:pt>
                <c:pt idx="3823">
                  <c:v>44933</c:v>
                </c:pt>
                <c:pt idx="3824">
                  <c:v>44933</c:v>
                </c:pt>
                <c:pt idx="3825">
                  <c:v>44933</c:v>
                </c:pt>
                <c:pt idx="3826">
                  <c:v>44933</c:v>
                </c:pt>
                <c:pt idx="3827">
                  <c:v>44933</c:v>
                </c:pt>
                <c:pt idx="3828">
                  <c:v>44933</c:v>
                </c:pt>
                <c:pt idx="3829">
                  <c:v>44933</c:v>
                </c:pt>
                <c:pt idx="3830">
                  <c:v>44932</c:v>
                </c:pt>
                <c:pt idx="3831">
                  <c:v>44932</c:v>
                </c:pt>
                <c:pt idx="3832">
                  <c:v>44932</c:v>
                </c:pt>
                <c:pt idx="3833">
                  <c:v>44932</c:v>
                </c:pt>
                <c:pt idx="3834">
                  <c:v>44932</c:v>
                </c:pt>
                <c:pt idx="3835">
                  <c:v>44932</c:v>
                </c:pt>
                <c:pt idx="3836">
                  <c:v>44932</c:v>
                </c:pt>
                <c:pt idx="3837">
                  <c:v>44932</c:v>
                </c:pt>
                <c:pt idx="3838">
                  <c:v>44932</c:v>
                </c:pt>
                <c:pt idx="3839">
                  <c:v>44932</c:v>
                </c:pt>
                <c:pt idx="3840">
                  <c:v>44932</c:v>
                </c:pt>
                <c:pt idx="3841">
                  <c:v>44932</c:v>
                </c:pt>
                <c:pt idx="3842">
                  <c:v>44932</c:v>
                </c:pt>
                <c:pt idx="3843">
                  <c:v>44932</c:v>
                </c:pt>
                <c:pt idx="3844">
                  <c:v>44932</c:v>
                </c:pt>
                <c:pt idx="3845">
                  <c:v>44932</c:v>
                </c:pt>
                <c:pt idx="3846">
                  <c:v>44932</c:v>
                </c:pt>
                <c:pt idx="3847">
                  <c:v>44932</c:v>
                </c:pt>
                <c:pt idx="3848">
                  <c:v>44932</c:v>
                </c:pt>
                <c:pt idx="3849">
                  <c:v>44932</c:v>
                </c:pt>
                <c:pt idx="3850">
                  <c:v>44932</c:v>
                </c:pt>
                <c:pt idx="3851">
                  <c:v>44932</c:v>
                </c:pt>
                <c:pt idx="3852">
                  <c:v>44932</c:v>
                </c:pt>
                <c:pt idx="3853">
                  <c:v>44931</c:v>
                </c:pt>
                <c:pt idx="3854">
                  <c:v>44931</c:v>
                </c:pt>
                <c:pt idx="3855">
                  <c:v>44931</c:v>
                </c:pt>
                <c:pt idx="3856">
                  <c:v>44931</c:v>
                </c:pt>
                <c:pt idx="3857">
                  <c:v>44931</c:v>
                </c:pt>
                <c:pt idx="3858">
                  <c:v>44931</c:v>
                </c:pt>
                <c:pt idx="3859">
                  <c:v>44931</c:v>
                </c:pt>
                <c:pt idx="3860">
                  <c:v>44931</c:v>
                </c:pt>
                <c:pt idx="3861">
                  <c:v>44931</c:v>
                </c:pt>
                <c:pt idx="3862">
                  <c:v>44931</c:v>
                </c:pt>
                <c:pt idx="3863">
                  <c:v>44931</c:v>
                </c:pt>
                <c:pt idx="3864">
                  <c:v>44931</c:v>
                </c:pt>
                <c:pt idx="3865">
                  <c:v>44931</c:v>
                </c:pt>
                <c:pt idx="3866">
                  <c:v>44931</c:v>
                </c:pt>
                <c:pt idx="3867">
                  <c:v>44931</c:v>
                </c:pt>
                <c:pt idx="3868">
                  <c:v>44931</c:v>
                </c:pt>
                <c:pt idx="3869">
                  <c:v>44931</c:v>
                </c:pt>
                <c:pt idx="3870">
                  <c:v>44931</c:v>
                </c:pt>
                <c:pt idx="3871">
                  <c:v>44931</c:v>
                </c:pt>
                <c:pt idx="3872">
                  <c:v>44931</c:v>
                </c:pt>
                <c:pt idx="3873">
                  <c:v>44931</c:v>
                </c:pt>
                <c:pt idx="3874">
                  <c:v>44931</c:v>
                </c:pt>
                <c:pt idx="3875">
                  <c:v>44931</c:v>
                </c:pt>
                <c:pt idx="3876">
                  <c:v>44931</c:v>
                </c:pt>
                <c:pt idx="3877">
                  <c:v>44930</c:v>
                </c:pt>
                <c:pt idx="3878">
                  <c:v>44930</c:v>
                </c:pt>
                <c:pt idx="3879">
                  <c:v>44930</c:v>
                </c:pt>
                <c:pt idx="3880">
                  <c:v>44930</c:v>
                </c:pt>
                <c:pt idx="3881">
                  <c:v>44930</c:v>
                </c:pt>
                <c:pt idx="3882">
                  <c:v>44930</c:v>
                </c:pt>
                <c:pt idx="3883">
                  <c:v>44930</c:v>
                </c:pt>
                <c:pt idx="3884">
                  <c:v>44930</c:v>
                </c:pt>
                <c:pt idx="3885">
                  <c:v>44930</c:v>
                </c:pt>
                <c:pt idx="3886">
                  <c:v>44930</c:v>
                </c:pt>
                <c:pt idx="3887">
                  <c:v>44930</c:v>
                </c:pt>
                <c:pt idx="3888">
                  <c:v>44930</c:v>
                </c:pt>
                <c:pt idx="3889">
                  <c:v>44929</c:v>
                </c:pt>
                <c:pt idx="3890">
                  <c:v>44929</c:v>
                </c:pt>
                <c:pt idx="3891">
                  <c:v>44929</c:v>
                </c:pt>
                <c:pt idx="3892">
                  <c:v>44929</c:v>
                </c:pt>
                <c:pt idx="3893">
                  <c:v>44929</c:v>
                </c:pt>
                <c:pt idx="3894">
                  <c:v>44929</c:v>
                </c:pt>
                <c:pt idx="3895">
                  <c:v>44928</c:v>
                </c:pt>
                <c:pt idx="3896">
                  <c:v>44928</c:v>
                </c:pt>
                <c:pt idx="3897">
                  <c:v>44928</c:v>
                </c:pt>
                <c:pt idx="3898">
                  <c:v>44928</c:v>
                </c:pt>
                <c:pt idx="3899">
                  <c:v>44928</c:v>
                </c:pt>
                <c:pt idx="3900">
                  <c:v>44927</c:v>
                </c:pt>
                <c:pt idx="3901">
                  <c:v>44927</c:v>
                </c:pt>
                <c:pt idx="3902">
                  <c:v>44927</c:v>
                </c:pt>
                <c:pt idx="3903">
                  <c:v>44927</c:v>
                </c:pt>
                <c:pt idx="3904">
                  <c:v>44927</c:v>
                </c:pt>
                <c:pt idx="3905">
                  <c:v>44927</c:v>
                </c:pt>
                <c:pt idx="3906">
                  <c:v>44927</c:v>
                </c:pt>
                <c:pt idx="3907">
                  <c:v>44927</c:v>
                </c:pt>
                <c:pt idx="3908">
                  <c:v>44927</c:v>
                </c:pt>
                <c:pt idx="3909">
                  <c:v>44926</c:v>
                </c:pt>
                <c:pt idx="3910">
                  <c:v>44926</c:v>
                </c:pt>
                <c:pt idx="3911">
                  <c:v>44926</c:v>
                </c:pt>
                <c:pt idx="3912">
                  <c:v>44926</c:v>
                </c:pt>
                <c:pt idx="3913">
                  <c:v>44926</c:v>
                </c:pt>
                <c:pt idx="3914">
                  <c:v>44926</c:v>
                </c:pt>
                <c:pt idx="3915">
                  <c:v>44926</c:v>
                </c:pt>
                <c:pt idx="3916">
                  <c:v>44926</c:v>
                </c:pt>
                <c:pt idx="3917">
                  <c:v>44926</c:v>
                </c:pt>
                <c:pt idx="3918">
                  <c:v>44926</c:v>
                </c:pt>
                <c:pt idx="3919">
                  <c:v>44926</c:v>
                </c:pt>
                <c:pt idx="3920">
                  <c:v>44926</c:v>
                </c:pt>
                <c:pt idx="3921">
                  <c:v>44926</c:v>
                </c:pt>
                <c:pt idx="3922">
                  <c:v>44926</c:v>
                </c:pt>
                <c:pt idx="3923">
                  <c:v>44926</c:v>
                </c:pt>
                <c:pt idx="3924">
                  <c:v>44925</c:v>
                </c:pt>
                <c:pt idx="3925">
                  <c:v>44925</c:v>
                </c:pt>
                <c:pt idx="3926">
                  <c:v>44925</c:v>
                </c:pt>
                <c:pt idx="3927">
                  <c:v>44925</c:v>
                </c:pt>
                <c:pt idx="3928">
                  <c:v>44925</c:v>
                </c:pt>
                <c:pt idx="3929">
                  <c:v>44925</c:v>
                </c:pt>
                <c:pt idx="3930">
                  <c:v>44925</c:v>
                </c:pt>
                <c:pt idx="3931">
                  <c:v>44925</c:v>
                </c:pt>
                <c:pt idx="3932">
                  <c:v>44925</c:v>
                </c:pt>
                <c:pt idx="3933">
                  <c:v>44925</c:v>
                </c:pt>
                <c:pt idx="3934">
                  <c:v>44925</c:v>
                </c:pt>
                <c:pt idx="3935">
                  <c:v>44925</c:v>
                </c:pt>
                <c:pt idx="3936">
                  <c:v>44925</c:v>
                </c:pt>
                <c:pt idx="3937">
                  <c:v>44925</c:v>
                </c:pt>
                <c:pt idx="3938">
                  <c:v>44924</c:v>
                </c:pt>
                <c:pt idx="3939">
                  <c:v>44924</c:v>
                </c:pt>
                <c:pt idx="3940">
                  <c:v>44924</c:v>
                </c:pt>
                <c:pt idx="3941">
                  <c:v>44924</c:v>
                </c:pt>
                <c:pt idx="3942">
                  <c:v>44924</c:v>
                </c:pt>
                <c:pt idx="3943">
                  <c:v>44924</c:v>
                </c:pt>
                <c:pt idx="3944">
                  <c:v>44924</c:v>
                </c:pt>
                <c:pt idx="3945">
                  <c:v>44924</c:v>
                </c:pt>
                <c:pt idx="3946">
                  <c:v>44924</c:v>
                </c:pt>
                <c:pt idx="3947">
                  <c:v>44924</c:v>
                </c:pt>
                <c:pt idx="3948">
                  <c:v>44924</c:v>
                </c:pt>
                <c:pt idx="3949">
                  <c:v>44924</c:v>
                </c:pt>
                <c:pt idx="3950">
                  <c:v>44924</c:v>
                </c:pt>
                <c:pt idx="3951">
                  <c:v>44924</c:v>
                </c:pt>
                <c:pt idx="3952">
                  <c:v>44923</c:v>
                </c:pt>
                <c:pt idx="3953">
                  <c:v>44923</c:v>
                </c:pt>
                <c:pt idx="3954">
                  <c:v>44923</c:v>
                </c:pt>
                <c:pt idx="3955">
                  <c:v>44923</c:v>
                </c:pt>
                <c:pt idx="3956">
                  <c:v>44923</c:v>
                </c:pt>
                <c:pt idx="3957">
                  <c:v>44923</c:v>
                </c:pt>
                <c:pt idx="3958">
                  <c:v>44923</c:v>
                </c:pt>
                <c:pt idx="3959">
                  <c:v>44923</c:v>
                </c:pt>
                <c:pt idx="3960">
                  <c:v>44923</c:v>
                </c:pt>
                <c:pt idx="3961">
                  <c:v>44923</c:v>
                </c:pt>
                <c:pt idx="3962">
                  <c:v>44923</c:v>
                </c:pt>
                <c:pt idx="3963">
                  <c:v>44923</c:v>
                </c:pt>
                <c:pt idx="3964">
                  <c:v>44923</c:v>
                </c:pt>
                <c:pt idx="3965">
                  <c:v>44922</c:v>
                </c:pt>
                <c:pt idx="3966">
                  <c:v>44922</c:v>
                </c:pt>
                <c:pt idx="3967">
                  <c:v>44922</c:v>
                </c:pt>
                <c:pt idx="3968">
                  <c:v>44922</c:v>
                </c:pt>
                <c:pt idx="3969">
                  <c:v>44922</c:v>
                </c:pt>
                <c:pt idx="3970">
                  <c:v>44922</c:v>
                </c:pt>
                <c:pt idx="3971">
                  <c:v>44922</c:v>
                </c:pt>
                <c:pt idx="3972">
                  <c:v>44922</c:v>
                </c:pt>
                <c:pt idx="3973">
                  <c:v>44922</c:v>
                </c:pt>
                <c:pt idx="3974">
                  <c:v>44922</c:v>
                </c:pt>
                <c:pt idx="3975">
                  <c:v>44922</c:v>
                </c:pt>
                <c:pt idx="3976">
                  <c:v>44922</c:v>
                </c:pt>
                <c:pt idx="3977">
                  <c:v>44921</c:v>
                </c:pt>
                <c:pt idx="3978">
                  <c:v>44921</c:v>
                </c:pt>
                <c:pt idx="3979">
                  <c:v>44921</c:v>
                </c:pt>
                <c:pt idx="3980">
                  <c:v>44921</c:v>
                </c:pt>
                <c:pt idx="3981">
                  <c:v>44921</c:v>
                </c:pt>
                <c:pt idx="3982">
                  <c:v>44921</c:v>
                </c:pt>
                <c:pt idx="3983">
                  <c:v>44921</c:v>
                </c:pt>
                <c:pt idx="3984">
                  <c:v>44921</c:v>
                </c:pt>
                <c:pt idx="3985">
                  <c:v>44921</c:v>
                </c:pt>
                <c:pt idx="3986">
                  <c:v>44921</c:v>
                </c:pt>
                <c:pt idx="3987">
                  <c:v>44920</c:v>
                </c:pt>
                <c:pt idx="3988">
                  <c:v>44919</c:v>
                </c:pt>
                <c:pt idx="3989">
                  <c:v>44919</c:v>
                </c:pt>
                <c:pt idx="3990">
                  <c:v>44919</c:v>
                </c:pt>
                <c:pt idx="3991">
                  <c:v>44919</c:v>
                </c:pt>
                <c:pt idx="3992">
                  <c:v>44919</c:v>
                </c:pt>
                <c:pt idx="3993">
                  <c:v>44919</c:v>
                </c:pt>
                <c:pt idx="3994">
                  <c:v>44919</c:v>
                </c:pt>
                <c:pt idx="3995">
                  <c:v>44919</c:v>
                </c:pt>
                <c:pt idx="3996">
                  <c:v>44919</c:v>
                </c:pt>
                <c:pt idx="3997">
                  <c:v>44919</c:v>
                </c:pt>
                <c:pt idx="3998">
                  <c:v>44919</c:v>
                </c:pt>
                <c:pt idx="3999">
                  <c:v>44919</c:v>
                </c:pt>
                <c:pt idx="4000">
                  <c:v>44919</c:v>
                </c:pt>
                <c:pt idx="4001">
                  <c:v>44919</c:v>
                </c:pt>
                <c:pt idx="4002">
                  <c:v>44919</c:v>
                </c:pt>
                <c:pt idx="4003">
                  <c:v>44918</c:v>
                </c:pt>
                <c:pt idx="4004">
                  <c:v>44918</c:v>
                </c:pt>
                <c:pt idx="4005">
                  <c:v>44918</c:v>
                </c:pt>
                <c:pt idx="4006">
                  <c:v>44918</c:v>
                </c:pt>
                <c:pt idx="4007">
                  <c:v>44918</c:v>
                </c:pt>
                <c:pt idx="4008">
                  <c:v>44918</c:v>
                </c:pt>
                <c:pt idx="4009">
                  <c:v>44918</c:v>
                </c:pt>
                <c:pt idx="4010">
                  <c:v>44918</c:v>
                </c:pt>
                <c:pt idx="4011">
                  <c:v>44918</c:v>
                </c:pt>
                <c:pt idx="4012">
                  <c:v>44918</c:v>
                </c:pt>
                <c:pt idx="4013">
                  <c:v>44918</c:v>
                </c:pt>
                <c:pt idx="4014">
                  <c:v>44918</c:v>
                </c:pt>
                <c:pt idx="4015">
                  <c:v>44918</c:v>
                </c:pt>
                <c:pt idx="4016">
                  <c:v>44918</c:v>
                </c:pt>
                <c:pt idx="4017">
                  <c:v>44918</c:v>
                </c:pt>
                <c:pt idx="4018">
                  <c:v>44918</c:v>
                </c:pt>
                <c:pt idx="4019">
                  <c:v>44918</c:v>
                </c:pt>
                <c:pt idx="4020">
                  <c:v>44918</c:v>
                </c:pt>
                <c:pt idx="4021">
                  <c:v>44918</c:v>
                </c:pt>
                <c:pt idx="4022">
                  <c:v>44917</c:v>
                </c:pt>
                <c:pt idx="4023">
                  <c:v>44917</c:v>
                </c:pt>
                <c:pt idx="4024">
                  <c:v>44917</c:v>
                </c:pt>
                <c:pt idx="4025">
                  <c:v>44917</c:v>
                </c:pt>
                <c:pt idx="4026">
                  <c:v>44917</c:v>
                </c:pt>
                <c:pt idx="4027">
                  <c:v>44917</c:v>
                </c:pt>
                <c:pt idx="4028">
                  <c:v>44917</c:v>
                </c:pt>
                <c:pt idx="4029">
                  <c:v>44917</c:v>
                </c:pt>
                <c:pt idx="4030">
                  <c:v>44917</c:v>
                </c:pt>
                <c:pt idx="4031">
                  <c:v>44917</c:v>
                </c:pt>
                <c:pt idx="4032">
                  <c:v>44917</c:v>
                </c:pt>
                <c:pt idx="4033">
                  <c:v>44917</c:v>
                </c:pt>
                <c:pt idx="4034">
                  <c:v>44917</c:v>
                </c:pt>
                <c:pt idx="4035">
                  <c:v>44917</c:v>
                </c:pt>
                <c:pt idx="4036">
                  <c:v>44917</c:v>
                </c:pt>
                <c:pt idx="4037">
                  <c:v>44917</c:v>
                </c:pt>
                <c:pt idx="4038">
                  <c:v>44917</c:v>
                </c:pt>
                <c:pt idx="4039">
                  <c:v>44917</c:v>
                </c:pt>
                <c:pt idx="4040">
                  <c:v>44917</c:v>
                </c:pt>
                <c:pt idx="4041">
                  <c:v>44917</c:v>
                </c:pt>
                <c:pt idx="4042">
                  <c:v>44917</c:v>
                </c:pt>
                <c:pt idx="4043">
                  <c:v>44917</c:v>
                </c:pt>
                <c:pt idx="4044">
                  <c:v>44917</c:v>
                </c:pt>
                <c:pt idx="4045">
                  <c:v>44917</c:v>
                </c:pt>
                <c:pt idx="4046">
                  <c:v>44917</c:v>
                </c:pt>
                <c:pt idx="4047">
                  <c:v>44917</c:v>
                </c:pt>
                <c:pt idx="4048">
                  <c:v>44917</c:v>
                </c:pt>
                <c:pt idx="4049">
                  <c:v>44917</c:v>
                </c:pt>
                <c:pt idx="4050">
                  <c:v>44917</c:v>
                </c:pt>
                <c:pt idx="4051">
                  <c:v>44916</c:v>
                </c:pt>
                <c:pt idx="4052">
                  <c:v>44916</c:v>
                </c:pt>
                <c:pt idx="4053">
                  <c:v>44916</c:v>
                </c:pt>
                <c:pt idx="4054">
                  <c:v>44916</c:v>
                </c:pt>
                <c:pt idx="4055">
                  <c:v>44916</c:v>
                </c:pt>
                <c:pt idx="4056">
                  <c:v>44916</c:v>
                </c:pt>
                <c:pt idx="4057">
                  <c:v>44916</c:v>
                </c:pt>
                <c:pt idx="4058">
                  <c:v>44916</c:v>
                </c:pt>
                <c:pt idx="4059">
                  <c:v>44916</c:v>
                </c:pt>
                <c:pt idx="4060">
                  <c:v>44916</c:v>
                </c:pt>
                <c:pt idx="4061">
                  <c:v>44916</c:v>
                </c:pt>
                <c:pt idx="4062">
                  <c:v>44916</c:v>
                </c:pt>
                <c:pt idx="4063">
                  <c:v>44916</c:v>
                </c:pt>
                <c:pt idx="4064">
                  <c:v>44916</c:v>
                </c:pt>
                <c:pt idx="4065">
                  <c:v>44916</c:v>
                </c:pt>
                <c:pt idx="4066">
                  <c:v>44916</c:v>
                </c:pt>
                <c:pt idx="4067">
                  <c:v>44916</c:v>
                </c:pt>
                <c:pt idx="4068">
                  <c:v>44915</c:v>
                </c:pt>
                <c:pt idx="4069">
                  <c:v>44915</c:v>
                </c:pt>
                <c:pt idx="4070">
                  <c:v>44915</c:v>
                </c:pt>
                <c:pt idx="4071">
                  <c:v>44915</c:v>
                </c:pt>
                <c:pt idx="4072">
                  <c:v>44915</c:v>
                </c:pt>
                <c:pt idx="4073">
                  <c:v>44915</c:v>
                </c:pt>
                <c:pt idx="4074">
                  <c:v>44915</c:v>
                </c:pt>
                <c:pt idx="4075">
                  <c:v>44915</c:v>
                </c:pt>
                <c:pt idx="4076">
                  <c:v>44915</c:v>
                </c:pt>
                <c:pt idx="4077">
                  <c:v>44915</c:v>
                </c:pt>
                <c:pt idx="4078">
                  <c:v>44915</c:v>
                </c:pt>
                <c:pt idx="4079">
                  <c:v>44915</c:v>
                </c:pt>
                <c:pt idx="4080">
                  <c:v>44915</c:v>
                </c:pt>
                <c:pt idx="4081">
                  <c:v>44915</c:v>
                </c:pt>
                <c:pt idx="4082">
                  <c:v>44915</c:v>
                </c:pt>
                <c:pt idx="4083">
                  <c:v>44915</c:v>
                </c:pt>
                <c:pt idx="4084">
                  <c:v>44915</c:v>
                </c:pt>
                <c:pt idx="4085">
                  <c:v>44915</c:v>
                </c:pt>
                <c:pt idx="4086">
                  <c:v>44915</c:v>
                </c:pt>
                <c:pt idx="4087">
                  <c:v>44915</c:v>
                </c:pt>
                <c:pt idx="4088">
                  <c:v>44915</c:v>
                </c:pt>
                <c:pt idx="4089">
                  <c:v>44915</c:v>
                </c:pt>
                <c:pt idx="4090">
                  <c:v>44915</c:v>
                </c:pt>
                <c:pt idx="4091">
                  <c:v>44915</c:v>
                </c:pt>
                <c:pt idx="4092">
                  <c:v>44915</c:v>
                </c:pt>
                <c:pt idx="4093">
                  <c:v>44915</c:v>
                </c:pt>
                <c:pt idx="4094">
                  <c:v>44914</c:v>
                </c:pt>
                <c:pt idx="4095">
                  <c:v>44914</c:v>
                </c:pt>
                <c:pt idx="4096">
                  <c:v>44914</c:v>
                </c:pt>
                <c:pt idx="4097">
                  <c:v>44914</c:v>
                </c:pt>
                <c:pt idx="4098">
                  <c:v>44914</c:v>
                </c:pt>
                <c:pt idx="4099">
                  <c:v>44914</c:v>
                </c:pt>
                <c:pt idx="4100">
                  <c:v>44914</c:v>
                </c:pt>
                <c:pt idx="4101">
                  <c:v>44914</c:v>
                </c:pt>
                <c:pt idx="4102">
                  <c:v>44914</c:v>
                </c:pt>
                <c:pt idx="4103">
                  <c:v>44914</c:v>
                </c:pt>
                <c:pt idx="4104">
                  <c:v>44914</c:v>
                </c:pt>
                <c:pt idx="4105">
                  <c:v>44914</c:v>
                </c:pt>
                <c:pt idx="4106">
                  <c:v>44914</c:v>
                </c:pt>
                <c:pt idx="4107">
                  <c:v>44914</c:v>
                </c:pt>
                <c:pt idx="4108">
                  <c:v>44914</c:v>
                </c:pt>
                <c:pt idx="4109">
                  <c:v>44914</c:v>
                </c:pt>
                <c:pt idx="4110">
                  <c:v>44914</c:v>
                </c:pt>
                <c:pt idx="4111">
                  <c:v>44914</c:v>
                </c:pt>
                <c:pt idx="4112">
                  <c:v>44914</c:v>
                </c:pt>
                <c:pt idx="4113">
                  <c:v>44914</c:v>
                </c:pt>
                <c:pt idx="4114">
                  <c:v>44914</c:v>
                </c:pt>
                <c:pt idx="4115">
                  <c:v>44914</c:v>
                </c:pt>
                <c:pt idx="4116">
                  <c:v>44914</c:v>
                </c:pt>
                <c:pt idx="4117">
                  <c:v>44914</c:v>
                </c:pt>
                <c:pt idx="4118">
                  <c:v>44913</c:v>
                </c:pt>
                <c:pt idx="4119">
                  <c:v>44913</c:v>
                </c:pt>
                <c:pt idx="4120">
                  <c:v>44913</c:v>
                </c:pt>
                <c:pt idx="4121">
                  <c:v>44913</c:v>
                </c:pt>
                <c:pt idx="4122">
                  <c:v>44913</c:v>
                </c:pt>
                <c:pt idx="4123">
                  <c:v>44913</c:v>
                </c:pt>
                <c:pt idx="4124">
                  <c:v>44913</c:v>
                </c:pt>
                <c:pt idx="4125">
                  <c:v>44913</c:v>
                </c:pt>
                <c:pt idx="4126">
                  <c:v>44913</c:v>
                </c:pt>
                <c:pt idx="4127">
                  <c:v>44913</c:v>
                </c:pt>
                <c:pt idx="4128">
                  <c:v>44913</c:v>
                </c:pt>
                <c:pt idx="4129">
                  <c:v>44913</c:v>
                </c:pt>
                <c:pt idx="4130">
                  <c:v>44913</c:v>
                </c:pt>
                <c:pt idx="4131">
                  <c:v>44913</c:v>
                </c:pt>
                <c:pt idx="4132">
                  <c:v>44913</c:v>
                </c:pt>
                <c:pt idx="4133">
                  <c:v>44913</c:v>
                </c:pt>
                <c:pt idx="4134">
                  <c:v>44913</c:v>
                </c:pt>
                <c:pt idx="4135">
                  <c:v>44913</c:v>
                </c:pt>
                <c:pt idx="4136">
                  <c:v>44913</c:v>
                </c:pt>
                <c:pt idx="4137">
                  <c:v>44912</c:v>
                </c:pt>
                <c:pt idx="4138">
                  <c:v>44912</c:v>
                </c:pt>
                <c:pt idx="4139">
                  <c:v>44912</c:v>
                </c:pt>
                <c:pt idx="4140">
                  <c:v>44912</c:v>
                </c:pt>
                <c:pt idx="4141">
                  <c:v>44912</c:v>
                </c:pt>
                <c:pt idx="4142">
                  <c:v>44912</c:v>
                </c:pt>
                <c:pt idx="4143">
                  <c:v>44912</c:v>
                </c:pt>
                <c:pt idx="4144">
                  <c:v>44912</c:v>
                </c:pt>
                <c:pt idx="4145">
                  <c:v>44912</c:v>
                </c:pt>
                <c:pt idx="4146">
                  <c:v>44912</c:v>
                </c:pt>
                <c:pt idx="4147">
                  <c:v>44912</c:v>
                </c:pt>
                <c:pt idx="4148">
                  <c:v>44912</c:v>
                </c:pt>
                <c:pt idx="4149">
                  <c:v>44912</c:v>
                </c:pt>
                <c:pt idx="4150">
                  <c:v>44912</c:v>
                </c:pt>
                <c:pt idx="4151">
                  <c:v>44912</c:v>
                </c:pt>
                <c:pt idx="4152">
                  <c:v>44911</c:v>
                </c:pt>
                <c:pt idx="4153">
                  <c:v>44911</c:v>
                </c:pt>
                <c:pt idx="4154">
                  <c:v>44911</c:v>
                </c:pt>
                <c:pt idx="4155">
                  <c:v>44911</c:v>
                </c:pt>
                <c:pt idx="4156">
                  <c:v>44911</c:v>
                </c:pt>
                <c:pt idx="4157">
                  <c:v>44911</c:v>
                </c:pt>
                <c:pt idx="4158">
                  <c:v>44911</c:v>
                </c:pt>
                <c:pt idx="4159">
                  <c:v>44911</c:v>
                </c:pt>
                <c:pt idx="4160">
                  <c:v>44911</c:v>
                </c:pt>
                <c:pt idx="4161">
                  <c:v>44911</c:v>
                </c:pt>
                <c:pt idx="4162">
                  <c:v>44911</c:v>
                </c:pt>
                <c:pt idx="4163">
                  <c:v>44911</c:v>
                </c:pt>
                <c:pt idx="4164">
                  <c:v>44911</c:v>
                </c:pt>
                <c:pt idx="4165">
                  <c:v>44911</c:v>
                </c:pt>
                <c:pt idx="4166">
                  <c:v>44911</c:v>
                </c:pt>
                <c:pt idx="4167">
                  <c:v>44911</c:v>
                </c:pt>
                <c:pt idx="4168">
                  <c:v>44911</c:v>
                </c:pt>
                <c:pt idx="4169">
                  <c:v>44911</c:v>
                </c:pt>
                <c:pt idx="4170">
                  <c:v>44911</c:v>
                </c:pt>
                <c:pt idx="4171">
                  <c:v>44911</c:v>
                </c:pt>
                <c:pt idx="4172">
                  <c:v>44911</c:v>
                </c:pt>
                <c:pt idx="4173">
                  <c:v>44911</c:v>
                </c:pt>
                <c:pt idx="4174">
                  <c:v>44911</c:v>
                </c:pt>
                <c:pt idx="4175">
                  <c:v>44911</c:v>
                </c:pt>
                <c:pt idx="4176">
                  <c:v>44911</c:v>
                </c:pt>
                <c:pt idx="4177">
                  <c:v>44910</c:v>
                </c:pt>
                <c:pt idx="4178">
                  <c:v>44910</c:v>
                </c:pt>
                <c:pt idx="4179">
                  <c:v>44910</c:v>
                </c:pt>
                <c:pt idx="4180">
                  <c:v>44910</c:v>
                </c:pt>
                <c:pt idx="4181">
                  <c:v>44910</c:v>
                </c:pt>
                <c:pt idx="4182">
                  <c:v>44910</c:v>
                </c:pt>
                <c:pt idx="4183">
                  <c:v>44910</c:v>
                </c:pt>
                <c:pt idx="4184">
                  <c:v>44910</c:v>
                </c:pt>
                <c:pt idx="4185">
                  <c:v>44910</c:v>
                </c:pt>
                <c:pt idx="4186">
                  <c:v>44910</c:v>
                </c:pt>
                <c:pt idx="4187">
                  <c:v>44910</c:v>
                </c:pt>
                <c:pt idx="4188">
                  <c:v>44910</c:v>
                </c:pt>
                <c:pt idx="4189">
                  <c:v>44910</c:v>
                </c:pt>
                <c:pt idx="4190">
                  <c:v>44910</c:v>
                </c:pt>
                <c:pt idx="4191">
                  <c:v>44910</c:v>
                </c:pt>
                <c:pt idx="4192">
                  <c:v>44910</c:v>
                </c:pt>
                <c:pt idx="4193">
                  <c:v>44910</c:v>
                </c:pt>
                <c:pt idx="4194">
                  <c:v>44910</c:v>
                </c:pt>
                <c:pt idx="4195">
                  <c:v>44910</c:v>
                </c:pt>
                <c:pt idx="4196">
                  <c:v>44910</c:v>
                </c:pt>
                <c:pt idx="4197">
                  <c:v>44910</c:v>
                </c:pt>
                <c:pt idx="4198">
                  <c:v>44910</c:v>
                </c:pt>
                <c:pt idx="4199">
                  <c:v>44910</c:v>
                </c:pt>
                <c:pt idx="4200">
                  <c:v>44910</c:v>
                </c:pt>
                <c:pt idx="4201">
                  <c:v>44910</c:v>
                </c:pt>
                <c:pt idx="4202">
                  <c:v>44910</c:v>
                </c:pt>
                <c:pt idx="4203">
                  <c:v>44910</c:v>
                </c:pt>
                <c:pt idx="4204">
                  <c:v>44910</c:v>
                </c:pt>
                <c:pt idx="4205">
                  <c:v>44910</c:v>
                </c:pt>
                <c:pt idx="4206">
                  <c:v>44910</c:v>
                </c:pt>
                <c:pt idx="4207">
                  <c:v>44910</c:v>
                </c:pt>
                <c:pt idx="4208">
                  <c:v>44910</c:v>
                </c:pt>
                <c:pt idx="4209">
                  <c:v>44910</c:v>
                </c:pt>
                <c:pt idx="4210">
                  <c:v>44909</c:v>
                </c:pt>
                <c:pt idx="4211">
                  <c:v>44909</c:v>
                </c:pt>
                <c:pt idx="4212">
                  <c:v>44909</c:v>
                </c:pt>
                <c:pt idx="4213">
                  <c:v>44909</c:v>
                </c:pt>
                <c:pt idx="4214">
                  <c:v>44909</c:v>
                </c:pt>
                <c:pt idx="4215">
                  <c:v>44909</c:v>
                </c:pt>
                <c:pt idx="4216">
                  <c:v>44909</c:v>
                </c:pt>
                <c:pt idx="4217">
                  <c:v>44909</c:v>
                </c:pt>
                <c:pt idx="4218">
                  <c:v>44909</c:v>
                </c:pt>
                <c:pt idx="4219">
                  <c:v>44909</c:v>
                </c:pt>
                <c:pt idx="4220">
                  <c:v>44909</c:v>
                </c:pt>
                <c:pt idx="4221">
                  <c:v>44909</c:v>
                </c:pt>
                <c:pt idx="4222">
                  <c:v>44909</c:v>
                </c:pt>
                <c:pt idx="4223">
                  <c:v>44909</c:v>
                </c:pt>
                <c:pt idx="4224">
                  <c:v>44909</c:v>
                </c:pt>
                <c:pt idx="4225">
                  <c:v>44909</c:v>
                </c:pt>
                <c:pt idx="4226">
                  <c:v>44909</c:v>
                </c:pt>
                <c:pt idx="4227">
                  <c:v>44909</c:v>
                </c:pt>
                <c:pt idx="4228">
                  <c:v>44909</c:v>
                </c:pt>
                <c:pt idx="4229">
                  <c:v>44909</c:v>
                </c:pt>
                <c:pt idx="4230">
                  <c:v>44909</c:v>
                </c:pt>
                <c:pt idx="4231">
                  <c:v>44909</c:v>
                </c:pt>
                <c:pt idx="4232">
                  <c:v>44909</c:v>
                </c:pt>
                <c:pt idx="4233">
                  <c:v>44909</c:v>
                </c:pt>
                <c:pt idx="4234">
                  <c:v>44909</c:v>
                </c:pt>
                <c:pt idx="4235">
                  <c:v>44909</c:v>
                </c:pt>
                <c:pt idx="4236">
                  <c:v>44909</c:v>
                </c:pt>
                <c:pt idx="4237">
                  <c:v>44909</c:v>
                </c:pt>
                <c:pt idx="4238">
                  <c:v>44908</c:v>
                </c:pt>
                <c:pt idx="4239">
                  <c:v>44908</c:v>
                </c:pt>
                <c:pt idx="4240">
                  <c:v>44908</c:v>
                </c:pt>
                <c:pt idx="4241">
                  <c:v>44908</c:v>
                </c:pt>
                <c:pt idx="4242">
                  <c:v>44908</c:v>
                </c:pt>
                <c:pt idx="4243">
                  <c:v>44908</c:v>
                </c:pt>
                <c:pt idx="4244">
                  <c:v>44908</c:v>
                </c:pt>
                <c:pt idx="4245">
                  <c:v>44908</c:v>
                </c:pt>
                <c:pt idx="4246">
                  <c:v>44908</c:v>
                </c:pt>
                <c:pt idx="4247">
                  <c:v>44908</c:v>
                </c:pt>
                <c:pt idx="4248">
                  <c:v>44908</c:v>
                </c:pt>
                <c:pt idx="4249">
                  <c:v>44908</c:v>
                </c:pt>
                <c:pt idx="4250">
                  <c:v>44908</c:v>
                </c:pt>
                <c:pt idx="4251">
                  <c:v>44908</c:v>
                </c:pt>
                <c:pt idx="4252">
                  <c:v>44908</c:v>
                </c:pt>
                <c:pt idx="4253">
                  <c:v>44908</c:v>
                </c:pt>
                <c:pt idx="4254">
                  <c:v>44908</c:v>
                </c:pt>
                <c:pt idx="4255">
                  <c:v>44908</c:v>
                </c:pt>
                <c:pt idx="4256">
                  <c:v>44908</c:v>
                </c:pt>
                <c:pt idx="4257">
                  <c:v>44908</c:v>
                </c:pt>
                <c:pt idx="4258">
                  <c:v>44908</c:v>
                </c:pt>
                <c:pt idx="4259">
                  <c:v>44908</c:v>
                </c:pt>
                <c:pt idx="4260">
                  <c:v>44908</c:v>
                </c:pt>
                <c:pt idx="4261">
                  <c:v>44908</c:v>
                </c:pt>
                <c:pt idx="4262">
                  <c:v>44908</c:v>
                </c:pt>
                <c:pt idx="4263">
                  <c:v>44908</c:v>
                </c:pt>
                <c:pt idx="4264">
                  <c:v>44908</c:v>
                </c:pt>
                <c:pt idx="4265">
                  <c:v>44908</c:v>
                </c:pt>
                <c:pt idx="4266">
                  <c:v>44908</c:v>
                </c:pt>
                <c:pt idx="4267">
                  <c:v>44907</c:v>
                </c:pt>
                <c:pt idx="4268">
                  <c:v>44907</c:v>
                </c:pt>
                <c:pt idx="4269">
                  <c:v>44907</c:v>
                </c:pt>
                <c:pt idx="4270">
                  <c:v>44907</c:v>
                </c:pt>
                <c:pt idx="4271">
                  <c:v>44907</c:v>
                </c:pt>
                <c:pt idx="4272">
                  <c:v>44907</c:v>
                </c:pt>
                <c:pt idx="4273">
                  <c:v>44907</c:v>
                </c:pt>
                <c:pt idx="4274">
                  <c:v>44907</c:v>
                </c:pt>
                <c:pt idx="4275">
                  <c:v>44907</c:v>
                </c:pt>
                <c:pt idx="4276">
                  <c:v>44907</c:v>
                </c:pt>
                <c:pt idx="4277">
                  <c:v>44907</c:v>
                </c:pt>
                <c:pt idx="4278">
                  <c:v>44907</c:v>
                </c:pt>
                <c:pt idx="4279">
                  <c:v>44907</c:v>
                </c:pt>
                <c:pt idx="4280">
                  <c:v>44907</c:v>
                </c:pt>
                <c:pt idx="4281">
                  <c:v>44907</c:v>
                </c:pt>
                <c:pt idx="4282">
                  <c:v>44907</c:v>
                </c:pt>
                <c:pt idx="4283">
                  <c:v>44907</c:v>
                </c:pt>
                <c:pt idx="4284">
                  <c:v>44907</c:v>
                </c:pt>
                <c:pt idx="4285">
                  <c:v>44907</c:v>
                </c:pt>
                <c:pt idx="4286">
                  <c:v>44907</c:v>
                </c:pt>
                <c:pt idx="4287">
                  <c:v>44907</c:v>
                </c:pt>
                <c:pt idx="4288">
                  <c:v>44906</c:v>
                </c:pt>
                <c:pt idx="4289">
                  <c:v>44906</c:v>
                </c:pt>
                <c:pt idx="4290">
                  <c:v>44906</c:v>
                </c:pt>
                <c:pt idx="4291">
                  <c:v>44906</c:v>
                </c:pt>
                <c:pt idx="4292">
                  <c:v>44906</c:v>
                </c:pt>
                <c:pt idx="4293">
                  <c:v>44906</c:v>
                </c:pt>
                <c:pt idx="4294">
                  <c:v>44906</c:v>
                </c:pt>
                <c:pt idx="4295">
                  <c:v>44906</c:v>
                </c:pt>
                <c:pt idx="4296">
                  <c:v>44906</c:v>
                </c:pt>
                <c:pt idx="4297">
                  <c:v>44906</c:v>
                </c:pt>
                <c:pt idx="4298">
                  <c:v>44906</c:v>
                </c:pt>
                <c:pt idx="4299">
                  <c:v>44906</c:v>
                </c:pt>
                <c:pt idx="4300">
                  <c:v>44906</c:v>
                </c:pt>
                <c:pt idx="4301">
                  <c:v>44906</c:v>
                </c:pt>
                <c:pt idx="4302">
                  <c:v>44906</c:v>
                </c:pt>
                <c:pt idx="4303">
                  <c:v>44905</c:v>
                </c:pt>
                <c:pt idx="4304">
                  <c:v>44905</c:v>
                </c:pt>
                <c:pt idx="4305">
                  <c:v>44905</c:v>
                </c:pt>
                <c:pt idx="4306">
                  <c:v>44905</c:v>
                </c:pt>
                <c:pt idx="4307">
                  <c:v>44905</c:v>
                </c:pt>
                <c:pt idx="4308">
                  <c:v>44905</c:v>
                </c:pt>
                <c:pt idx="4309">
                  <c:v>44905</c:v>
                </c:pt>
                <c:pt idx="4310">
                  <c:v>44905</c:v>
                </c:pt>
                <c:pt idx="4311">
                  <c:v>44905</c:v>
                </c:pt>
                <c:pt idx="4312">
                  <c:v>44905</c:v>
                </c:pt>
                <c:pt idx="4313">
                  <c:v>44905</c:v>
                </c:pt>
                <c:pt idx="4314">
                  <c:v>44905</c:v>
                </c:pt>
                <c:pt idx="4315">
                  <c:v>44905</c:v>
                </c:pt>
                <c:pt idx="4316">
                  <c:v>44905</c:v>
                </c:pt>
                <c:pt idx="4317">
                  <c:v>44905</c:v>
                </c:pt>
                <c:pt idx="4318">
                  <c:v>44905</c:v>
                </c:pt>
                <c:pt idx="4319">
                  <c:v>44904</c:v>
                </c:pt>
                <c:pt idx="4320">
                  <c:v>44904</c:v>
                </c:pt>
                <c:pt idx="4321">
                  <c:v>44904</c:v>
                </c:pt>
                <c:pt idx="4322">
                  <c:v>44904</c:v>
                </c:pt>
                <c:pt idx="4323">
                  <c:v>44904</c:v>
                </c:pt>
                <c:pt idx="4324">
                  <c:v>44904</c:v>
                </c:pt>
                <c:pt idx="4325">
                  <c:v>44904</c:v>
                </c:pt>
                <c:pt idx="4326">
                  <c:v>44904</c:v>
                </c:pt>
                <c:pt idx="4327">
                  <c:v>44904</c:v>
                </c:pt>
                <c:pt idx="4328">
                  <c:v>44904</c:v>
                </c:pt>
                <c:pt idx="4329">
                  <c:v>44904</c:v>
                </c:pt>
                <c:pt idx="4330">
                  <c:v>44904</c:v>
                </c:pt>
                <c:pt idx="4331">
                  <c:v>44904</c:v>
                </c:pt>
                <c:pt idx="4332">
                  <c:v>44904</c:v>
                </c:pt>
                <c:pt idx="4333">
                  <c:v>44904</c:v>
                </c:pt>
                <c:pt idx="4334">
                  <c:v>44904</c:v>
                </c:pt>
                <c:pt idx="4335">
                  <c:v>44904</c:v>
                </c:pt>
                <c:pt idx="4336">
                  <c:v>44904</c:v>
                </c:pt>
                <c:pt idx="4337">
                  <c:v>44904</c:v>
                </c:pt>
                <c:pt idx="4338">
                  <c:v>44904</c:v>
                </c:pt>
                <c:pt idx="4339">
                  <c:v>44904</c:v>
                </c:pt>
                <c:pt idx="4340">
                  <c:v>44904</c:v>
                </c:pt>
                <c:pt idx="4341">
                  <c:v>44903</c:v>
                </c:pt>
                <c:pt idx="4342">
                  <c:v>44903</c:v>
                </c:pt>
                <c:pt idx="4343">
                  <c:v>44903</c:v>
                </c:pt>
                <c:pt idx="4344">
                  <c:v>44903</c:v>
                </c:pt>
                <c:pt idx="4345">
                  <c:v>44903</c:v>
                </c:pt>
                <c:pt idx="4346">
                  <c:v>44903</c:v>
                </c:pt>
                <c:pt idx="4347">
                  <c:v>44903</c:v>
                </c:pt>
                <c:pt idx="4348">
                  <c:v>44903</c:v>
                </c:pt>
                <c:pt idx="4349">
                  <c:v>44903</c:v>
                </c:pt>
                <c:pt idx="4350">
                  <c:v>44903</c:v>
                </c:pt>
                <c:pt idx="4351">
                  <c:v>44903</c:v>
                </c:pt>
                <c:pt idx="4352">
                  <c:v>44903</c:v>
                </c:pt>
                <c:pt idx="4353">
                  <c:v>44903</c:v>
                </c:pt>
                <c:pt idx="4354">
                  <c:v>44903</c:v>
                </c:pt>
                <c:pt idx="4355">
                  <c:v>44903</c:v>
                </c:pt>
                <c:pt idx="4356">
                  <c:v>44903</c:v>
                </c:pt>
                <c:pt idx="4357">
                  <c:v>44903</c:v>
                </c:pt>
                <c:pt idx="4358">
                  <c:v>44903</c:v>
                </c:pt>
                <c:pt idx="4359">
                  <c:v>44903</c:v>
                </c:pt>
                <c:pt idx="4360">
                  <c:v>44903</c:v>
                </c:pt>
                <c:pt idx="4361">
                  <c:v>44903</c:v>
                </c:pt>
                <c:pt idx="4362">
                  <c:v>44903</c:v>
                </c:pt>
                <c:pt idx="4363">
                  <c:v>44903</c:v>
                </c:pt>
                <c:pt idx="4364">
                  <c:v>44903</c:v>
                </c:pt>
                <c:pt idx="4365">
                  <c:v>44903</c:v>
                </c:pt>
                <c:pt idx="4366">
                  <c:v>44903</c:v>
                </c:pt>
                <c:pt idx="4367">
                  <c:v>44903</c:v>
                </c:pt>
                <c:pt idx="4368">
                  <c:v>44903</c:v>
                </c:pt>
                <c:pt idx="4369">
                  <c:v>44903</c:v>
                </c:pt>
                <c:pt idx="4370">
                  <c:v>44903</c:v>
                </c:pt>
                <c:pt idx="4371">
                  <c:v>44902</c:v>
                </c:pt>
                <c:pt idx="4372">
                  <c:v>44902</c:v>
                </c:pt>
                <c:pt idx="4373">
                  <c:v>44902</c:v>
                </c:pt>
                <c:pt idx="4374">
                  <c:v>44902</c:v>
                </c:pt>
                <c:pt idx="4375">
                  <c:v>44902</c:v>
                </c:pt>
                <c:pt idx="4376">
                  <c:v>44902</c:v>
                </c:pt>
                <c:pt idx="4377">
                  <c:v>44902</c:v>
                </c:pt>
                <c:pt idx="4378">
                  <c:v>44902</c:v>
                </c:pt>
                <c:pt idx="4379">
                  <c:v>44902</c:v>
                </c:pt>
                <c:pt idx="4380">
                  <c:v>44902</c:v>
                </c:pt>
                <c:pt idx="4381">
                  <c:v>44902</c:v>
                </c:pt>
                <c:pt idx="4382">
                  <c:v>44902</c:v>
                </c:pt>
                <c:pt idx="4383">
                  <c:v>44902</c:v>
                </c:pt>
                <c:pt idx="4384">
                  <c:v>44902</c:v>
                </c:pt>
                <c:pt idx="4385">
                  <c:v>44902</c:v>
                </c:pt>
                <c:pt idx="4386">
                  <c:v>44902</c:v>
                </c:pt>
                <c:pt idx="4387">
                  <c:v>44902</c:v>
                </c:pt>
                <c:pt idx="4388">
                  <c:v>44902</c:v>
                </c:pt>
                <c:pt idx="4389">
                  <c:v>44902</c:v>
                </c:pt>
                <c:pt idx="4390">
                  <c:v>44902</c:v>
                </c:pt>
                <c:pt idx="4391">
                  <c:v>44902</c:v>
                </c:pt>
                <c:pt idx="4392">
                  <c:v>44902</c:v>
                </c:pt>
                <c:pt idx="4393">
                  <c:v>44902</c:v>
                </c:pt>
                <c:pt idx="4394">
                  <c:v>44902</c:v>
                </c:pt>
                <c:pt idx="4395">
                  <c:v>44902</c:v>
                </c:pt>
                <c:pt idx="4396">
                  <c:v>44902</c:v>
                </c:pt>
                <c:pt idx="4397">
                  <c:v>44902</c:v>
                </c:pt>
                <c:pt idx="4398">
                  <c:v>44902</c:v>
                </c:pt>
                <c:pt idx="4399">
                  <c:v>44902</c:v>
                </c:pt>
                <c:pt idx="4400">
                  <c:v>44902</c:v>
                </c:pt>
                <c:pt idx="4401">
                  <c:v>44902</c:v>
                </c:pt>
                <c:pt idx="4402">
                  <c:v>44902</c:v>
                </c:pt>
                <c:pt idx="4403">
                  <c:v>44901</c:v>
                </c:pt>
                <c:pt idx="4404">
                  <c:v>44901</c:v>
                </c:pt>
                <c:pt idx="4405">
                  <c:v>44901</c:v>
                </c:pt>
                <c:pt idx="4406">
                  <c:v>44901</c:v>
                </c:pt>
                <c:pt idx="4407">
                  <c:v>44901</c:v>
                </c:pt>
                <c:pt idx="4408">
                  <c:v>44901</c:v>
                </c:pt>
                <c:pt idx="4409">
                  <c:v>44901</c:v>
                </c:pt>
                <c:pt idx="4410">
                  <c:v>44901</c:v>
                </c:pt>
                <c:pt idx="4411">
                  <c:v>44901</c:v>
                </c:pt>
                <c:pt idx="4412">
                  <c:v>44901</c:v>
                </c:pt>
                <c:pt idx="4413">
                  <c:v>44901</c:v>
                </c:pt>
                <c:pt idx="4414">
                  <c:v>44901</c:v>
                </c:pt>
                <c:pt idx="4415">
                  <c:v>44901</c:v>
                </c:pt>
                <c:pt idx="4416">
                  <c:v>44901</c:v>
                </c:pt>
                <c:pt idx="4417">
                  <c:v>44901</c:v>
                </c:pt>
                <c:pt idx="4418">
                  <c:v>44901</c:v>
                </c:pt>
                <c:pt idx="4419">
                  <c:v>44901</c:v>
                </c:pt>
                <c:pt idx="4420">
                  <c:v>44901</c:v>
                </c:pt>
                <c:pt idx="4421">
                  <c:v>44901</c:v>
                </c:pt>
                <c:pt idx="4422">
                  <c:v>44901</c:v>
                </c:pt>
                <c:pt idx="4423">
                  <c:v>44901</c:v>
                </c:pt>
                <c:pt idx="4424">
                  <c:v>44901</c:v>
                </c:pt>
                <c:pt idx="4425">
                  <c:v>44901</c:v>
                </c:pt>
                <c:pt idx="4426">
                  <c:v>44901</c:v>
                </c:pt>
                <c:pt idx="4427">
                  <c:v>44901</c:v>
                </c:pt>
                <c:pt idx="4428">
                  <c:v>44901</c:v>
                </c:pt>
                <c:pt idx="4429">
                  <c:v>44901</c:v>
                </c:pt>
                <c:pt idx="4430">
                  <c:v>44901</c:v>
                </c:pt>
                <c:pt idx="4431">
                  <c:v>44901</c:v>
                </c:pt>
                <c:pt idx="4432">
                  <c:v>44901</c:v>
                </c:pt>
                <c:pt idx="4433">
                  <c:v>44901</c:v>
                </c:pt>
                <c:pt idx="4434">
                  <c:v>44901</c:v>
                </c:pt>
                <c:pt idx="4435">
                  <c:v>44901</c:v>
                </c:pt>
                <c:pt idx="4436">
                  <c:v>44901</c:v>
                </c:pt>
                <c:pt idx="4437">
                  <c:v>44901</c:v>
                </c:pt>
                <c:pt idx="4438">
                  <c:v>44901</c:v>
                </c:pt>
                <c:pt idx="4439">
                  <c:v>44901</c:v>
                </c:pt>
                <c:pt idx="4440">
                  <c:v>44901</c:v>
                </c:pt>
                <c:pt idx="4441">
                  <c:v>44901</c:v>
                </c:pt>
                <c:pt idx="4442">
                  <c:v>44901</c:v>
                </c:pt>
                <c:pt idx="4443">
                  <c:v>44901</c:v>
                </c:pt>
                <c:pt idx="4444">
                  <c:v>44901</c:v>
                </c:pt>
                <c:pt idx="4445">
                  <c:v>44900</c:v>
                </c:pt>
                <c:pt idx="4446">
                  <c:v>44900</c:v>
                </c:pt>
                <c:pt idx="4447">
                  <c:v>44900</c:v>
                </c:pt>
                <c:pt idx="4448">
                  <c:v>44900</c:v>
                </c:pt>
                <c:pt idx="4449">
                  <c:v>44900</c:v>
                </c:pt>
                <c:pt idx="4450">
                  <c:v>44900</c:v>
                </c:pt>
                <c:pt idx="4451">
                  <c:v>44900</c:v>
                </c:pt>
                <c:pt idx="4452">
                  <c:v>44900</c:v>
                </c:pt>
                <c:pt idx="4453">
                  <c:v>44900</c:v>
                </c:pt>
                <c:pt idx="4454">
                  <c:v>44900</c:v>
                </c:pt>
                <c:pt idx="4455">
                  <c:v>44900</c:v>
                </c:pt>
                <c:pt idx="4456">
                  <c:v>44900</c:v>
                </c:pt>
                <c:pt idx="4457">
                  <c:v>44900</c:v>
                </c:pt>
                <c:pt idx="4458">
                  <c:v>44900</c:v>
                </c:pt>
                <c:pt idx="4459">
                  <c:v>44900</c:v>
                </c:pt>
                <c:pt idx="4460">
                  <c:v>44900</c:v>
                </c:pt>
                <c:pt idx="4461">
                  <c:v>44900</c:v>
                </c:pt>
                <c:pt idx="4462">
                  <c:v>44900</c:v>
                </c:pt>
                <c:pt idx="4463">
                  <c:v>44900</c:v>
                </c:pt>
                <c:pt idx="4464">
                  <c:v>44900</c:v>
                </c:pt>
                <c:pt idx="4465">
                  <c:v>44900</c:v>
                </c:pt>
                <c:pt idx="4466">
                  <c:v>44900</c:v>
                </c:pt>
                <c:pt idx="4467">
                  <c:v>44899</c:v>
                </c:pt>
                <c:pt idx="4468">
                  <c:v>44899</c:v>
                </c:pt>
                <c:pt idx="4469">
                  <c:v>44899</c:v>
                </c:pt>
                <c:pt idx="4470">
                  <c:v>44899</c:v>
                </c:pt>
                <c:pt idx="4471">
                  <c:v>44899</c:v>
                </c:pt>
                <c:pt idx="4472">
                  <c:v>44898</c:v>
                </c:pt>
                <c:pt idx="4473">
                  <c:v>44898</c:v>
                </c:pt>
                <c:pt idx="4474">
                  <c:v>44898</c:v>
                </c:pt>
                <c:pt idx="4475">
                  <c:v>44898</c:v>
                </c:pt>
                <c:pt idx="4476">
                  <c:v>44898</c:v>
                </c:pt>
                <c:pt idx="4477">
                  <c:v>44898</c:v>
                </c:pt>
                <c:pt idx="4478">
                  <c:v>44898</c:v>
                </c:pt>
                <c:pt idx="4479">
                  <c:v>44898</c:v>
                </c:pt>
                <c:pt idx="4480">
                  <c:v>44898</c:v>
                </c:pt>
                <c:pt idx="4481">
                  <c:v>44898</c:v>
                </c:pt>
                <c:pt idx="4482">
                  <c:v>44898</c:v>
                </c:pt>
                <c:pt idx="4483">
                  <c:v>44898</c:v>
                </c:pt>
                <c:pt idx="4484">
                  <c:v>44898</c:v>
                </c:pt>
                <c:pt idx="4485">
                  <c:v>44898</c:v>
                </c:pt>
                <c:pt idx="4486">
                  <c:v>44898</c:v>
                </c:pt>
                <c:pt idx="4487">
                  <c:v>44898</c:v>
                </c:pt>
                <c:pt idx="4488">
                  <c:v>44898</c:v>
                </c:pt>
                <c:pt idx="4489">
                  <c:v>44898</c:v>
                </c:pt>
                <c:pt idx="4490">
                  <c:v>44898</c:v>
                </c:pt>
                <c:pt idx="4491">
                  <c:v>44898</c:v>
                </c:pt>
                <c:pt idx="4492">
                  <c:v>44898</c:v>
                </c:pt>
                <c:pt idx="4493">
                  <c:v>44898</c:v>
                </c:pt>
                <c:pt idx="4494">
                  <c:v>44898</c:v>
                </c:pt>
                <c:pt idx="4495">
                  <c:v>44898</c:v>
                </c:pt>
                <c:pt idx="4496">
                  <c:v>44898</c:v>
                </c:pt>
                <c:pt idx="4497">
                  <c:v>44898</c:v>
                </c:pt>
                <c:pt idx="4498">
                  <c:v>44898</c:v>
                </c:pt>
                <c:pt idx="4499">
                  <c:v>44898</c:v>
                </c:pt>
                <c:pt idx="4500">
                  <c:v>44898</c:v>
                </c:pt>
                <c:pt idx="4501">
                  <c:v>44898</c:v>
                </c:pt>
                <c:pt idx="4502">
                  <c:v>44897</c:v>
                </c:pt>
                <c:pt idx="4503">
                  <c:v>44897</c:v>
                </c:pt>
                <c:pt idx="4504">
                  <c:v>44897</c:v>
                </c:pt>
                <c:pt idx="4505">
                  <c:v>44897</c:v>
                </c:pt>
                <c:pt idx="4506">
                  <c:v>44897</c:v>
                </c:pt>
                <c:pt idx="4507">
                  <c:v>44897</c:v>
                </c:pt>
                <c:pt idx="4508">
                  <c:v>44897</c:v>
                </c:pt>
                <c:pt idx="4509">
                  <c:v>44897</c:v>
                </c:pt>
                <c:pt idx="4510">
                  <c:v>44897</c:v>
                </c:pt>
                <c:pt idx="4511">
                  <c:v>44897</c:v>
                </c:pt>
                <c:pt idx="4512">
                  <c:v>44897</c:v>
                </c:pt>
                <c:pt idx="4513">
                  <c:v>44897</c:v>
                </c:pt>
                <c:pt idx="4514">
                  <c:v>44897</c:v>
                </c:pt>
                <c:pt idx="4515">
                  <c:v>44897</c:v>
                </c:pt>
                <c:pt idx="4516">
                  <c:v>44897</c:v>
                </c:pt>
                <c:pt idx="4517">
                  <c:v>44897</c:v>
                </c:pt>
                <c:pt idx="4518">
                  <c:v>44897</c:v>
                </c:pt>
                <c:pt idx="4519">
                  <c:v>44897</c:v>
                </c:pt>
                <c:pt idx="4520">
                  <c:v>44897</c:v>
                </c:pt>
                <c:pt idx="4521">
                  <c:v>44897</c:v>
                </c:pt>
                <c:pt idx="4522">
                  <c:v>44897</c:v>
                </c:pt>
                <c:pt idx="4523">
                  <c:v>44897</c:v>
                </c:pt>
                <c:pt idx="4524">
                  <c:v>44897</c:v>
                </c:pt>
                <c:pt idx="4525">
                  <c:v>44896</c:v>
                </c:pt>
                <c:pt idx="4526">
                  <c:v>44896</c:v>
                </c:pt>
                <c:pt idx="4527">
                  <c:v>44896</c:v>
                </c:pt>
                <c:pt idx="4528">
                  <c:v>44896</c:v>
                </c:pt>
                <c:pt idx="4529">
                  <c:v>44896</c:v>
                </c:pt>
                <c:pt idx="4530">
                  <c:v>44896</c:v>
                </c:pt>
                <c:pt idx="4531">
                  <c:v>44896</c:v>
                </c:pt>
                <c:pt idx="4532">
                  <c:v>44896</c:v>
                </c:pt>
                <c:pt idx="4533">
                  <c:v>44896</c:v>
                </c:pt>
                <c:pt idx="4534">
                  <c:v>44896</c:v>
                </c:pt>
                <c:pt idx="4535">
                  <c:v>44896</c:v>
                </c:pt>
                <c:pt idx="4536">
                  <c:v>44896</c:v>
                </c:pt>
                <c:pt idx="4537">
                  <c:v>44896</c:v>
                </c:pt>
                <c:pt idx="4538">
                  <c:v>44896</c:v>
                </c:pt>
                <c:pt idx="4539">
                  <c:v>44896</c:v>
                </c:pt>
                <c:pt idx="4540">
                  <c:v>44896</c:v>
                </c:pt>
                <c:pt idx="4541">
                  <c:v>44896</c:v>
                </c:pt>
                <c:pt idx="4542">
                  <c:v>44896</c:v>
                </c:pt>
                <c:pt idx="4543">
                  <c:v>44896</c:v>
                </c:pt>
                <c:pt idx="4544">
                  <c:v>44896</c:v>
                </c:pt>
                <c:pt idx="4545">
                  <c:v>44896</c:v>
                </c:pt>
                <c:pt idx="4546">
                  <c:v>44896</c:v>
                </c:pt>
                <c:pt idx="4547">
                  <c:v>44896</c:v>
                </c:pt>
                <c:pt idx="4548">
                  <c:v>44896</c:v>
                </c:pt>
                <c:pt idx="4549">
                  <c:v>44895</c:v>
                </c:pt>
                <c:pt idx="4550">
                  <c:v>44895</c:v>
                </c:pt>
                <c:pt idx="4551">
                  <c:v>44895</c:v>
                </c:pt>
                <c:pt idx="4552">
                  <c:v>44895</c:v>
                </c:pt>
                <c:pt idx="4553">
                  <c:v>44895</c:v>
                </c:pt>
                <c:pt idx="4554">
                  <c:v>44895</c:v>
                </c:pt>
                <c:pt idx="4555">
                  <c:v>44895</c:v>
                </c:pt>
                <c:pt idx="4556">
                  <c:v>44895</c:v>
                </c:pt>
                <c:pt idx="4557">
                  <c:v>44895</c:v>
                </c:pt>
                <c:pt idx="4558">
                  <c:v>44895</c:v>
                </c:pt>
                <c:pt idx="4559">
                  <c:v>44895</c:v>
                </c:pt>
                <c:pt idx="4560">
                  <c:v>44895</c:v>
                </c:pt>
                <c:pt idx="4561">
                  <c:v>44895</c:v>
                </c:pt>
                <c:pt idx="4562">
                  <c:v>44895</c:v>
                </c:pt>
                <c:pt idx="4563">
                  <c:v>44895</c:v>
                </c:pt>
                <c:pt idx="4564">
                  <c:v>44895</c:v>
                </c:pt>
                <c:pt idx="4565">
                  <c:v>44895</c:v>
                </c:pt>
                <c:pt idx="4566">
                  <c:v>44895</c:v>
                </c:pt>
                <c:pt idx="4567">
                  <c:v>44895</c:v>
                </c:pt>
                <c:pt idx="4568">
                  <c:v>44895</c:v>
                </c:pt>
                <c:pt idx="4569">
                  <c:v>44895</c:v>
                </c:pt>
                <c:pt idx="4570">
                  <c:v>44895</c:v>
                </c:pt>
                <c:pt idx="4571">
                  <c:v>44895</c:v>
                </c:pt>
                <c:pt idx="4572">
                  <c:v>44894</c:v>
                </c:pt>
                <c:pt idx="4573">
                  <c:v>44894</c:v>
                </c:pt>
                <c:pt idx="4574">
                  <c:v>44894</c:v>
                </c:pt>
                <c:pt idx="4575">
                  <c:v>44894</c:v>
                </c:pt>
                <c:pt idx="4576">
                  <c:v>44894</c:v>
                </c:pt>
                <c:pt idx="4577">
                  <c:v>44894</c:v>
                </c:pt>
                <c:pt idx="4578">
                  <c:v>44894</c:v>
                </c:pt>
                <c:pt idx="4579">
                  <c:v>44894</c:v>
                </c:pt>
                <c:pt idx="4580">
                  <c:v>44894</c:v>
                </c:pt>
                <c:pt idx="4581">
                  <c:v>44894</c:v>
                </c:pt>
                <c:pt idx="4582">
                  <c:v>44894</c:v>
                </c:pt>
                <c:pt idx="4583">
                  <c:v>44894</c:v>
                </c:pt>
                <c:pt idx="4584">
                  <c:v>44894</c:v>
                </c:pt>
                <c:pt idx="4585">
                  <c:v>44894</c:v>
                </c:pt>
                <c:pt idx="4586">
                  <c:v>44894</c:v>
                </c:pt>
                <c:pt idx="4587">
                  <c:v>44894</c:v>
                </c:pt>
                <c:pt idx="4588">
                  <c:v>44894</c:v>
                </c:pt>
                <c:pt idx="4589">
                  <c:v>44894</c:v>
                </c:pt>
                <c:pt idx="4590">
                  <c:v>44894</c:v>
                </c:pt>
                <c:pt idx="4591">
                  <c:v>44894</c:v>
                </c:pt>
                <c:pt idx="4592">
                  <c:v>44894</c:v>
                </c:pt>
                <c:pt idx="4593">
                  <c:v>44894</c:v>
                </c:pt>
                <c:pt idx="4594">
                  <c:v>44894</c:v>
                </c:pt>
                <c:pt idx="4595">
                  <c:v>44894</c:v>
                </c:pt>
                <c:pt idx="4596">
                  <c:v>44893</c:v>
                </c:pt>
                <c:pt idx="4597">
                  <c:v>44893</c:v>
                </c:pt>
                <c:pt idx="4598">
                  <c:v>44893</c:v>
                </c:pt>
                <c:pt idx="4599">
                  <c:v>44893</c:v>
                </c:pt>
                <c:pt idx="4600">
                  <c:v>44893</c:v>
                </c:pt>
                <c:pt idx="4601">
                  <c:v>44893</c:v>
                </c:pt>
                <c:pt idx="4602">
                  <c:v>44893</c:v>
                </c:pt>
                <c:pt idx="4603">
                  <c:v>44893</c:v>
                </c:pt>
                <c:pt idx="4604">
                  <c:v>44893</c:v>
                </c:pt>
                <c:pt idx="4605">
                  <c:v>44893</c:v>
                </c:pt>
                <c:pt idx="4606">
                  <c:v>44893</c:v>
                </c:pt>
                <c:pt idx="4607">
                  <c:v>44893</c:v>
                </c:pt>
                <c:pt idx="4608">
                  <c:v>44893</c:v>
                </c:pt>
                <c:pt idx="4609">
                  <c:v>44893</c:v>
                </c:pt>
                <c:pt idx="4610">
                  <c:v>44893</c:v>
                </c:pt>
                <c:pt idx="4611">
                  <c:v>44893</c:v>
                </c:pt>
                <c:pt idx="4612">
                  <c:v>44893</c:v>
                </c:pt>
                <c:pt idx="4613">
                  <c:v>44893</c:v>
                </c:pt>
                <c:pt idx="4614">
                  <c:v>44893</c:v>
                </c:pt>
                <c:pt idx="4615">
                  <c:v>44893</c:v>
                </c:pt>
                <c:pt idx="4616">
                  <c:v>44893</c:v>
                </c:pt>
                <c:pt idx="4617">
                  <c:v>44893</c:v>
                </c:pt>
                <c:pt idx="4618">
                  <c:v>44893</c:v>
                </c:pt>
                <c:pt idx="4619">
                  <c:v>44893</c:v>
                </c:pt>
                <c:pt idx="4620">
                  <c:v>44893</c:v>
                </c:pt>
                <c:pt idx="4621">
                  <c:v>44893</c:v>
                </c:pt>
                <c:pt idx="4622">
                  <c:v>44893</c:v>
                </c:pt>
                <c:pt idx="4623">
                  <c:v>44893</c:v>
                </c:pt>
                <c:pt idx="4624">
                  <c:v>44893</c:v>
                </c:pt>
                <c:pt idx="4625">
                  <c:v>44893</c:v>
                </c:pt>
                <c:pt idx="4626">
                  <c:v>44892</c:v>
                </c:pt>
                <c:pt idx="4627">
                  <c:v>44892</c:v>
                </c:pt>
                <c:pt idx="4628">
                  <c:v>44892</c:v>
                </c:pt>
                <c:pt idx="4629">
                  <c:v>44892</c:v>
                </c:pt>
                <c:pt idx="4630">
                  <c:v>44892</c:v>
                </c:pt>
                <c:pt idx="4631">
                  <c:v>44892</c:v>
                </c:pt>
                <c:pt idx="4632">
                  <c:v>44892</c:v>
                </c:pt>
                <c:pt idx="4633">
                  <c:v>44892</c:v>
                </c:pt>
                <c:pt idx="4634">
                  <c:v>44892</c:v>
                </c:pt>
                <c:pt idx="4635">
                  <c:v>44892</c:v>
                </c:pt>
                <c:pt idx="4636">
                  <c:v>44892</c:v>
                </c:pt>
                <c:pt idx="4637">
                  <c:v>44892</c:v>
                </c:pt>
                <c:pt idx="4638">
                  <c:v>44892</c:v>
                </c:pt>
                <c:pt idx="4639">
                  <c:v>44892</c:v>
                </c:pt>
                <c:pt idx="4640">
                  <c:v>44891</c:v>
                </c:pt>
                <c:pt idx="4641">
                  <c:v>44891</c:v>
                </c:pt>
                <c:pt idx="4642">
                  <c:v>44891</c:v>
                </c:pt>
                <c:pt idx="4643">
                  <c:v>44891</c:v>
                </c:pt>
                <c:pt idx="4644">
                  <c:v>44891</c:v>
                </c:pt>
                <c:pt idx="4645">
                  <c:v>44891</c:v>
                </c:pt>
                <c:pt idx="4646">
                  <c:v>44891</c:v>
                </c:pt>
                <c:pt idx="4647">
                  <c:v>44891</c:v>
                </c:pt>
                <c:pt idx="4648">
                  <c:v>44891</c:v>
                </c:pt>
                <c:pt idx="4649">
                  <c:v>44891</c:v>
                </c:pt>
                <c:pt idx="4650">
                  <c:v>44891</c:v>
                </c:pt>
                <c:pt idx="4651">
                  <c:v>44891</c:v>
                </c:pt>
                <c:pt idx="4652">
                  <c:v>44891</c:v>
                </c:pt>
                <c:pt idx="4653">
                  <c:v>44891</c:v>
                </c:pt>
                <c:pt idx="4654">
                  <c:v>44891</c:v>
                </c:pt>
                <c:pt idx="4655">
                  <c:v>44891</c:v>
                </c:pt>
                <c:pt idx="4656">
                  <c:v>44891</c:v>
                </c:pt>
                <c:pt idx="4657">
                  <c:v>44891</c:v>
                </c:pt>
                <c:pt idx="4658">
                  <c:v>44891</c:v>
                </c:pt>
                <c:pt idx="4659">
                  <c:v>44891</c:v>
                </c:pt>
                <c:pt idx="4660">
                  <c:v>44891</c:v>
                </c:pt>
                <c:pt idx="4661">
                  <c:v>44891</c:v>
                </c:pt>
                <c:pt idx="4662">
                  <c:v>44891</c:v>
                </c:pt>
                <c:pt idx="4663">
                  <c:v>44891</c:v>
                </c:pt>
                <c:pt idx="4664">
                  <c:v>44891</c:v>
                </c:pt>
                <c:pt idx="4665">
                  <c:v>44891</c:v>
                </c:pt>
                <c:pt idx="4666">
                  <c:v>44891</c:v>
                </c:pt>
                <c:pt idx="4667">
                  <c:v>44891</c:v>
                </c:pt>
                <c:pt idx="4668">
                  <c:v>44891</c:v>
                </c:pt>
                <c:pt idx="4669">
                  <c:v>44891</c:v>
                </c:pt>
                <c:pt idx="4670">
                  <c:v>44890</c:v>
                </c:pt>
                <c:pt idx="4671">
                  <c:v>44890</c:v>
                </c:pt>
                <c:pt idx="4672">
                  <c:v>44890</c:v>
                </c:pt>
                <c:pt idx="4673">
                  <c:v>44890</c:v>
                </c:pt>
                <c:pt idx="4674">
                  <c:v>44890</c:v>
                </c:pt>
                <c:pt idx="4675">
                  <c:v>44890</c:v>
                </c:pt>
                <c:pt idx="4676">
                  <c:v>44890</c:v>
                </c:pt>
                <c:pt idx="4677">
                  <c:v>44890</c:v>
                </c:pt>
                <c:pt idx="4678">
                  <c:v>44890</c:v>
                </c:pt>
                <c:pt idx="4679">
                  <c:v>44890</c:v>
                </c:pt>
                <c:pt idx="4680">
                  <c:v>44890</c:v>
                </c:pt>
                <c:pt idx="4681">
                  <c:v>44890</c:v>
                </c:pt>
                <c:pt idx="4682">
                  <c:v>44890</c:v>
                </c:pt>
                <c:pt idx="4683">
                  <c:v>44890</c:v>
                </c:pt>
                <c:pt idx="4684">
                  <c:v>44890</c:v>
                </c:pt>
                <c:pt idx="4685">
                  <c:v>44890</c:v>
                </c:pt>
                <c:pt idx="4686">
                  <c:v>44890</c:v>
                </c:pt>
                <c:pt idx="4687">
                  <c:v>44890</c:v>
                </c:pt>
                <c:pt idx="4688">
                  <c:v>44890</c:v>
                </c:pt>
                <c:pt idx="4689">
                  <c:v>44890</c:v>
                </c:pt>
                <c:pt idx="4690">
                  <c:v>44890</c:v>
                </c:pt>
                <c:pt idx="4691">
                  <c:v>44890</c:v>
                </c:pt>
                <c:pt idx="4692">
                  <c:v>44890</c:v>
                </c:pt>
                <c:pt idx="4693">
                  <c:v>44890</c:v>
                </c:pt>
                <c:pt idx="4694">
                  <c:v>44890</c:v>
                </c:pt>
                <c:pt idx="4695">
                  <c:v>44890</c:v>
                </c:pt>
                <c:pt idx="4696">
                  <c:v>44890</c:v>
                </c:pt>
                <c:pt idx="4697">
                  <c:v>44890</c:v>
                </c:pt>
                <c:pt idx="4698">
                  <c:v>44890</c:v>
                </c:pt>
                <c:pt idx="4699">
                  <c:v>44890</c:v>
                </c:pt>
                <c:pt idx="4700">
                  <c:v>44890</c:v>
                </c:pt>
                <c:pt idx="4701">
                  <c:v>44890</c:v>
                </c:pt>
                <c:pt idx="4702">
                  <c:v>44890</c:v>
                </c:pt>
                <c:pt idx="4703">
                  <c:v>44890</c:v>
                </c:pt>
                <c:pt idx="4704">
                  <c:v>44890</c:v>
                </c:pt>
                <c:pt idx="4705">
                  <c:v>44889</c:v>
                </c:pt>
                <c:pt idx="4706">
                  <c:v>44889</c:v>
                </c:pt>
                <c:pt idx="4707">
                  <c:v>44889</c:v>
                </c:pt>
                <c:pt idx="4708">
                  <c:v>44889</c:v>
                </c:pt>
                <c:pt idx="4709">
                  <c:v>44889</c:v>
                </c:pt>
                <c:pt idx="4710">
                  <c:v>44889</c:v>
                </c:pt>
                <c:pt idx="4711">
                  <c:v>44889</c:v>
                </c:pt>
                <c:pt idx="4712">
                  <c:v>44889</c:v>
                </c:pt>
                <c:pt idx="4713">
                  <c:v>44889</c:v>
                </c:pt>
                <c:pt idx="4714">
                  <c:v>44889</c:v>
                </c:pt>
                <c:pt idx="4715">
                  <c:v>44889</c:v>
                </c:pt>
                <c:pt idx="4716">
                  <c:v>44889</c:v>
                </c:pt>
                <c:pt idx="4717">
                  <c:v>44889</c:v>
                </c:pt>
                <c:pt idx="4718">
                  <c:v>44889</c:v>
                </c:pt>
                <c:pt idx="4719">
                  <c:v>44889</c:v>
                </c:pt>
                <c:pt idx="4720">
                  <c:v>44889</c:v>
                </c:pt>
                <c:pt idx="4721">
                  <c:v>44889</c:v>
                </c:pt>
                <c:pt idx="4722">
                  <c:v>44889</c:v>
                </c:pt>
                <c:pt idx="4723">
                  <c:v>44889</c:v>
                </c:pt>
                <c:pt idx="4724">
                  <c:v>44889</c:v>
                </c:pt>
                <c:pt idx="4725">
                  <c:v>44889</c:v>
                </c:pt>
                <c:pt idx="4726">
                  <c:v>44889</c:v>
                </c:pt>
                <c:pt idx="4727">
                  <c:v>44889</c:v>
                </c:pt>
                <c:pt idx="4728">
                  <c:v>44889</c:v>
                </c:pt>
                <c:pt idx="4729">
                  <c:v>44889</c:v>
                </c:pt>
                <c:pt idx="4730">
                  <c:v>44888</c:v>
                </c:pt>
                <c:pt idx="4731">
                  <c:v>44888</c:v>
                </c:pt>
                <c:pt idx="4732">
                  <c:v>44888</c:v>
                </c:pt>
                <c:pt idx="4733">
                  <c:v>44888</c:v>
                </c:pt>
                <c:pt idx="4734">
                  <c:v>44888</c:v>
                </c:pt>
                <c:pt idx="4735">
                  <c:v>44888</c:v>
                </c:pt>
                <c:pt idx="4736">
                  <c:v>44888</c:v>
                </c:pt>
                <c:pt idx="4737">
                  <c:v>44888</c:v>
                </c:pt>
                <c:pt idx="4738">
                  <c:v>44888</c:v>
                </c:pt>
                <c:pt idx="4739">
                  <c:v>44888</c:v>
                </c:pt>
                <c:pt idx="4740">
                  <c:v>44888</c:v>
                </c:pt>
                <c:pt idx="4741">
                  <c:v>44888</c:v>
                </c:pt>
                <c:pt idx="4742">
                  <c:v>44888</c:v>
                </c:pt>
                <c:pt idx="4743">
                  <c:v>44888</c:v>
                </c:pt>
                <c:pt idx="4744">
                  <c:v>44888</c:v>
                </c:pt>
                <c:pt idx="4745">
                  <c:v>44888</c:v>
                </c:pt>
                <c:pt idx="4746">
                  <c:v>44888</c:v>
                </c:pt>
                <c:pt idx="4747">
                  <c:v>44888</c:v>
                </c:pt>
                <c:pt idx="4748">
                  <c:v>44888</c:v>
                </c:pt>
                <c:pt idx="4749">
                  <c:v>44888</c:v>
                </c:pt>
                <c:pt idx="4750">
                  <c:v>44888</c:v>
                </c:pt>
                <c:pt idx="4751">
                  <c:v>44888</c:v>
                </c:pt>
                <c:pt idx="4752">
                  <c:v>44888</c:v>
                </c:pt>
                <c:pt idx="4753">
                  <c:v>44888</c:v>
                </c:pt>
                <c:pt idx="4754">
                  <c:v>44888</c:v>
                </c:pt>
                <c:pt idx="4755">
                  <c:v>44888</c:v>
                </c:pt>
                <c:pt idx="4756">
                  <c:v>44888</c:v>
                </c:pt>
                <c:pt idx="4757">
                  <c:v>44888</c:v>
                </c:pt>
                <c:pt idx="4758">
                  <c:v>44888</c:v>
                </c:pt>
                <c:pt idx="4759">
                  <c:v>44888</c:v>
                </c:pt>
                <c:pt idx="4760">
                  <c:v>44888</c:v>
                </c:pt>
                <c:pt idx="4761">
                  <c:v>44888</c:v>
                </c:pt>
                <c:pt idx="4762">
                  <c:v>44888</c:v>
                </c:pt>
                <c:pt idx="4763">
                  <c:v>44888</c:v>
                </c:pt>
                <c:pt idx="4764">
                  <c:v>44887</c:v>
                </c:pt>
                <c:pt idx="4765">
                  <c:v>44887</c:v>
                </c:pt>
                <c:pt idx="4766">
                  <c:v>44887</c:v>
                </c:pt>
                <c:pt idx="4767">
                  <c:v>44887</c:v>
                </c:pt>
                <c:pt idx="4768">
                  <c:v>44887</c:v>
                </c:pt>
                <c:pt idx="4769">
                  <c:v>44887</c:v>
                </c:pt>
                <c:pt idx="4770">
                  <c:v>44887</c:v>
                </c:pt>
                <c:pt idx="4771">
                  <c:v>44887</c:v>
                </c:pt>
                <c:pt idx="4772">
                  <c:v>44887</c:v>
                </c:pt>
                <c:pt idx="4773">
                  <c:v>44887</c:v>
                </c:pt>
                <c:pt idx="4774">
                  <c:v>44887</c:v>
                </c:pt>
                <c:pt idx="4775">
                  <c:v>44887</c:v>
                </c:pt>
                <c:pt idx="4776">
                  <c:v>44887</c:v>
                </c:pt>
                <c:pt idx="4777">
                  <c:v>44887</c:v>
                </c:pt>
                <c:pt idx="4778">
                  <c:v>44887</c:v>
                </c:pt>
                <c:pt idx="4779">
                  <c:v>44887</c:v>
                </c:pt>
                <c:pt idx="4780">
                  <c:v>44887</c:v>
                </c:pt>
                <c:pt idx="4781">
                  <c:v>44887</c:v>
                </c:pt>
                <c:pt idx="4782">
                  <c:v>44887</c:v>
                </c:pt>
                <c:pt idx="4783">
                  <c:v>44887</c:v>
                </c:pt>
                <c:pt idx="4784">
                  <c:v>44887</c:v>
                </c:pt>
                <c:pt idx="4785">
                  <c:v>44887</c:v>
                </c:pt>
                <c:pt idx="4786">
                  <c:v>44887</c:v>
                </c:pt>
                <c:pt idx="4787">
                  <c:v>44887</c:v>
                </c:pt>
                <c:pt idx="4788">
                  <c:v>44887</c:v>
                </c:pt>
                <c:pt idx="4789">
                  <c:v>44887</c:v>
                </c:pt>
                <c:pt idx="4790">
                  <c:v>44887</c:v>
                </c:pt>
                <c:pt idx="4791">
                  <c:v>44887</c:v>
                </c:pt>
                <c:pt idx="4792">
                  <c:v>44887</c:v>
                </c:pt>
                <c:pt idx="4793">
                  <c:v>44886</c:v>
                </c:pt>
                <c:pt idx="4794">
                  <c:v>44886</c:v>
                </c:pt>
                <c:pt idx="4795">
                  <c:v>44886</c:v>
                </c:pt>
                <c:pt idx="4796">
                  <c:v>44886</c:v>
                </c:pt>
                <c:pt idx="4797">
                  <c:v>44886</c:v>
                </c:pt>
                <c:pt idx="4798">
                  <c:v>44886</c:v>
                </c:pt>
                <c:pt idx="4799">
                  <c:v>44886</c:v>
                </c:pt>
                <c:pt idx="4800">
                  <c:v>44886</c:v>
                </c:pt>
                <c:pt idx="4801">
                  <c:v>44886</c:v>
                </c:pt>
                <c:pt idx="4802">
                  <c:v>44886</c:v>
                </c:pt>
                <c:pt idx="4803">
                  <c:v>44886</c:v>
                </c:pt>
                <c:pt idx="4804">
                  <c:v>44886</c:v>
                </c:pt>
                <c:pt idx="4805">
                  <c:v>44886</c:v>
                </c:pt>
                <c:pt idx="4806">
                  <c:v>44886</c:v>
                </c:pt>
                <c:pt idx="4807">
                  <c:v>44886</c:v>
                </c:pt>
                <c:pt idx="4808">
                  <c:v>44886</c:v>
                </c:pt>
                <c:pt idx="4809">
                  <c:v>44886</c:v>
                </c:pt>
                <c:pt idx="4810">
                  <c:v>44886</c:v>
                </c:pt>
                <c:pt idx="4811">
                  <c:v>44886</c:v>
                </c:pt>
                <c:pt idx="4812">
                  <c:v>44886</c:v>
                </c:pt>
                <c:pt idx="4813">
                  <c:v>44886</c:v>
                </c:pt>
                <c:pt idx="4814">
                  <c:v>44886</c:v>
                </c:pt>
                <c:pt idx="4815">
                  <c:v>44886</c:v>
                </c:pt>
                <c:pt idx="4816">
                  <c:v>44886</c:v>
                </c:pt>
                <c:pt idx="4817">
                  <c:v>44886</c:v>
                </c:pt>
                <c:pt idx="4818">
                  <c:v>44886</c:v>
                </c:pt>
                <c:pt idx="4819">
                  <c:v>44886</c:v>
                </c:pt>
                <c:pt idx="4820">
                  <c:v>44886</c:v>
                </c:pt>
                <c:pt idx="4821">
                  <c:v>44886</c:v>
                </c:pt>
                <c:pt idx="4822">
                  <c:v>44886</c:v>
                </c:pt>
                <c:pt idx="4823">
                  <c:v>44886</c:v>
                </c:pt>
                <c:pt idx="4824">
                  <c:v>44886</c:v>
                </c:pt>
                <c:pt idx="4825">
                  <c:v>44885</c:v>
                </c:pt>
                <c:pt idx="4826">
                  <c:v>44885</c:v>
                </c:pt>
                <c:pt idx="4827">
                  <c:v>44885</c:v>
                </c:pt>
                <c:pt idx="4828">
                  <c:v>44885</c:v>
                </c:pt>
                <c:pt idx="4829">
                  <c:v>44885</c:v>
                </c:pt>
                <c:pt idx="4830">
                  <c:v>44885</c:v>
                </c:pt>
                <c:pt idx="4831">
                  <c:v>44885</c:v>
                </c:pt>
                <c:pt idx="4832">
                  <c:v>44885</c:v>
                </c:pt>
                <c:pt idx="4833">
                  <c:v>44885</c:v>
                </c:pt>
                <c:pt idx="4834">
                  <c:v>44885</c:v>
                </c:pt>
                <c:pt idx="4835">
                  <c:v>44885</c:v>
                </c:pt>
                <c:pt idx="4836">
                  <c:v>44885</c:v>
                </c:pt>
                <c:pt idx="4837">
                  <c:v>44885</c:v>
                </c:pt>
                <c:pt idx="4838">
                  <c:v>44885</c:v>
                </c:pt>
                <c:pt idx="4839">
                  <c:v>44885</c:v>
                </c:pt>
                <c:pt idx="4840">
                  <c:v>44885</c:v>
                </c:pt>
                <c:pt idx="4841">
                  <c:v>44884</c:v>
                </c:pt>
                <c:pt idx="4842">
                  <c:v>44884</c:v>
                </c:pt>
                <c:pt idx="4843">
                  <c:v>44884</c:v>
                </c:pt>
                <c:pt idx="4844">
                  <c:v>44884</c:v>
                </c:pt>
                <c:pt idx="4845">
                  <c:v>44884</c:v>
                </c:pt>
                <c:pt idx="4846">
                  <c:v>44884</c:v>
                </c:pt>
                <c:pt idx="4847">
                  <c:v>44884</c:v>
                </c:pt>
                <c:pt idx="4848">
                  <c:v>44884</c:v>
                </c:pt>
                <c:pt idx="4849">
                  <c:v>44884</c:v>
                </c:pt>
                <c:pt idx="4850">
                  <c:v>44884</c:v>
                </c:pt>
                <c:pt idx="4851">
                  <c:v>44884</c:v>
                </c:pt>
                <c:pt idx="4852">
                  <c:v>44884</c:v>
                </c:pt>
                <c:pt idx="4853">
                  <c:v>44884</c:v>
                </c:pt>
                <c:pt idx="4854">
                  <c:v>44884</c:v>
                </c:pt>
                <c:pt idx="4855">
                  <c:v>44884</c:v>
                </c:pt>
                <c:pt idx="4856">
                  <c:v>44884</c:v>
                </c:pt>
                <c:pt idx="4857">
                  <c:v>44884</c:v>
                </c:pt>
                <c:pt idx="4858">
                  <c:v>44884</c:v>
                </c:pt>
                <c:pt idx="4859">
                  <c:v>44883</c:v>
                </c:pt>
                <c:pt idx="4860">
                  <c:v>44883</c:v>
                </c:pt>
                <c:pt idx="4861">
                  <c:v>44883</c:v>
                </c:pt>
                <c:pt idx="4862">
                  <c:v>44883</c:v>
                </c:pt>
                <c:pt idx="4863">
                  <c:v>44883</c:v>
                </c:pt>
                <c:pt idx="4864">
                  <c:v>44883</c:v>
                </c:pt>
                <c:pt idx="4865">
                  <c:v>44883</c:v>
                </c:pt>
                <c:pt idx="4866">
                  <c:v>44883</c:v>
                </c:pt>
                <c:pt idx="4867">
                  <c:v>44883</c:v>
                </c:pt>
                <c:pt idx="4868">
                  <c:v>44883</c:v>
                </c:pt>
                <c:pt idx="4869">
                  <c:v>44883</c:v>
                </c:pt>
                <c:pt idx="4870">
                  <c:v>44883</c:v>
                </c:pt>
                <c:pt idx="4871">
                  <c:v>44883</c:v>
                </c:pt>
                <c:pt idx="4872">
                  <c:v>44883</c:v>
                </c:pt>
                <c:pt idx="4873">
                  <c:v>44883</c:v>
                </c:pt>
                <c:pt idx="4874">
                  <c:v>44883</c:v>
                </c:pt>
                <c:pt idx="4875">
                  <c:v>44883</c:v>
                </c:pt>
                <c:pt idx="4876">
                  <c:v>44883</c:v>
                </c:pt>
                <c:pt idx="4877">
                  <c:v>44883</c:v>
                </c:pt>
                <c:pt idx="4878">
                  <c:v>44883</c:v>
                </c:pt>
                <c:pt idx="4879">
                  <c:v>44883</c:v>
                </c:pt>
                <c:pt idx="4880">
                  <c:v>44883</c:v>
                </c:pt>
                <c:pt idx="4881">
                  <c:v>44883</c:v>
                </c:pt>
                <c:pt idx="4882">
                  <c:v>44883</c:v>
                </c:pt>
                <c:pt idx="4883">
                  <c:v>44883</c:v>
                </c:pt>
                <c:pt idx="4884">
                  <c:v>44882</c:v>
                </c:pt>
                <c:pt idx="4885">
                  <c:v>44882</c:v>
                </c:pt>
                <c:pt idx="4886">
                  <c:v>44882</c:v>
                </c:pt>
                <c:pt idx="4887">
                  <c:v>44882</c:v>
                </c:pt>
                <c:pt idx="4888">
                  <c:v>44882</c:v>
                </c:pt>
                <c:pt idx="4889">
                  <c:v>44882</c:v>
                </c:pt>
                <c:pt idx="4890">
                  <c:v>44882</c:v>
                </c:pt>
                <c:pt idx="4891">
                  <c:v>44882</c:v>
                </c:pt>
                <c:pt idx="4892">
                  <c:v>44882</c:v>
                </c:pt>
                <c:pt idx="4893">
                  <c:v>44882</c:v>
                </c:pt>
                <c:pt idx="4894">
                  <c:v>44882</c:v>
                </c:pt>
                <c:pt idx="4895">
                  <c:v>44882</c:v>
                </c:pt>
                <c:pt idx="4896">
                  <c:v>44882</c:v>
                </c:pt>
                <c:pt idx="4897">
                  <c:v>44882</c:v>
                </c:pt>
                <c:pt idx="4898">
                  <c:v>44882</c:v>
                </c:pt>
                <c:pt idx="4899">
                  <c:v>44882</c:v>
                </c:pt>
                <c:pt idx="4900">
                  <c:v>44882</c:v>
                </c:pt>
                <c:pt idx="4901">
                  <c:v>44882</c:v>
                </c:pt>
                <c:pt idx="4902">
                  <c:v>44882</c:v>
                </c:pt>
                <c:pt idx="4903">
                  <c:v>44882</c:v>
                </c:pt>
                <c:pt idx="4904">
                  <c:v>44882</c:v>
                </c:pt>
                <c:pt idx="4905">
                  <c:v>44882</c:v>
                </c:pt>
                <c:pt idx="4906">
                  <c:v>44882</c:v>
                </c:pt>
                <c:pt idx="4907">
                  <c:v>44882</c:v>
                </c:pt>
                <c:pt idx="4908">
                  <c:v>44881</c:v>
                </c:pt>
                <c:pt idx="4909">
                  <c:v>44881</c:v>
                </c:pt>
                <c:pt idx="4910">
                  <c:v>44881</c:v>
                </c:pt>
                <c:pt idx="4911">
                  <c:v>44881</c:v>
                </c:pt>
                <c:pt idx="4912">
                  <c:v>44881</c:v>
                </c:pt>
                <c:pt idx="4913">
                  <c:v>44881</c:v>
                </c:pt>
                <c:pt idx="4914">
                  <c:v>44881</c:v>
                </c:pt>
                <c:pt idx="4915">
                  <c:v>44881</c:v>
                </c:pt>
                <c:pt idx="4916">
                  <c:v>44881</c:v>
                </c:pt>
                <c:pt idx="4917">
                  <c:v>44881</c:v>
                </c:pt>
                <c:pt idx="4918">
                  <c:v>44881</c:v>
                </c:pt>
                <c:pt idx="4919">
                  <c:v>44881</c:v>
                </c:pt>
                <c:pt idx="4920">
                  <c:v>44881</c:v>
                </c:pt>
                <c:pt idx="4921">
                  <c:v>44881</c:v>
                </c:pt>
                <c:pt idx="4922">
                  <c:v>44881</c:v>
                </c:pt>
                <c:pt idx="4923">
                  <c:v>44881</c:v>
                </c:pt>
                <c:pt idx="4924">
                  <c:v>44881</c:v>
                </c:pt>
                <c:pt idx="4925">
                  <c:v>44881</c:v>
                </c:pt>
                <c:pt idx="4926">
                  <c:v>44881</c:v>
                </c:pt>
                <c:pt idx="4927">
                  <c:v>44881</c:v>
                </c:pt>
                <c:pt idx="4928">
                  <c:v>44881</c:v>
                </c:pt>
                <c:pt idx="4929">
                  <c:v>44881</c:v>
                </c:pt>
                <c:pt idx="4930">
                  <c:v>44881</c:v>
                </c:pt>
                <c:pt idx="4931">
                  <c:v>44881</c:v>
                </c:pt>
                <c:pt idx="4932">
                  <c:v>44881</c:v>
                </c:pt>
                <c:pt idx="4933">
                  <c:v>44881</c:v>
                </c:pt>
                <c:pt idx="4934">
                  <c:v>44880</c:v>
                </c:pt>
                <c:pt idx="4935">
                  <c:v>44880</c:v>
                </c:pt>
                <c:pt idx="4936">
                  <c:v>44880</c:v>
                </c:pt>
                <c:pt idx="4937">
                  <c:v>44880</c:v>
                </c:pt>
                <c:pt idx="4938">
                  <c:v>44880</c:v>
                </c:pt>
                <c:pt idx="4939">
                  <c:v>44880</c:v>
                </c:pt>
                <c:pt idx="4940">
                  <c:v>44880</c:v>
                </c:pt>
                <c:pt idx="4941">
                  <c:v>44880</c:v>
                </c:pt>
                <c:pt idx="4942">
                  <c:v>44880</c:v>
                </c:pt>
                <c:pt idx="4943">
                  <c:v>44880</c:v>
                </c:pt>
                <c:pt idx="4944">
                  <c:v>44880</c:v>
                </c:pt>
                <c:pt idx="4945">
                  <c:v>44880</c:v>
                </c:pt>
                <c:pt idx="4946">
                  <c:v>44880</c:v>
                </c:pt>
                <c:pt idx="4947">
                  <c:v>44880</c:v>
                </c:pt>
                <c:pt idx="4948">
                  <c:v>44880</c:v>
                </c:pt>
                <c:pt idx="4949">
                  <c:v>44880</c:v>
                </c:pt>
                <c:pt idx="4950">
                  <c:v>44880</c:v>
                </c:pt>
                <c:pt idx="4951">
                  <c:v>44880</c:v>
                </c:pt>
                <c:pt idx="4952">
                  <c:v>44879</c:v>
                </c:pt>
                <c:pt idx="4953">
                  <c:v>44879</c:v>
                </c:pt>
                <c:pt idx="4954">
                  <c:v>44879</c:v>
                </c:pt>
                <c:pt idx="4955">
                  <c:v>44879</c:v>
                </c:pt>
                <c:pt idx="4956">
                  <c:v>44879</c:v>
                </c:pt>
                <c:pt idx="4957">
                  <c:v>44879</c:v>
                </c:pt>
                <c:pt idx="4958">
                  <c:v>44879</c:v>
                </c:pt>
                <c:pt idx="4959">
                  <c:v>44879</c:v>
                </c:pt>
                <c:pt idx="4960">
                  <c:v>44879</c:v>
                </c:pt>
                <c:pt idx="4961">
                  <c:v>44879</c:v>
                </c:pt>
                <c:pt idx="4962">
                  <c:v>44879</c:v>
                </c:pt>
                <c:pt idx="4963">
                  <c:v>44879</c:v>
                </c:pt>
                <c:pt idx="4964">
                  <c:v>44879</c:v>
                </c:pt>
                <c:pt idx="4965">
                  <c:v>44879</c:v>
                </c:pt>
                <c:pt idx="4966">
                  <c:v>44879</c:v>
                </c:pt>
                <c:pt idx="4967">
                  <c:v>44879</c:v>
                </c:pt>
                <c:pt idx="4968">
                  <c:v>44879</c:v>
                </c:pt>
                <c:pt idx="4969">
                  <c:v>44879</c:v>
                </c:pt>
                <c:pt idx="4970">
                  <c:v>44879</c:v>
                </c:pt>
                <c:pt idx="4971">
                  <c:v>44879</c:v>
                </c:pt>
                <c:pt idx="4972">
                  <c:v>44879</c:v>
                </c:pt>
                <c:pt idx="4973">
                  <c:v>44879</c:v>
                </c:pt>
                <c:pt idx="4974">
                  <c:v>44879</c:v>
                </c:pt>
                <c:pt idx="4975">
                  <c:v>44879</c:v>
                </c:pt>
                <c:pt idx="4976">
                  <c:v>44879</c:v>
                </c:pt>
                <c:pt idx="4977">
                  <c:v>44878</c:v>
                </c:pt>
                <c:pt idx="4978">
                  <c:v>44878</c:v>
                </c:pt>
                <c:pt idx="4979">
                  <c:v>44878</c:v>
                </c:pt>
                <c:pt idx="4980">
                  <c:v>44878</c:v>
                </c:pt>
                <c:pt idx="4981">
                  <c:v>44878</c:v>
                </c:pt>
                <c:pt idx="4982">
                  <c:v>44878</c:v>
                </c:pt>
                <c:pt idx="4983">
                  <c:v>44878</c:v>
                </c:pt>
                <c:pt idx="4984">
                  <c:v>44878</c:v>
                </c:pt>
                <c:pt idx="4985">
                  <c:v>44878</c:v>
                </c:pt>
                <c:pt idx="4986">
                  <c:v>44878</c:v>
                </c:pt>
                <c:pt idx="4987">
                  <c:v>44878</c:v>
                </c:pt>
                <c:pt idx="4988">
                  <c:v>44878</c:v>
                </c:pt>
                <c:pt idx="4989">
                  <c:v>44877</c:v>
                </c:pt>
                <c:pt idx="4990">
                  <c:v>44877</c:v>
                </c:pt>
                <c:pt idx="4991">
                  <c:v>44877</c:v>
                </c:pt>
                <c:pt idx="4992">
                  <c:v>44877</c:v>
                </c:pt>
                <c:pt idx="4993">
                  <c:v>44877</c:v>
                </c:pt>
                <c:pt idx="4994">
                  <c:v>44877</c:v>
                </c:pt>
                <c:pt idx="4995">
                  <c:v>44877</c:v>
                </c:pt>
                <c:pt idx="4996">
                  <c:v>44877</c:v>
                </c:pt>
                <c:pt idx="4997">
                  <c:v>44877</c:v>
                </c:pt>
                <c:pt idx="4998">
                  <c:v>44877</c:v>
                </c:pt>
                <c:pt idx="4999">
                  <c:v>44876</c:v>
                </c:pt>
                <c:pt idx="5000">
                  <c:v>44876</c:v>
                </c:pt>
                <c:pt idx="5001">
                  <c:v>44876</c:v>
                </c:pt>
                <c:pt idx="5002">
                  <c:v>44876</c:v>
                </c:pt>
                <c:pt idx="5003">
                  <c:v>44876</c:v>
                </c:pt>
                <c:pt idx="5004">
                  <c:v>44876</c:v>
                </c:pt>
                <c:pt idx="5005">
                  <c:v>44876</c:v>
                </c:pt>
                <c:pt idx="5006">
                  <c:v>44876</c:v>
                </c:pt>
                <c:pt idx="5007">
                  <c:v>44876</c:v>
                </c:pt>
                <c:pt idx="5008">
                  <c:v>44876</c:v>
                </c:pt>
                <c:pt idx="5009">
                  <c:v>44876</c:v>
                </c:pt>
                <c:pt idx="5010">
                  <c:v>44876</c:v>
                </c:pt>
                <c:pt idx="5011">
                  <c:v>44876</c:v>
                </c:pt>
                <c:pt idx="5012">
                  <c:v>44876</c:v>
                </c:pt>
                <c:pt idx="5013">
                  <c:v>44876</c:v>
                </c:pt>
                <c:pt idx="5014">
                  <c:v>44876</c:v>
                </c:pt>
                <c:pt idx="5015">
                  <c:v>44876</c:v>
                </c:pt>
                <c:pt idx="5016">
                  <c:v>44876</c:v>
                </c:pt>
                <c:pt idx="5017">
                  <c:v>44876</c:v>
                </c:pt>
                <c:pt idx="5018">
                  <c:v>44876</c:v>
                </c:pt>
                <c:pt idx="5019">
                  <c:v>44876</c:v>
                </c:pt>
                <c:pt idx="5020">
                  <c:v>44876</c:v>
                </c:pt>
                <c:pt idx="5021">
                  <c:v>44876</c:v>
                </c:pt>
                <c:pt idx="5022">
                  <c:v>44876</c:v>
                </c:pt>
                <c:pt idx="5023">
                  <c:v>44876</c:v>
                </c:pt>
                <c:pt idx="5024">
                  <c:v>44876</c:v>
                </c:pt>
                <c:pt idx="5025">
                  <c:v>44876</c:v>
                </c:pt>
                <c:pt idx="5026">
                  <c:v>44875</c:v>
                </c:pt>
                <c:pt idx="5027">
                  <c:v>44875</c:v>
                </c:pt>
                <c:pt idx="5028">
                  <c:v>44875</c:v>
                </c:pt>
                <c:pt idx="5029">
                  <c:v>44875</c:v>
                </c:pt>
                <c:pt idx="5030">
                  <c:v>44875</c:v>
                </c:pt>
                <c:pt idx="5031">
                  <c:v>44875</c:v>
                </c:pt>
                <c:pt idx="5032">
                  <c:v>44875</c:v>
                </c:pt>
                <c:pt idx="5033">
                  <c:v>44875</c:v>
                </c:pt>
                <c:pt idx="5034">
                  <c:v>44875</c:v>
                </c:pt>
                <c:pt idx="5035">
                  <c:v>44875</c:v>
                </c:pt>
                <c:pt idx="5036">
                  <c:v>44875</c:v>
                </c:pt>
                <c:pt idx="5037">
                  <c:v>44875</c:v>
                </c:pt>
                <c:pt idx="5038">
                  <c:v>44875</c:v>
                </c:pt>
                <c:pt idx="5039">
                  <c:v>44875</c:v>
                </c:pt>
                <c:pt idx="5040">
                  <c:v>44875</c:v>
                </c:pt>
                <c:pt idx="5041">
                  <c:v>44875</c:v>
                </c:pt>
                <c:pt idx="5042">
                  <c:v>44875</c:v>
                </c:pt>
                <c:pt idx="5043">
                  <c:v>44875</c:v>
                </c:pt>
                <c:pt idx="5044">
                  <c:v>44875</c:v>
                </c:pt>
                <c:pt idx="5045">
                  <c:v>44875</c:v>
                </c:pt>
                <c:pt idx="5046">
                  <c:v>44875</c:v>
                </c:pt>
                <c:pt idx="5047">
                  <c:v>44875</c:v>
                </c:pt>
                <c:pt idx="5048">
                  <c:v>44875</c:v>
                </c:pt>
                <c:pt idx="5049">
                  <c:v>44875</c:v>
                </c:pt>
                <c:pt idx="5050">
                  <c:v>44875</c:v>
                </c:pt>
                <c:pt idx="5051">
                  <c:v>44875</c:v>
                </c:pt>
                <c:pt idx="5052">
                  <c:v>44875</c:v>
                </c:pt>
                <c:pt idx="5053">
                  <c:v>44875</c:v>
                </c:pt>
                <c:pt idx="5054">
                  <c:v>44875</c:v>
                </c:pt>
                <c:pt idx="5055">
                  <c:v>44875</c:v>
                </c:pt>
                <c:pt idx="5056">
                  <c:v>44875</c:v>
                </c:pt>
                <c:pt idx="5057">
                  <c:v>44875</c:v>
                </c:pt>
                <c:pt idx="5058">
                  <c:v>44875</c:v>
                </c:pt>
                <c:pt idx="5059">
                  <c:v>44875</c:v>
                </c:pt>
                <c:pt idx="5060">
                  <c:v>44874</c:v>
                </c:pt>
                <c:pt idx="5061">
                  <c:v>44874</c:v>
                </c:pt>
                <c:pt idx="5062">
                  <c:v>44874</c:v>
                </c:pt>
                <c:pt idx="5063">
                  <c:v>44874</c:v>
                </c:pt>
                <c:pt idx="5064">
                  <c:v>44874</c:v>
                </c:pt>
                <c:pt idx="5065">
                  <c:v>44874</c:v>
                </c:pt>
                <c:pt idx="5066">
                  <c:v>44874</c:v>
                </c:pt>
                <c:pt idx="5067">
                  <c:v>44874</c:v>
                </c:pt>
                <c:pt idx="5068">
                  <c:v>44874</c:v>
                </c:pt>
                <c:pt idx="5069">
                  <c:v>44874</c:v>
                </c:pt>
                <c:pt idx="5070">
                  <c:v>44874</c:v>
                </c:pt>
                <c:pt idx="5071">
                  <c:v>44874</c:v>
                </c:pt>
                <c:pt idx="5072">
                  <c:v>44874</c:v>
                </c:pt>
                <c:pt idx="5073">
                  <c:v>44874</c:v>
                </c:pt>
                <c:pt idx="5074">
                  <c:v>44874</c:v>
                </c:pt>
                <c:pt idx="5075">
                  <c:v>44874</c:v>
                </c:pt>
                <c:pt idx="5076">
                  <c:v>44874</c:v>
                </c:pt>
                <c:pt idx="5077">
                  <c:v>44874</c:v>
                </c:pt>
                <c:pt idx="5078">
                  <c:v>44874</c:v>
                </c:pt>
                <c:pt idx="5079">
                  <c:v>44874</c:v>
                </c:pt>
                <c:pt idx="5080">
                  <c:v>44874</c:v>
                </c:pt>
                <c:pt idx="5081">
                  <c:v>44874</c:v>
                </c:pt>
                <c:pt idx="5082">
                  <c:v>44874</c:v>
                </c:pt>
                <c:pt idx="5083">
                  <c:v>44874</c:v>
                </c:pt>
                <c:pt idx="5084">
                  <c:v>44874</c:v>
                </c:pt>
                <c:pt idx="5085">
                  <c:v>44874</c:v>
                </c:pt>
                <c:pt idx="5086">
                  <c:v>44874</c:v>
                </c:pt>
                <c:pt idx="5087">
                  <c:v>44874</c:v>
                </c:pt>
                <c:pt idx="5088">
                  <c:v>44874</c:v>
                </c:pt>
                <c:pt idx="5089">
                  <c:v>44874</c:v>
                </c:pt>
                <c:pt idx="5090">
                  <c:v>44874</c:v>
                </c:pt>
                <c:pt idx="5091">
                  <c:v>44873</c:v>
                </c:pt>
                <c:pt idx="5092">
                  <c:v>44873</c:v>
                </c:pt>
                <c:pt idx="5093">
                  <c:v>44873</c:v>
                </c:pt>
                <c:pt idx="5094">
                  <c:v>44873</c:v>
                </c:pt>
                <c:pt idx="5095">
                  <c:v>44873</c:v>
                </c:pt>
                <c:pt idx="5096">
                  <c:v>44873</c:v>
                </c:pt>
                <c:pt idx="5097">
                  <c:v>44873</c:v>
                </c:pt>
                <c:pt idx="5098">
                  <c:v>44873</c:v>
                </c:pt>
                <c:pt idx="5099">
                  <c:v>44873</c:v>
                </c:pt>
                <c:pt idx="5100">
                  <c:v>44873</c:v>
                </c:pt>
                <c:pt idx="5101">
                  <c:v>44873</c:v>
                </c:pt>
                <c:pt idx="5102">
                  <c:v>44873</c:v>
                </c:pt>
                <c:pt idx="5103">
                  <c:v>44873</c:v>
                </c:pt>
                <c:pt idx="5104">
                  <c:v>44873</c:v>
                </c:pt>
                <c:pt idx="5105">
                  <c:v>44873</c:v>
                </c:pt>
                <c:pt idx="5106">
                  <c:v>44873</c:v>
                </c:pt>
                <c:pt idx="5107">
                  <c:v>44873</c:v>
                </c:pt>
                <c:pt idx="5108">
                  <c:v>44873</c:v>
                </c:pt>
                <c:pt idx="5109">
                  <c:v>44873</c:v>
                </c:pt>
                <c:pt idx="5110">
                  <c:v>44873</c:v>
                </c:pt>
                <c:pt idx="5111">
                  <c:v>44873</c:v>
                </c:pt>
                <c:pt idx="5112">
                  <c:v>44873</c:v>
                </c:pt>
                <c:pt idx="5113">
                  <c:v>44872</c:v>
                </c:pt>
                <c:pt idx="5114">
                  <c:v>44872</c:v>
                </c:pt>
                <c:pt idx="5115">
                  <c:v>44872</c:v>
                </c:pt>
                <c:pt idx="5116">
                  <c:v>44872</c:v>
                </c:pt>
                <c:pt idx="5117">
                  <c:v>44872</c:v>
                </c:pt>
                <c:pt idx="5118">
                  <c:v>44872</c:v>
                </c:pt>
                <c:pt idx="5119">
                  <c:v>44872</c:v>
                </c:pt>
                <c:pt idx="5120">
                  <c:v>44872</c:v>
                </c:pt>
                <c:pt idx="5121">
                  <c:v>44872</c:v>
                </c:pt>
                <c:pt idx="5122">
                  <c:v>44872</c:v>
                </c:pt>
                <c:pt idx="5123">
                  <c:v>44872</c:v>
                </c:pt>
                <c:pt idx="5124">
                  <c:v>44872</c:v>
                </c:pt>
                <c:pt idx="5125">
                  <c:v>44872</c:v>
                </c:pt>
                <c:pt idx="5126">
                  <c:v>44872</c:v>
                </c:pt>
                <c:pt idx="5127">
                  <c:v>44872</c:v>
                </c:pt>
                <c:pt idx="5128">
                  <c:v>44872</c:v>
                </c:pt>
                <c:pt idx="5129">
                  <c:v>44872</c:v>
                </c:pt>
                <c:pt idx="5130">
                  <c:v>44872</c:v>
                </c:pt>
                <c:pt idx="5131">
                  <c:v>44872</c:v>
                </c:pt>
                <c:pt idx="5132">
                  <c:v>44872</c:v>
                </c:pt>
                <c:pt idx="5133">
                  <c:v>44872</c:v>
                </c:pt>
                <c:pt idx="5134">
                  <c:v>44872</c:v>
                </c:pt>
                <c:pt idx="5135">
                  <c:v>44871</c:v>
                </c:pt>
                <c:pt idx="5136">
                  <c:v>44871</c:v>
                </c:pt>
                <c:pt idx="5137">
                  <c:v>44871</c:v>
                </c:pt>
                <c:pt idx="5138">
                  <c:v>44871</c:v>
                </c:pt>
                <c:pt idx="5139">
                  <c:v>44871</c:v>
                </c:pt>
                <c:pt idx="5140">
                  <c:v>44871</c:v>
                </c:pt>
                <c:pt idx="5141">
                  <c:v>44871</c:v>
                </c:pt>
                <c:pt idx="5142">
                  <c:v>44871</c:v>
                </c:pt>
                <c:pt idx="5143">
                  <c:v>44871</c:v>
                </c:pt>
                <c:pt idx="5144">
                  <c:v>44871</c:v>
                </c:pt>
                <c:pt idx="5145">
                  <c:v>44870</c:v>
                </c:pt>
                <c:pt idx="5146">
                  <c:v>44870</c:v>
                </c:pt>
                <c:pt idx="5147">
                  <c:v>44870</c:v>
                </c:pt>
                <c:pt idx="5148">
                  <c:v>44870</c:v>
                </c:pt>
                <c:pt idx="5149">
                  <c:v>44870</c:v>
                </c:pt>
                <c:pt idx="5150">
                  <c:v>44870</c:v>
                </c:pt>
                <c:pt idx="5151">
                  <c:v>44870</c:v>
                </c:pt>
                <c:pt idx="5152">
                  <c:v>44870</c:v>
                </c:pt>
                <c:pt idx="5153">
                  <c:v>44870</c:v>
                </c:pt>
                <c:pt idx="5154">
                  <c:v>44870</c:v>
                </c:pt>
                <c:pt idx="5155">
                  <c:v>44870</c:v>
                </c:pt>
                <c:pt idx="5156">
                  <c:v>44870</c:v>
                </c:pt>
                <c:pt idx="5157">
                  <c:v>44870</c:v>
                </c:pt>
                <c:pt idx="5158">
                  <c:v>44870</c:v>
                </c:pt>
                <c:pt idx="5159">
                  <c:v>44870</c:v>
                </c:pt>
                <c:pt idx="5160">
                  <c:v>44870</c:v>
                </c:pt>
                <c:pt idx="5161">
                  <c:v>44870</c:v>
                </c:pt>
                <c:pt idx="5162">
                  <c:v>44869</c:v>
                </c:pt>
                <c:pt idx="5163">
                  <c:v>44869</c:v>
                </c:pt>
                <c:pt idx="5164">
                  <c:v>44869</c:v>
                </c:pt>
                <c:pt idx="5165">
                  <c:v>44869</c:v>
                </c:pt>
                <c:pt idx="5166">
                  <c:v>44869</c:v>
                </c:pt>
                <c:pt idx="5167">
                  <c:v>44869</c:v>
                </c:pt>
                <c:pt idx="5168">
                  <c:v>44869</c:v>
                </c:pt>
                <c:pt idx="5169">
                  <c:v>44869</c:v>
                </c:pt>
                <c:pt idx="5170">
                  <c:v>44869</c:v>
                </c:pt>
                <c:pt idx="5171">
                  <c:v>44869</c:v>
                </c:pt>
                <c:pt idx="5172">
                  <c:v>44869</c:v>
                </c:pt>
                <c:pt idx="5173">
                  <c:v>44869</c:v>
                </c:pt>
                <c:pt idx="5174">
                  <c:v>44869</c:v>
                </c:pt>
                <c:pt idx="5175">
                  <c:v>44869</c:v>
                </c:pt>
                <c:pt idx="5176">
                  <c:v>44869</c:v>
                </c:pt>
                <c:pt idx="5177">
                  <c:v>44869</c:v>
                </c:pt>
                <c:pt idx="5178">
                  <c:v>44869</c:v>
                </c:pt>
                <c:pt idx="5179">
                  <c:v>44869</c:v>
                </c:pt>
                <c:pt idx="5180">
                  <c:v>44869</c:v>
                </c:pt>
                <c:pt idx="5181">
                  <c:v>44869</c:v>
                </c:pt>
                <c:pt idx="5182">
                  <c:v>44869</c:v>
                </c:pt>
                <c:pt idx="5183">
                  <c:v>44869</c:v>
                </c:pt>
                <c:pt idx="5184">
                  <c:v>44869</c:v>
                </c:pt>
                <c:pt idx="5185">
                  <c:v>44869</c:v>
                </c:pt>
                <c:pt idx="5186">
                  <c:v>44869</c:v>
                </c:pt>
                <c:pt idx="5187">
                  <c:v>44869</c:v>
                </c:pt>
                <c:pt idx="5188">
                  <c:v>44869</c:v>
                </c:pt>
                <c:pt idx="5189">
                  <c:v>44869</c:v>
                </c:pt>
                <c:pt idx="5190">
                  <c:v>44869</c:v>
                </c:pt>
                <c:pt idx="5191">
                  <c:v>44869</c:v>
                </c:pt>
                <c:pt idx="5192">
                  <c:v>44869</c:v>
                </c:pt>
                <c:pt idx="5193">
                  <c:v>44869</c:v>
                </c:pt>
                <c:pt idx="5194">
                  <c:v>44869</c:v>
                </c:pt>
                <c:pt idx="5195">
                  <c:v>44869</c:v>
                </c:pt>
                <c:pt idx="5196">
                  <c:v>44869</c:v>
                </c:pt>
                <c:pt idx="5197">
                  <c:v>44868</c:v>
                </c:pt>
                <c:pt idx="5198">
                  <c:v>44868</c:v>
                </c:pt>
                <c:pt idx="5199">
                  <c:v>44868</c:v>
                </c:pt>
                <c:pt idx="5200">
                  <c:v>44868</c:v>
                </c:pt>
                <c:pt idx="5201">
                  <c:v>44868</c:v>
                </c:pt>
                <c:pt idx="5202">
                  <c:v>44868</c:v>
                </c:pt>
                <c:pt idx="5203">
                  <c:v>44868</c:v>
                </c:pt>
                <c:pt idx="5204">
                  <c:v>44868</c:v>
                </c:pt>
                <c:pt idx="5205">
                  <c:v>44868</c:v>
                </c:pt>
                <c:pt idx="5206">
                  <c:v>44868</c:v>
                </c:pt>
                <c:pt idx="5207">
                  <c:v>44868</c:v>
                </c:pt>
                <c:pt idx="5208">
                  <c:v>44868</c:v>
                </c:pt>
                <c:pt idx="5209">
                  <c:v>44868</c:v>
                </c:pt>
                <c:pt idx="5210">
                  <c:v>44868</c:v>
                </c:pt>
                <c:pt idx="5211">
                  <c:v>44868</c:v>
                </c:pt>
                <c:pt idx="5212">
                  <c:v>44868</c:v>
                </c:pt>
                <c:pt idx="5213">
                  <c:v>44868</c:v>
                </c:pt>
                <c:pt idx="5214">
                  <c:v>44868</c:v>
                </c:pt>
                <c:pt idx="5215">
                  <c:v>44868</c:v>
                </c:pt>
                <c:pt idx="5216">
                  <c:v>44868</c:v>
                </c:pt>
                <c:pt idx="5217">
                  <c:v>44868</c:v>
                </c:pt>
                <c:pt idx="5218">
                  <c:v>44868</c:v>
                </c:pt>
                <c:pt idx="5219">
                  <c:v>44868</c:v>
                </c:pt>
                <c:pt idx="5220">
                  <c:v>44868</c:v>
                </c:pt>
                <c:pt idx="5221">
                  <c:v>44867</c:v>
                </c:pt>
                <c:pt idx="5222">
                  <c:v>44867</c:v>
                </c:pt>
                <c:pt idx="5223">
                  <c:v>44867</c:v>
                </c:pt>
                <c:pt idx="5224">
                  <c:v>44867</c:v>
                </c:pt>
                <c:pt idx="5225">
                  <c:v>44867</c:v>
                </c:pt>
                <c:pt idx="5226">
                  <c:v>44867</c:v>
                </c:pt>
                <c:pt idx="5227">
                  <c:v>44867</c:v>
                </c:pt>
                <c:pt idx="5228">
                  <c:v>44867</c:v>
                </c:pt>
                <c:pt idx="5229">
                  <c:v>44867</c:v>
                </c:pt>
                <c:pt idx="5230">
                  <c:v>44867</c:v>
                </c:pt>
                <c:pt idx="5231">
                  <c:v>44867</c:v>
                </c:pt>
                <c:pt idx="5232">
                  <c:v>44867</c:v>
                </c:pt>
                <c:pt idx="5233">
                  <c:v>44867</c:v>
                </c:pt>
                <c:pt idx="5234">
                  <c:v>44867</c:v>
                </c:pt>
                <c:pt idx="5235">
                  <c:v>44867</c:v>
                </c:pt>
                <c:pt idx="5236">
                  <c:v>44867</c:v>
                </c:pt>
                <c:pt idx="5237">
                  <c:v>44867</c:v>
                </c:pt>
                <c:pt idx="5238">
                  <c:v>44867</c:v>
                </c:pt>
                <c:pt idx="5239">
                  <c:v>44866</c:v>
                </c:pt>
                <c:pt idx="5240">
                  <c:v>44866</c:v>
                </c:pt>
                <c:pt idx="5241">
                  <c:v>44866</c:v>
                </c:pt>
                <c:pt idx="5242">
                  <c:v>44866</c:v>
                </c:pt>
                <c:pt idx="5243">
                  <c:v>44866</c:v>
                </c:pt>
                <c:pt idx="5244">
                  <c:v>44866</c:v>
                </c:pt>
                <c:pt idx="5245">
                  <c:v>44866</c:v>
                </c:pt>
                <c:pt idx="5246">
                  <c:v>44866</c:v>
                </c:pt>
                <c:pt idx="5247">
                  <c:v>44866</c:v>
                </c:pt>
                <c:pt idx="5248">
                  <c:v>44866</c:v>
                </c:pt>
                <c:pt idx="5249">
                  <c:v>44866</c:v>
                </c:pt>
                <c:pt idx="5250">
                  <c:v>44866</c:v>
                </c:pt>
                <c:pt idx="5251">
                  <c:v>44866</c:v>
                </c:pt>
                <c:pt idx="5252">
                  <c:v>44866</c:v>
                </c:pt>
                <c:pt idx="5253">
                  <c:v>44866</c:v>
                </c:pt>
                <c:pt idx="5254">
                  <c:v>44866</c:v>
                </c:pt>
                <c:pt idx="5255">
                  <c:v>44866</c:v>
                </c:pt>
                <c:pt idx="5256">
                  <c:v>44866</c:v>
                </c:pt>
                <c:pt idx="5257">
                  <c:v>44866</c:v>
                </c:pt>
                <c:pt idx="5258">
                  <c:v>44865</c:v>
                </c:pt>
                <c:pt idx="5259">
                  <c:v>44865</c:v>
                </c:pt>
                <c:pt idx="5260">
                  <c:v>44865</c:v>
                </c:pt>
                <c:pt idx="5261">
                  <c:v>44865</c:v>
                </c:pt>
                <c:pt idx="5262">
                  <c:v>44865</c:v>
                </c:pt>
                <c:pt idx="5263">
                  <c:v>44865</c:v>
                </c:pt>
                <c:pt idx="5264">
                  <c:v>44865</c:v>
                </c:pt>
                <c:pt idx="5265">
                  <c:v>44865</c:v>
                </c:pt>
                <c:pt idx="5266">
                  <c:v>44865</c:v>
                </c:pt>
                <c:pt idx="5267">
                  <c:v>44865</c:v>
                </c:pt>
                <c:pt idx="5268">
                  <c:v>44865</c:v>
                </c:pt>
                <c:pt idx="5269">
                  <c:v>44865</c:v>
                </c:pt>
                <c:pt idx="5270">
                  <c:v>44865</c:v>
                </c:pt>
                <c:pt idx="5271">
                  <c:v>44865</c:v>
                </c:pt>
                <c:pt idx="5272">
                  <c:v>44865</c:v>
                </c:pt>
                <c:pt idx="5273">
                  <c:v>44865</c:v>
                </c:pt>
                <c:pt idx="5274">
                  <c:v>44865</c:v>
                </c:pt>
                <c:pt idx="5275">
                  <c:v>44865</c:v>
                </c:pt>
                <c:pt idx="5276">
                  <c:v>44865</c:v>
                </c:pt>
                <c:pt idx="5277">
                  <c:v>44865</c:v>
                </c:pt>
                <c:pt idx="5278">
                  <c:v>44865</c:v>
                </c:pt>
                <c:pt idx="5279">
                  <c:v>44865</c:v>
                </c:pt>
                <c:pt idx="5280">
                  <c:v>44865</c:v>
                </c:pt>
                <c:pt idx="5281">
                  <c:v>44865</c:v>
                </c:pt>
                <c:pt idx="5282">
                  <c:v>44865</c:v>
                </c:pt>
                <c:pt idx="5283">
                  <c:v>44865</c:v>
                </c:pt>
                <c:pt idx="5284">
                  <c:v>44865</c:v>
                </c:pt>
                <c:pt idx="5285">
                  <c:v>44865</c:v>
                </c:pt>
                <c:pt idx="5286">
                  <c:v>44865</c:v>
                </c:pt>
                <c:pt idx="5287">
                  <c:v>44865</c:v>
                </c:pt>
                <c:pt idx="5288">
                  <c:v>44865</c:v>
                </c:pt>
                <c:pt idx="5289">
                  <c:v>44865</c:v>
                </c:pt>
                <c:pt idx="5290">
                  <c:v>44865</c:v>
                </c:pt>
                <c:pt idx="5291">
                  <c:v>44865</c:v>
                </c:pt>
                <c:pt idx="5292">
                  <c:v>44865</c:v>
                </c:pt>
                <c:pt idx="5293">
                  <c:v>44865</c:v>
                </c:pt>
                <c:pt idx="5294">
                  <c:v>44865</c:v>
                </c:pt>
                <c:pt idx="5295">
                  <c:v>44865</c:v>
                </c:pt>
                <c:pt idx="5296">
                  <c:v>44865</c:v>
                </c:pt>
                <c:pt idx="5297">
                  <c:v>44865</c:v>
                </c:pt>
                <c:pt idx="5298">
                  <c:v>44865</c:v>
                </c:pt>
                <c:pt idx="5299">
                  <c:v>44865</c:v>
                </c:pt>
                <c:pt idx="5300">
                  <c:v>44865</c:v>
                </c:pt>
                <c:pt idx="5301">
                  <c:v>44864</c:v>
                </c:pt>
                <c:pt idx="5302">
                  <c:v>44864</c:v>
                </c:pt>
                <c:pt idx="5303">
                  <c:v>44864</c:v>
                </c:pt>
                <c:pt idx="5304">
                  <c:v>44864</c:v>
                </c:pt>
                <c:pt idx="5305">
                  <c:v>44864</c:v>
                </c:pt>
                <c:pt idx="5306">
                  <c:v>44864</c:v>
                </c:pt>
                <c:pt idx="5307">
                  <c:v>44864</c:v>
                </c:pt>
                <c:pt idx="5308">
                  <c:v>44864</c:v>
                </c:pt>
                <c:pt idx="5309">
                  <c:v>44864</c:v>
                </c:pt>
                <c:pt idx="5310">
                  <c:v>44864</c:v>
                </c:pt>
                <c:pt idx="5311">
                  <c:v>44864</c:v>
                </c:pt>
                <c:pt idx="5312">
                  <c:v>44863</c:v>
                </c:pt>
                <c:pt idx="5313">
                  <c:v>44863</c:v>
                </c:pt>
                <c:pt idx="5314">
                  <c:v>44863</c:v>
                </c:pt>
                <c:pt idx="5315">
                  <c:v>44863</c:v>
                </c:pt>
                <c:pt idx="5316">
                  <c:v>44863</c:v>
                </c:pt>
                <c:pt idx="5317">
                  <c:v>44863</c:v>
                </c:pt>
                <c:pt idx="5318">
                  <c:v>44863</c:v>
                </c:pt>
                <c:pt idx="5319">
                  <c:v>44863</c:v>
                </c:pt>
                <c:pt idx="5320">
                  <c:v>44863</c:v>
                </c:pt>
                <c:pt idx="5321">
                  <c:v>44863</c:v>
                </c:pt>
                <c:pt idx="5322">
                  <c:v>44863</c:v>
                </c:pt>
                <c:pt idx="5323">
                  <c:v>44863</c:v>
                </c:pt>
                <c:pt idx="5324">
                  <c:v>44863</c:v>
                </c:pt>
                <c:pt idx="5325">
                  <c:v>44863</c:v>
                </c:pt>
                <c:pt idx="5326">
                  <c:v>44863</c:v>
                </c:pt>
                <c:pt idx="5327">
                  <c:v>44863</c:v>
                </c:pt>
                <c:pt idx="5328">
                  <c:v>44863</c:v>
                </c:pt>
                <c:pt idx="5329">
                  <c:v>44863</c:v>
                </c:pt>
                <c:pt idx="5330">
                  <c:v>44863</c:v>
                </c:pt>
                <c:pt idx="5331">
                  <c:v>44863</c:v>
                </c:pt>
                <c:pt idx="5332">
                  <c:v>44863</c:v>
                </c:pt>
                <c:pt idx="5333">
                  <c:v>44863</c:v>
                </c:pt>
                <c:pt idx="5334">
                  <c:v>44863</c:v>
                </c:pt>
                <c:pt idx="5335">
                  <c:v>44863</c:v>
                </c:pt>
                <c:pt idx="5336">
                  <c:v>44862</c:v>
                </c:pt>
                <c:pt idx="5337">
                  <c:v>44862</c:v>
                </c:pt>
                <c:pt idx="5338">
                  <c:v>44862</c:v>
                </c:pt>
                <c:pt idx="5339">
                  <c:v>44862</c:v>
                </c:pt>
                <c:pt idx="5340">
                  <c:v>44862</c:v>
                </c:pt>
                <c:pt idx="5341">
                  <c:v>44862</c:v>
                </c:pt>
                <c:pt idx="5342">
                  <c:v>44862</c:v>
                </c:pt>
                <c:pt idx="5343">
                  <c:v>44862</c:v>
                </c:pt>
                <c:pt idx="5344">
                  <c:v>44862</c:v>
                </c:pt>
                <c:pt idx="5345">
                  <c:v>44862</c:v>
                </c:pt>
                <c:pt idx="5346">
                  <c:v>44862</c:v>
                </c:pt>
                <c:pt idx="5347">
                  <c:v>44862</c:v>
                </c:pt>
                <c:pt idx="5348">
                  <c:v>44862</c:v>
                </c:pt>
                <c:pt idx="5349">
                  <c:v>44862</c:v>
                </c:pt>
                <c:pt idx="5350">
                  <c:v>44862</c:v>
                </c:pt>
                <c:pt idx="5351">
                  <c:v>44862</c:v>
                </c:pt>
                <c:pt idx="5352">
                  <c:v>44862</c:v>
                </c:pt>
                <c:pt idx="5353">
                  <c:v>44862</c:v>
                </c:pt>
                <c:pt idx="5354">
                  <c:v>44862</c:v>
                </c:pt>
                <c:pt idx="5355">
                  <c:v>44862</c:v>
                </c:pt>
                <c:pt idx="5356">
                  <c:v>44862</c:v>
                </c:pt>
                <c:pt idx="5357">
                  <c:v>44862</c:v>
                </c:pt>
                <c:pt idx="5358">
                  <c:v>44862</c:v>
                </c:pt>
                <c:pt idx="5359">
                  <c:v>44862</c:v>
                </c:pt>
                <c:pt idx="5360">
                  <c:v>44862</c:v>
                </c:pt>
                <c:pt idx="5361">
                  <c:v>44862</c:v>
                </c:pt>
                <c:pt idx="5362">
                  <c:v>44862</c:v>
                </c:pt>
                <c:pt idx="5363">
                  <c:v>44862</c:v>
                </c:pt>
                <c:pt idx="5364">
                  <c:v>44861</c:v>
                </c:pt>
                <c:pt idx="5365">
                  <c:v>44861</c:v>
                </c:pt>
                <c:pt idx="5366">
                  <c:v>44861</c:v>
                </c:pt>
                <c:pt idx="5367">
                  <c:v>44861</c:v>
                </c:pt>
                <c:pt idx="5368">
                  <c:v>44861</c:v>
                </c:pt>
                <c:pt idx="5369">
                  <c:v>44861</c:v>
                </c:pt>
                <c:pt idx="5370">
                  <c:v>44861</c:v>
                </c:pt>
                <c:pt idx="5371">
                  <c:v>44861</c:v>
                </c:pt>
                <c:pt idx="5372">
                  <c:v>44861</c:v>
                </c:pt>
                <c:pt idx="5373">
                  <c:v>44861</c:v>
                </c:pt>
                <c:pt idx="5374">
                  <c:v>44861</c:v>
                </c:pt>
                <c:pt idx="5375">
                  <c:v>44861</c:v>
                </c:pt>
                <c:pt idx="5376">
                  <c:v>44861</c:v>
                </c:pt>
                <c:pt idx="5377">
                  <c:v>44861</c:v>
                </c:pt>
                <c:pt idx="5378">
                  <c:v>44861</c:v>
                </c:pt>
                <c:pt idx="5379">
                  <c:v>44861</c:v>
                </c:pt>
                <c:pt idx="5380">
                  <c:v>44860</c:v>
                </c:pt>
                <c:pt idx="5381">
                  <c:v>44860</c:v>
                </c:pt>
                <c:pt idx="5382">
                  <c:v>44860</c:v>
                </c:pt>
                <c:pt idx="5383">
                  <c:v>44860</c:v>
                </c:pt>
                <c:pt idx="5384">
                  <c:v>44860</c:v>
                </c:pt>
                <c:pt idx="5385">
                  <c:v>44860</c:v>
                </c:pt>
                <c:pt idx="5386">
                  <c:v>44860</c:v>
                </c:pt>
                <c:pt idx="5387">
                  <c:v>44860</c:v>
                </c:pt>
                <c:pt idx="5388">
                  <c:v>44860</c:v>
                </c:pt>
                <c:pt idx="5389">
                  <c:v>44860</c:v>
                </c:pt>
                <c:pt idx="5390">
                  <c:v>44860</c:v>
                </c:pt>
                <c:pt idx="5391">
                  <c:v>44860</c:v>
                </c:pt>
                <c:pt idx="5392">
                  <c:v>44860</c:v>
                </c:pt>
                <c:pt idx="5393">
                  <c:v>44860</c:v>
                </c:pt>
                <c:pt idx="5394">
                  <c:v>44860</c:v>
                </c:pt>
                <c:pt idx="5395">
                  <c:v>44860</c:v>
                </c:pt>
                <c:pt idx="5396">
                  <c:v>44860</c:v>
                </c:pt>
                <c:pt idx="5397">
                  <c:v>44860</c:v>
                </c:pt>
                <c:pt idx="5398">
                  <c:v>44860</c:v>
                </c:pt>
                <c:pt idx="5399">
                  <c:v>44860</c:v>
                </c:pt>
                <c:pt idx="5400">
                  <c:v>44860</c:v>
                </c:pt>
                <c:pt idx="5401">
                  <c:v>44860</c:v>
                </c:pt>
                <c:pt idx="5402">
                  <c:v>44860</c:v>
                </c:pt>
                <c:pt idx="5403">
                  <c:v>44860</c:v>
                </c:pt>
                <c:pt idx="5404">
                  <c:v>44860</c:v>
                </c:pt>
                <c:pt idx="5405">
                  <c:v>44860</c:v>
                </c:pt>
                <c:pt idx="5406">
                  <c:v>44859</c:v>
                </c:pt>
                <c:pt idx="5407">
                  <c:v>44859</c:v>
                </c:pt>
                <c:pt idx="5408">
                  <c:v>44859</c:v>
                </c:pt>
                <c:pt idx="5409">
                  <c:v>44859</c:v>
                </c:pt>
                <c:pt idx="5410">
                  <c:v>44859</c:v>
                </c:pt>
                <c:pt idx="5411">
                  <c:v>44859</c:v>
                </c:pt>
                <c:pt idx="5412">
                  <c:v>44859</c:v>
                </c:pt>
                <c:pt idx="5413">
                  <c:v>44859</c:v>
                </c:pt>
                <c:pt idx="5414">
                  <c:v>44859</c:v>
                </c:pt>
                <c:pt idx="5415">
                  <c:v>44859</c:v>
                </c:pt>
                <c:pt idx="5416">
                  <c:v>44859</c:v>
                </c:pt>
                <c:pt idx="5417">
                  <c:v>44859</c:v>
                </c:pt>
                <c:pt idx="5418">
                  <c:v>44859</c:v>
                </c:pt>
                <c:pt idx="5419">
                  <c:v>44859</c:v>
                </c:pt>
                <c:pt idx="5420">
                  <c:v>44859</c:v>
                </c:pt>
                <c:pt idx="5421">
                  <c:v>44859</c:v>
                </c:pt>
                <c:pt idx="5422">
                  <c:v>44859</c:v>
                </c:pt>
                <c:pt idx="5423">
                  <c:v>44859</c:v>
                </c:pt>
                <c:pt idx="5424">
                  <c:v>44859</c:v>
                </c:pt>
                <c:pt idx="5425">
                  <c:v>44859</c:v>
                </c:pt>
                <c:pt idx="5426">
                  <c:v>44859</c:v>
                </c:pt>
                <c:pt idx="5427">
                  <c:v>44859</c:v>
                </c:pt>
                <c:pt idx="5428">
                  <c:v>44859</c:v>
                </c:pt>
                <c:pt idx="5429">
                  <c:v>44858</c:v>
                </c:pt>
                <c:pt idx="5430">
                  <c:v>44858</c:v>
                </c:pt>
                <c:pt idx="5431">
                  <c:v>44858</c:v>
                </c:pt>
                <c:pt idx="5432">
                  <c:v>44858</c:v>
                </c:pt>
                <c:pt idx="5433">
                  <c:v>44858</c:v>
                </c:pt>
                <c:pt idx="5434">
                  <c:v>44858</c:v>
                </c:pt>
                <c:pt idx="5435">
                  <c:v>44858</c:v>
                </c:pt>
                <c:pt idx="5436">
                  <c:v>44858</c:v>
                </c:pt>
                <c:pt idx="5437">
                  <c:v>44858</c:v>
                </c:pt>
                <c:pt idx="5438">
                  <c:v>44858</c:v>
                </c:pt>
                <c:pt idx="5439">
                  <c:v>44858</c:v>
                </c:pt>
                <c:pt idx="5440">
                  <c:v>44858</c:v>
                </c:pt>
                <c:pt idx="5441">
                  <c:v>44858</c:v>
                </c:pt>
                <c:pt idx="5442">
                  <c:v>44858</c:v>
                </c:pt>
                <c:pt idx="5443">
                  <c:v>44858</c:v>
                </c:pt>
                <c:pt idx="5444">
                  <c:v>44858</c:v>
                </c:pt>
                <c:pt idx="5445">
                  <c:v>44858</c:v>
                </c:pt>
                <c:pt idx="5446">
                  <c:v>44858</c:v>
                </c:pt>
                <c:pt idx="5447">
                  <c:v>44858</c:v>
                </c:pt>
                <c:pt idx="5448">
                  <c:v>44858</c:v>
                </c:pt>
                <c:pt idx="5449">
                  <c:v>44858</c:v>
                </c:pt>
                <c:pt idx="5450">
                  <c:v>44858</c:v>
                </c:pt>
                <c:pt idx="5451">
                  <c:v>44858</c:v>
                </c:pt>
                <c:pt idx="5452">
                  <c:v>44858</c:v>
                </c:pt>
                <c:pt idx="5453">
                  <c:v>44858</c:v>
                </c:pt>
                <c:pt idx="5454">
                  <c:v>44858</c:v>
                </c:pt>
                <c:pt idx="5455">
                  <c:v>44857</c:v>
                </c:pt>
                <c:pt idx="5456">
                  <c:v>44857</c:v>
                </c:pt>
                <c:pt idx="5457">
                  <c:v>44857</c:v>
                </c:pt>
                <c:pt idx="5458">
                  <c:v>44857</c:v>
                </c:pt>
                <c:pt idx="5459">
                  <c:v>44857</c:v>
                </c:pt>
                <c:pt idx="5460">
                  <c:v>44856</c:v>
                </c:pt>
                <c:pt idx="5461">
                  <c:v>44856</c:v>
                </c:pt>
                <c:pt idx="5462">
                  <c:v>44856</c:v>
                </c:pt>
                <c:pt idx="5463">
                  <c:v>44856</c:v>
                </c:pt>
                <c:pt idx="5464">
                  <c:v>44856</c:v>
                </c:pt>
                <c:pt idx="5465">
                  <c:v>44856</c:v>
                </c:pt>
                <c:pt idx="5466">
                  <c:v>44856</c:v>
                </c:pt>
                <c:pt idx="5467">
                  <c:v>44856</c:v>
                </c:pt>
                <c:pt idx="5468">
                  <c:v>44856</c:v>
                </c:pt>
                <c:pt idx="5469">
                  <c:v>44856</c:v>
                </c:pt>
                <c:pt idx="5470">
                  <c:v>44856</c:v>
                </c:pt>
                <c:pt idx="5471">
                  <c:v>44856</c:v>
                </c:pt>
                <c:pt idx="5472">
                  <c:v>44856</c:v>
                </c:pt>
                <c:pt idx="5473">
                  <c:v>44856</c:v>
                </c:pt>
                <c:pt idx="5474">
                  <c:v>44855</c:v>
                </c:pt>
                <c:pt idx="5475">
                  <c:v>44855</c:v>
                </c:pt>
                <c:pt idx="5476">
                  <c:v>44855</c:v>
                </c:pt>
                <c:pt idx="5477">
                  <c:v>44855</c:v>
                </c:pt>
                <c:pt idx="5478">
                  <c:v>44855</c:v>
                </c:pt>
                <c:pt idx="5479">
                  <c:v>44855</c:v>
                </c:pt>
                <c:pt idx="5480">
                  <c:v>44855</c:v>
                </c:pt>
                <c:pt idx="5481">
                  <c:v>44855</c:v>
                </c:pt>
                <c:pt idx="5482">
                  <c:v>44855</c:v>
                </c:pt>
                <c:pt idx="5483">
                  <c:v>44855</c:v>
                </c:pt>
                <c:pt idx="5484">
                  <c:v>44855</c:v>
                </c:pt>
                <c:pt idx="5485">
                  <c:v>44855</c:v>
                </c:pt>
                <c:pt idx="5486">
                  <c:v>44855</c:v>
                </c:pt>
                <c:pt idx="5487">
                  <c:v>44855</c:v>
                </c:pt>
                <c:pt idx="5488">
                  <c:v>44854</c:v>
                </c:pt>
                <c:pt idx="5489">
                  <c:v>44854</c:v>
                </c:pt>
                <c:pt idx="5490">
                  <c:v>44854</c:v>
                </c:pt>
                <c:pt idx="5491">
                  <c:v>44854</c:v>
                </c:pt>
                <c:pt idx="5492">
                  <c:v>44854</c:v>
                </c:pt>
                <c:pt idx="5493">
                  <c:v>44854</c:v>
                </c:pt>
                <c:pt idx="5494">
                  <c:v>44854</c:v>
                </c:pt>
                <c:pt idx="5495">
                  <c:v>44854</c:v>
                </c:pt>
                <c:pt idx="5496">
                  <c:v>44854</c:v>
                </c:pt>
                <c:pt idx="5497">
                  <c:v>44854</c:v>
                </c:pt>
                <c:pt idx="5498">
                  <c:v>44854</c:v>
                </c:pt>
                <c:pt idx="5499">
                  <c:v>44854</c:v>
                </c:pt>
                <c:pt idx="5500">
                  <c:v>44854</c:v>
                </c:pt>
                <c:pt idx="5501">
                  <c:v>44854</c:v>
                </c:pt>
                <c:pt idx="5502">
                  <c:v>44854</c:v>
                </c:pt>
                <c:pt idx="5503">
                  <c:v>44854</c:v>
                </c:pt>
                <c:pt idx="5504">
                  <c:v>44854</c:v>
                </c:pt>
                <c:pt idx="5505">
                  <c:v>44854</c:v>
                </c:pt>
                <c:pt idx="5506">
                  <c:v>44854</c:v>
                </c:pt>
                <c:pt idx="5507">
                  <c:v>44854</c:v>
                </c:pt>
                <c:pt idx="5508">
                  <c:v>44854</c:v>
                </c:pt>
                <c:pt idx="5509">
                  <c:v>44854</c:v>
                </c:pt>
                <c:pt idx="5510">
                  <c:v>44854</c:v>
                </c:pt>
                <c:pt idx="5511">
                  <c:v>44854</c:v>
                </c:pt>
                <c:pt idx="5512">
                  <c:v>44854</c:v>
                </c:pt>
                <c:pt idx="5513">
                  <c:v>44854</c:v>
                </c:pt>
                <c:pt idx="5514">
                  <c:v>44853</c:v>
                </c:pt>
                <c:pt idx="5515">
                  <c:v>44853</c:v>
                </c:pt>
                <c:pt idx="5516">
                  <c:v>44853</c:v>
                </c:pt>
                <c:pt idx="5517">
                  <c:v>44853</c:v>
                </c:pt>
                <c:pt idx="5518">
                  <c:v>44853</c:v>
                </c:pt>
                <c:pt idx="5519">
                  <c:v>44853</c:v>
                </c:pt>
                <c:pt idx="5520">
                  <c:v>44853</c:v>
                </c:pt>
                <c:pt idx="5521">
                  <c:v>44853</c:v>
                </c:pt>
                <c:pt idx="5522">
                  <c:v>44853</c:v>
                </c:pt>
                <c:pt idx="5523">
                  <c:v>44853</c:v>
                </c:pt>
                <c:pt idx="5524">
                  <c:v>44853</c:v>
                </c:pt>
                <c:pt idx="5525">
                  <c:v>44853</c:v>
                </c:pt>
                <c:pt idx="5526">
                  <c:v>44853</c:v>
                </c:pt>
                <c:pt idx="5527">
                  <c:v>44853</c:v>
                </c:pt>
                <c:pt idx="5528">
                  <c:v>44853</c:v>
                </c:pt>
                <c:pt idx="5529">
                  <c:v>44853</c:v>
                </c:pt>
                <c:pt idx="5530">
                  <c:v>44853</c:v>
                </c:pt>
                <c:pt idx="5531">
                  <c:v>44853</c:v>
                </c:pt>
                <c:pt idx="5532">
                  <c:v>44853</c:v>
                </c:pt>
                <c:pt idx="5533">
                  <c:v>44853</c:v>
                </c:pt>
                <c:pt idx="5534">
                  <c:v>44853</c:v>
                </c:pt>
                <c:pt idx="5535">
                  <c:v>44853</c:v>
                </c:pt>
                <c:pt idx="5536">
                  <c:v>44852</c:v>
                </c:pt>
                <c:pt idx="5537">
                  <c:v>44852</c:v>
                </c:pt>
                <c:pt idx="5538">
                  <c:v>44852</c:v>
                </c:pt>
                <c:pt idx="5539">
                  <c:v>44852</c:v>
                </c:pt>
                <c:pt idx="5540">
                  <c:v>44852</c:v>
                </c:pt>
                <c:pt idx="5541">
                  <c:v>44852</c:v>
                </c:pt>
                <c:pt idx="5542">
                  <c:v>44852</c:v>
                </c:pt>
                <c:pt idx="5543">
                  <c:v>44852</c:v>
                </c:pt>
                <c:pt idx="5544">
                  <c:v>44852</c:v>
                </c:pt>
                <c:pt idx="5545">
                  <c:v>44852</c:v>
                </c:pt>
                <c:pt idx="5546">
                  <c:v>44852</c:v>
                </c:pt>
                <c:pt idx="5547">
                  <c:v>44852</c:v>
                </c:pt>
                <c:pt idx="5548">
                  <c:v>44852</c:v>
                </c:pt>
                <c:pt idx="5549">
                  <c:v>44852</c:v>
                </c:pt>
                <c:pt idx="5550">
                  <c:v>44852</c:v>
                </c:pt>
                <c:pt idx="5551">
                  <c:v>44852</c:v>
                </c:pt>
                <c:pt idx="5552">
                  <c:v>44852</c:v>
                </c:pt>
                <c:pt idx="5553">
                  <c:v>44852</c:v>
                </c:pt>
                <c:pt idx="5554">
                  <c:v>44852</c:v>
                </c:pt>
                <c:pt idx="5555">
                  <c:v>44852</c:v>
                </c:pt>
                <c:pt idx="5556">
                  <c:v>44852</c:v>
                </c:pt>
                <c:pt idx="5557">
                  <c:v>44852</c:v>
                </c:pt>
                <c:pt idx="5558">
                  <c:v>44852</c:v>
                </c:pt>
                <c:pt idx="5559">
                  <c:v>44852</c:v>
                </c:pt>
                <c:pt idx="5560">
                  <c:v>44852</c:v>
                </c:pt>
                <c:pt idx="5561">
                  <c:v>44852</c:v>
                </c:pt>
                <c:pt idx="5562">
                  <c:v>44851</c:v>
                </c:pt>
                <c:pt idx="5563">
                  <c:v>44851</c:v>
                </c:pt>
                <c:pt idx="5564">
                  <c:v>44851</c:v>
                </c:pt>
                <c:pt idx="5565">
                  <c:v>44851</c:v>
                </c:pt>
                <c:pt idx="5566">
                  <c:v>44851</c:v>
                </c:pt>
                <c:pt idx="5567">
                  <c:v>44851</c:v>
                </c:pt>
                <c:pt idx="5568">
                  <c:v>44851</c:v>
                </c:pt>
                <c:pt idx="5569">
                  <c:v>44851</c:v>
                </c:pt>
                <c:pt idx="5570">
                  <c:v>44851</c:v>
                </c:pt>
                <c:pt idx="5571">
                  <c:v>44851</c:v>
                </c:pt>
                <c:pt idx="5572">
                  <c:v>44851</c:v>
                </c:pt>
                <c:pt idx="5573">
                  <c:v>44851</c:v>
                </c:pt>
                <c:pt idx="5574">
                  <c:v>44851</c:v>
                </c:pt>
                <c:pt idx="5575">
                  <c:v>44851</c:v>
                </c:pt>
                <c:pt idx="5576">
                  <c:v>44851</c:v>
                </c:pt>
                <c:pt idx="5577">
                  <c:v>44851</c:v>
                </c:pt>
                <c:pt idx="5578">
                  <c:v>44851</c:v>
                </c:pt>
                <c:pt idx="5579">
                  <c:v>44851</c:v>
                </c:pt>
                <c:pt idx="5580">
                  <c:v>44851</c:v>
                </c:pt>
                <c:pt idx="5581">
                  <c:v>44851</c:v>
                </c:pt>
                <c:pt idx="5582">
                  <c:v>44851</c:v>
                </c:pt>
                <c:pt idx="5583">
                  <c:v>44851</c:v>
                </c:pt>
                <c:pt idx="5584">
                  <c:v>44851</c:v>
                </c:pt>
                <c:pt idx="5585">
                  <c:v>44851</c:v>
                </c:pt>
                <c:pt idx="5586">
                  <c:v>44851</c:v>
                </c:pt>
                <c:pt idx="5587">
                  <c:v>44851</c:v>
                </c:pt>
                <c:pt idx="5588">
                  <c:v>44851</c:v>
                </c:pt>
                <c:pt idx="5589">
                  <c:v>44851</c:v>
                </c:pt>
                <c:pt idx="5590">
                  <c:v>44850</c:v>
                </c:pt>
                <c:pt idx="5591">
                  <c:v>44850</c:v>
                </c:pt>
                <c:pt idx="5592">
                  <c:v>44850</c:v>
                </c:pt>
                <c:pt idx="5593">
                  <c:v>44850</c:v>
                </c:pt>
                <c:pt idx="5594">
                  <c:v>44850</c:v>
                </c:pt>
                <c:pt idx="5595">
                  <c:v>44850</c:v>
                </c:pt>
                <c:pt idx="5596">
                  <c:v>44850</c:v>
                </c:pt>
                <c:pt idx="5597">
                  <c:v>44850</c:v>
                </c:pt>
                <c:pt idx="5598">
                  <c:v>44850</c:v>
                </c:pt>
                <c:pt idx="5599">
                  <c:v>44850</c:v>
                </c:pt>
                <c:pt idx="5600">
                  <c:v>44849</c:v>
                </c:pt>
                <c:pt idx="5601">
                  <c:v>44849</c:v>
                </c:pt>
                <c:pt idx="5602">
                  <c:v>44849</c:v>
                </c:pt>
                <c:pt idx="5603">
                  <c:v>44849</c:v>
                </c:pt>
                <c:pt idx="5604">
                  <c:v>44849</c:v>
                </c:pt>
                <c:pt idx="5605">
                  <c:v>44849</c:v>
                </c:pt>
                <c:pt idx="5606">
                  <c:v>44849</c:v>
                </c:pt>
                <c:pt idx="5607">
                  <c:v>44849</c:v>
                </c:pt>
                <c:pt idx="5608">
                  <c:v>44849</c:v>
                </c:pt>
                <c:pt idx="5609">
                  <c:v>44849</c:v>
                </c:pt>
                <c:pt idx="5610">
                  <c:v>44849</c:v>
                </c:pt>
                <c:pt idx="5611">
                  <c:v>44849</c:v>
                </c:pt>
                <c:pt idx="5612">
                  <c:v>44849</c:v>
                </c:pt>
                <c:pt idx="5613">
                  <c:v>44849</c:v>
                </c:pt>
                <c:pt idx="5614">
                  <c:v>44849</c:v>
                </c:pt>
                <c:pt idx="5615">
                  <c:v>44849</c:v>
                </c:pt>
                <c:pt idx="5616">
                  <c:v>44849</c:v>
                </c:pt>
                <c:pt idx="5617">
                  <c:v>44849</c:v>
                </c:pt>
                <c:pt idx="5618">
                  <c:v>44849</c:v>
                </c:pt>
                <c:pt idx="5619">
                  <c:v>44849</c:v>
                </c:pt>
                <c:pt idx="5620">
                  <c:v>44848</c:v>
                </c:pt>
                <c:pt idx="5621">
                  <c:v>44848</c:v>
                </c:pt>
                <c:pt idx="5622">
                  <c:v>44848</c:v>
                </c:pt>
                <c:pt idx="5623">
                  <c:v>44848</c:v>
                </c:pt>
                <c:pt idx="5624">
                  <c:v>44848</c:v>
                </c:pt>
                <c:pt idx="5625">
                  <c:v>44848</c:v>
                </c:pt>
                <c:pt idx="5626">
                  <c:v>44848</c:v>
                </c:pt>
                <c:pt idx="5627">
                  <c:v>44848</c:v>
                </c:pt>
                <c:pt idx="5628">
                  <c:v>44848</c:v>
                </c:pt>
                <c:pt idx="5629">
                  <c:v>44848</c:v>
                </c:pt>
                <c:pt idx="5630">
                  <c:v>44848</c:v>
                </c:pt>
                <c:pt idx="5631">
                  <c:v>44848</c:v>
                </c:pt>
                <c:pt idx="5632">
                  <c:v>44848</c:v>
                </c:pt>
                <c:pt idx="5633">
                  <c:v>44848</c:v>
                </c:pt>
                <c:pt idx="5634">
                  <c:v>44848</c:v>
                </c:pt>
                <c:pt idx="5635">
                  <c:v>44848</c:v>
                </c:pt>
                <c:pt idx="5636">
                  <c:v>44848</c:v>
                </c:pt>
                <c:pt idx="5637">
                  <c:v>44848</c:v>
                </c:pt>
                <c:pt idx="5638">
                  <c:v>44848</c:v>
                </c:pt>
                <c:pt idx="5639">
                  <c:v>44848</c:v>
                </c:pt>
                <c:pt idx="5640">
                  <c:v>44848</c:v>
                </c:pt>
                <c:pt idx="5641">
                  <c:v>44848</c:v>
                </c:pt>
                <c:pt idx="5642">
                  <c:v>44848</c:v>
                </c:pt>
                <c:pt idx="5643">
                  <c:v>44847</c:v>
                </c:pt>
                <c:pt idx="5644">
                  <c:v>44847</c:v>
                </c:pt>
                <c:pt idx="5645">
                  <c:v>44847</c:v>
                </c:pt>
                <c:pt idx="5646">
                  <c:v>44847</c:v>
                </c:pt>
                <c:pt idx="5647">
                  <c:v>44847</c:v>
                </c:pt>
                <c:pt idx="5648">
                  <c:v>44847</c:v>
                </c:pt>
                <c:pt idx="5649">
                  <c:v>44847</c:v>
                </c:pt>
                <c:pt idx="5650">
                  <c:v>44847</c:v>
                </c:pt>
                <c:pt idx="5651">
                  <c:v>44847</c:v>
                </c:pt>
                <c:pt idx="5652">
                  <c:v>44847</c:v>
                </c:pt>
                <c:pt idx="5653">
                  <c:v>44847</c:v>
                </c:pt>
                <c:pt idx="5654">
                  <c:v>44847</c:v>
                </c:pt>
                <c:pt idx="5655">
                  <c:v>44847</c:v>
                </c:pt>
                <c:pt idx="5656">
                  <c:v>44847</c:v>
                </c:pt>
                <c:pt idx="5657">
                  <c:v>44847</c:v>
                </c:pt>
                <c:pt idx="5658">
                  <c:v>44847</c:v>
                </c:pt>
                <c:pt idx="5659">
                  <c:v>44847</c:v>
                </c:pt>
                <c:pt idx="5660">
                  <c:v>44847</c:v>
                </c:pt>
                <c:pt idx="5661">
                  <c:v>44847</c:v>
                </c:pt>
                <c:pt idx="5662">
                  <c:v>44847</c:v>
                </c:pt>
                <c:pt idx="5663">
                  <c:v>44847</c:v>
                </c:pt>
                <c:pt idx="5664">
                  <c:v>44847</c:v>
                </c:pt>
                <c:pt idx="5665">
                  <c:v>44847</c:v>
                </c:pt>
                <c:pt idx="5666">
                  <c:v>44847</c:v>
                </c:pt>
                <c:pt idx="5667">
                  <c:v>44847</c:v>
                </c:pt>
                <c:pt idx="5668">
                  <c:v>44847</c:v>
                </c:pt>
                <c:pt idx="5669">
                  <c:v>44847</c:v>
                </c:pt>
                <c:pt idx="5670">
                  <c:v>44847</c:v>
                </c:pt>
                <c:pt idx="5671">
                  <c:v>44847</c:v>
                </c:pt>
                <c:pt idx="5672">
                  <c:v>44847</c:v>
                </c:pt>
                <c:pt idx="5673">
                  <c:v>44847</c:v>
                </c:pt>
                <c:pt idx="5674">
                  <c:v>44847</c:v>
                </c:pt>
                <c:pt idx="5675">
                  <c:v>44847</c:v>
                </c:pt>
                <c:pt idx="5676">
                  <c:v>44847</c:v>
                </c:pt>
                <c:pt idx="5677">
                  <c:v>44847</c:v>
                </c:pt>
                <c:pt idx="5678">
                  <c:v>44846</c:v>
                </c:pt>
                <c:pt idx="5679">
                  <c:v>44846</c:v>
                </c:pt>
                <c:pt idx="5680">
                  <c:v>44846</c:v>
                </c:pt>
                <c:pt idx="5681">
                  <c:v>44846</c:v>
                </c:pt>
                <c:pt idx="5682">
                  <c:v>44846</c:v>
                </c:pt>
                <c:pt idx="5683">
                  <c:v>44846</c:v>
                </c:pt>
                <c:pt idx="5684">
                  <c:v>44846</c:v>
                </c:pt>
                <c:pt idx="5685">
                  <c:v>44846</c:v>
                </c:pt>
                <c:pt idx="5686">
                  <c:v>44846</c:v>
                </c:pt>
                <c:pt idx="5687">
                  <c:v>44846</c:v>
                </c:pt>
                <c:pt idx="5688">
                  <c:v>44846</c:v>
                </c:pt>
                <c:pt idx="5689">
                  <c:v>44846</c:v>
                </c:pt>
                <c:pt idx="5690">
                  <c:v>44846</c:v>
                </c:pt>
                <c:pt idx="5691">
                  <c:v>44846</c:v>
                </c:pt>
                <c:pt idx="5692">
                  <c:v>44846</c:v>
                </c:pt>
                <c:pt idx="5693">
                  <c:v>44846</c:v>
                </c:pt>
                <c:pt idx="5694">
                  <c:v>44845</c:v>
                </c:pt>
                <c:pt idx="5695">
                  <c:v>44845</c:v>
                </c:pt>
                <c:pt idx="5696">
                  <c:v>44845</c:v>
                </c:pt>
                <c:pt idx="5697">
                  <c:v>44845</c:v>
                </c:pt>
                <c:pt idx="5698">
                  <c:v>44845</c:v>
                </c:pt>
                <c:pt idx="5699">
                  <c:v>44845</c:v>
                </c:pt>
                <c:pt idx="5700">
                  <c:v>44845</c:v>
                </c:pt>
                <c:pt idx="5701">
                  <c:v>44845</c:v>
                </c:pt>
                <c:pt idx="5702">
                  <c:v>44845</c:v>
                </c:pt>
                <c:pt idx="5703">
                  <c:v>44845</c:v>
                </c:pt>
                <c:pt idx="5704">
                  <c:v>44845</c:v>
                </c:pt>
                <c:pt idx="5705">
                  <c:v>44845</c:v>
                </c:pt>
                <c:pt idx="5706">
                  <c:v>44845</c:v>
                </c:pt>
                <c:pt idx="5707">
                  <c:v>44845</c:v>
                </c:pt>
                <c:pt idx="5708">
                  <c:v>44845</c:v>
                </c:pt>
                <c:pt idx="5709">
                  <c:v>44845</c:v>
                </c:pt>
                <c:pt idx="5710">
                  <c:v>44845</c:v>
                </c:pt>
                <c:pt idx="5711">
                  <c:v>44845</c:v>
                </c:pt>
                <c:pt idx="5712">
                  <c:v>44845</c:v>
                </c:pt>
                <c:pt idx="5713">
                  <c:v>44845</c:v>
                </c:pt>
                <c:pt idx="5714">
                  <c:v>44845</c:v>
                </c:pt>
                <c:pt idx="5715">
                  <c:v>44845</c:v>
                </c:pt>
                <c:pt idx="5716">
                  <c:v>44845</c:v>
                </c:pt>
                <c:pt idx="5717">
                  <c:v>44845</c:v>
                </c:pt>
                <c:pt idx="5718">
                  <c:v>44845</c:v>
                </c:pt>
                <c:pt idx="5719">
                  <c:v>44845</c:v>
                </c:pt>
                <c:pt idx="5720">
                  <c:v>44845</c:v>
                </c:pt>
                <c:pt idx="5721">
                  <c:v>44845</c:v>
                </c:pt>
                <c:pt idx="5722">
                  <c:v>44845</c:v>
                </c:pt>
                <c:pt idx="5723">
                  <c:v>44844</c:v>
                </c:pt>
                <c:pt idx="5724">
                  <c:v>44844</c:v>
                </c:pt>
                <c:pt idx="5725">
                  <c:v>44844</c:v>
                </c:pt>
                <c:pt idx="5726">
                  <c:v>44844</c:v>
                </c:pt>
                <c:pt idx="5727">
                  <c:v>44844</c:v>
                </c:pt>
                <c:pt idx="5728">
                  <c:v>44844</c:v>
                </c:pt>
                <c:pt idx="5729">
                  <c:v>44844</c:v>
                </c:pt>
                <c:pt idx="5730">
                  <c:v>44844</c:v>
                </c:pt>
                <c:pt idx="5731">
                  <c:v>44844</c:v>
                </c:pt>
                <c:pt idx="5732">
                  <c:v>44844</c:v>
                </c:pt>
                <c:pt idx="5733">
                  <c:v>44844</c:v>
                </c:pt>
                <c:pt idx="5734">
                  <c:v>44844</c:v>
                </c:pt>
                <c:pt idx="5735">
                  <c:v>44844</c:v>
                </c:pt>
                <c:pt idx="5736">
                  <c:v>44844</c:v>
                </c:pt>
                <c:pt idx="5737">
                  <c:v>44844</c:v>
                </c:pt>
                <c:pt idx="5738">
                  <c:v>44844</c:v>
                </c:pt>
                <c:pt idx="5739">
                  <c:v>44844</c:v>
                </c:pt>
                <c:pt idx="5740">
                  <c:v>44843</c:v>
                </c:pt>
                <c:pt idx="5741">
                  <c:v>44843</c:v>
                </c:pt>
                <c:pt idx="5742">
                  <c:v>44843</c:v>
                </c:pt>
                <c:pt idx="5743">
                  <c:v>44843</c:v>
                </c:pt>
                <c:pt idx="5744">
                  <c:v>44843</c:v>
                </c:pt>
                <c:pt idx="5745">
                  <c:v>44843</c:v>
                </c:pt>
                <c:pt idx="5746">
                  <c:v>44843</c:v>
                </c:pt>
                <c:pt idx="5747">
                  <c:v>44843</c:v>
                </c:pt>
                <c:pt idx="5748">
                  <c:v>44843</c:v>
                </c:pt>
                <c:pt idx="5749">
                  <c:v>44843</c:v>
                </c:pt>
                <c:pt idx="5750">
                  <c:v>44843</c:v>
                </c:pt>
                <c:pt idx="5751">
                  <c:v>44843</c:v>
                </c:pt>
                <c:pt idx="5752">
                  <c:v>44843</c:v>
                </c:pt>
                <c:pt idx="5753">
                  <c:v>44843</c:v>
                </c:pt>
                <c:pt idx="5754">
                  <c:v>44843</c:v>
                </c:pt>
                <c:pt idx="5755">
                  <c:v>44843</c:v>
                </c:pt>
                <c:pt idx="5756">
                  <c:v>44842</c:v>
                </c:pt>
                <c:pt idx="5757">
                  <c:v>44842</c:v>
                </c:pt>
                <c:pt idx="5758">
                  <c:v>44842</c:v>
                </c:pt>
                <c:pt idx="5759">
                  <c:v>44842</c:v>
                </c:pt>
                <c:pt idx="5760">
                  <c:v>44842</c:v>
                </c:pt>
                <c:pt idx="5761">
                  <c:v>44842</c:v>
                </c:pt>
                <c:pt idx="5762">
                  <c:v>44842</c:v>
                </c:pt>
                <c:pt idx="5763">
                  <c:v>44842</c:v>
                </c:pt>
                <c:pt idx="5764">
                  <c:v>44842</c:v>
                </c:pt>
                <c:pt idx="5765">
                  <c:v>44842</c:v>
                </c:pt>
                <c:pt idx="5766">
                  <c:v>44842</c:v>
                </c:pt>
                <c:pt idx="5767">
                  <c:v>44842</c:v>
                </c:pt>
                <c:pt idx="5768">
                  <c:v>44842</c:v>
                </c:pt>
                <c:pt idx="5769">
                  <c:v>44842</c:v>
                </c:pt>
                <c:pt idx="5770">
                  <c:v>44842</c:v>
                </c:pt>
                <c:pt idx="5771">
                  <c:v>44842</c:v>
                </c:pt>
                <c:pt idx="5772">
                  <c:v>44842</c:v>
                </c:pt>
                <c:pt idx="5773">
                  <c:v>44842</c:v>
                </c:pt>
                <c:pt idx="5774">
                  <c:v>44842</c:v>
                </c:pt>
                <c:pt idx="5775">
                  <c:v>44842</c:v>
                </c:pt>
                <c:pt idx="5776">
                  <c:v>44842</c:v>
                </c:pt>
                <c:pt idx="5777">
                  <c:v>44842</c:v>
                </c:pt>
                <c:pt idx="5778">
                  <c:v>44842</c:v>
                </c:pt>
                <c:pt idx="5779">
                  <c:v>44842</c:v>
                </c:pt>
                <c:pt idx="5780">
                  <c:v>44841</c:v>
                </c:pt>
                <c:pt idx="5781">
                  <c:v>44841</c:v>
                </c:pt>
                <c:pt idx="5782">
                  <c:v>44841</c:v>
                </c:pt>
                <c:pt idx="5783">
                  <c:v>44841</c:v>
                </c:pt>
                <c:pt idx="5784">
                  <c:v>44841</c:v>
                </c:pt>
                <c:pt idx="5785">
                  <c:v>44841</c:v>
                </c:pt>
                <c:pt idx="5786">
                  <c:v>44841</c:v>
                </c:pt>
                <c:pt idx="5787">
                  <c:v>44841</c:v>
                </c:pt>
                <c:pt idx="5788">
                  <c:v>44841</c:v>
                </c:pt>
                <c:pt idx="5789">
                  <c:v>44841</c:v>
                </c:pt>
                <c:pt idx="5790">
                  <c:v>44841</c:v>
                </c:pt>
                <c:pt idx="5791">
                  <c:v>44841</c:v>
                </c:pt>
                <c:pt idx="5792">
                  <c:v>44841</c:v>
                </c:pt>
                <c:pt idx="5793">
                  <c:v>44841</c:v>
                </c:pt>
                <c:pt idx="5794">
                  <c:v>44841</c:v>
                </c:pt>
                <c:pt idx="5795">
                  <c:v>44841</c:v>
                </c:pt>
                <c:pt idx="5796">
                  <c:v>44841</c:v>
                </c:pt>
                <c:pt idx="5797">
                  <c:v>44841</c:v>
                </c:pt>
                <c:pt idx="5798">
                  <c:v>44841</c:v>
                </c:pt>
                <c:pt idx="5799">
                  <c:v>44841</c:v>
                </c:pt>
                <c:pt idx="5800">
                  <c:v>44841</c:v>
                </c:pt>
                <c:pt idx="5801">
                  <c:v>44841</c:v>
                </c:pt>
                <c:pt idx="5802">
                  <c:v>44840</c:v>
                </c:pt>
                <c:pt idx="5803">
                  <c:v>44840</c:v>
                </c:pt>
                <c:pt idx="5804">
                  <c:v>44840</c:v>
                </c:pt>
                <c:pt idx="5805">
                  <c:v>44840</c:v>
                </c:pt>
                <c:pt idx="5806">
                  <c:v>44840</c:v>
                </c:pt>
                <c:pt idx="5807">
                  <c:v>44840</c:v>
                </c:pt>
                <c:pt idx="5808">
                  <c:v>44840</c:v>
                </c:pt>
                <c:pt idx="5809">
                  <c:v>44840</c:v>
                </c:pt>
                <c:pt idx="5810">
                  <c:v>44840</c:v>
                </c:pt>
                <c:pt idx="5811">
                  <c:v>44840</c:v>
                </c:pt>
                <c:pt idx="5812">
                  <c:v>44840</c:v>
                </c:pt>
                <c:pt idx="5813">
                  <c:v>44840</c:v>
                </c:pt>
                <c:pt idx="5814">
                  <c:v>44840</c:v>
                </c:pt>
                <c:pt idx="5815">
                  <c:v>44840</c:v>
                </c:pt>
                <c:pt idx="5816">
                  <c:v>44840</c:v>
                </c:pt>
                <c:pt idx="5817">
                  <c:v>44840</c:v>
                </c:pt>
                <c:pt idx="5818">
                  <c:v>44840</c:v>
                </c:pt>
                <c:pt idx="5819">
                  <c:v>44840</c:v>
                </c:pt>
                <c:pt idx="5820">
                  <c:v>44840</c:v>
                </c:pt>
                <c:pt idx="5821">
                  <c:v>44840</c:v>
                </c:pt>
                <c:pt idx="5822">
                  <c:v>44840</c:v>
                </c:pt>
                <c:pt idx="5823">
                  <c:v>44840</c:v>
                </c:pt>
                <c:pt idx="5824">
                  <c:v>44840</c:v>
                </c:pt>
                <c:pt idx="5825">
                  <c:v>44840</c:v>
                </c:pt>
                <c:pt idx="5826">
                  <c:v>44840</c:v>
                </c:pt>
                <c:pt idx="5827">
                  <c:v>44840</c:v>
                </c:pt>
                <c:pt idx="5828">
                  <c:v>44840</c:v>
                </c:pt>
                <c:pt idx="5829">
                  <c:v>44840</c:v>
                </c:pt>
                <c:pt idx="5830">
                  <c:v>44839</c:v>
                </c:pt>
                <c:pt idx="5831">
                  <c:v>44839</c:v>
                </c:pt>
                <c:pt idx="5832">
                  <c:v>44839</c:v>
                </c:pt>
                <c:pt idx="5833">
                  <c:v>44839</c:v>
                </c:pt>
                <c:pt idx="5834">
                  <c:v>44839</c:v>
                </c:pt>
                <c:pt idx="5835">
                  <c:v>44839</c:v>
                </c:pt>
                <c:pt idx="5836">
                  <c:v>44839</c:v>
                </c:pt>
                <c:pt idx="5837">
                  <c:v>44839</c:v>
                </c:pt>
                <c:pt idx="5838">
                  <c:v>44839</c:v>
                </c:pt>
                <c:pt idx="5839">
                  <c:v>44839</c:v>
                </c:pt>
                <c:pt idx="5840">
                  <c:v>44839</c:v>
                </c:pt>
                <c:pt idx="5841">
                  <c:v>44839</c:v>
                </c:pt>
                <c:pt idx="5842">
                  <c:v>44839</c:v>
                </c:pt>
                <c:pt idx="5843">
                  <c:v>44839</c:v>
                </c:pt>
                <c:pt idx="5844">
                  <c:v>44839</c:v>
                </c:pt>
                <c:pt idx="5845">
                  <c:v>44839</c:v>
                </c:pt>
                <c:pt idx="5846">
                  <c:v>44839</c:v>
                </c:pt>
                <c:pt idx="5847">
                  <c:v>44839</c:v>
                </c:pt>
                <c:pt idx="5848">
                  <c:v>44839</c:v>
                </c:pt>
                <c:pt idx="5849">
                  <c:v>44839</c:v>
                </c:pt>
                <c:pt idx="5850">
                  <c:v>44839</c:v>
                </c:pt>
                <c:pt idx="5851">
                  <c:v>44839</c:v>
                </c:pt>
                <c:pt idx="5852">
                  <c:v>44839</c:v>
                </c:pt>
                <c:pt idx="5853">
                  <c:v>44839</c:v>
                </c:pt>
                <c:pt idx="5854">
                  <c:v>44839</c:v>
                </c:pt>
                <c:pt idx="5855">
                  <c:v>44839</c:v>
                </c:pt>
                <c:pt idx="5856">
                  <c:v>44839</c:v>
                </c:pt>
                <c:pt idx="5857">
                  <c:v>44839</c:v>
                </c:pt>
                <c:pt idx="5858">
                  <c:v>44839</c:v>
                </c:pt>
                <c:pt idx="5859">
                  <c:v>44839</c:v>
                </c:pt>
                <c:pt idx="5860">
                  <c:v>44839</c:v>
                </c:pt>
                <c:pt idx="5861">
                  <c:v>44838</c:v>
                </c:pt>
                <c:pt idx="5862">
                  <c:v>44838</c:v>
                </c:pt>
                <c:pt idx="5863">
                  <c:v>44838</c:v>
                </c:pt>
                <c:pt idx="5864">
                  <c:v>44838</c:v>
                </c:pt>
                <c:pt idx="5865">
                  <c:v>44838</c:v>
                </c:pt>
                <c:pt idx="5866">
                  <c:v>44838</c:v>
                </c:pt>
                <c:pt idx="5867">
                  <c:v>44838</c:v>
                </c:pt>
                <c:pt idx="5868">
                  <c:v>44838</c:v>
                </c:pt>
                <c:pt idx="5869">
                  <c:v>44838</c:v>
                </c:pt>
                <c:pt idx="5870">
                  <c:v>44838</c:v>
                </c:pt>
                <c:pt idx="5871">
                  <c:v>44838</c:v>
                </c:pt>
                <c:pt idx="5872">
                  <c:v>44838</c:v>
                </c:pt>
                <c:pt idx="5873">
                  <c:v>44838</c:v>
                </c:pt>
                <c:pt idx="5874">
                  <c:v>44838</c:v>
                </c:pt>
                <c:pt idx="5875">
                  <c:v>44838</c:v>
                </c:pt>
                <c:pt idx="5876">
                  <c:v>44838</c:v>
                </c:pt>
                <c:pt idx="5877">
                  <c:v>44838</c:v>
                </c:pt>
                <c:pt idx="5878">
                  <c:v>44838</c:v>
                </c:pt>
                <c:pt idx="5879">
                  <c:v>44838</c:v>
                </c:pt>
                <c:pt idx="5880">
                  <c:v>44837</c:v>
                </c:pt>
                <c:pt idx="5881">
                  <c:v>44837</c:v>
                </c:pt>
                <c:pt idx="5882">
                  <c:v>44837</c:v>
                </c:pt>
                <c:pt idx="5883">
                  <c:v>44837</c:v>
                </c:pt>
                <c:pt idx="5884">
                  <c:v>44837</c:v>
                </c:pt>
                <c:pt idx="5885">
                  <c:v>44837</c:v>
                </c:pt>
                <c:pt idx="5886">
                  <c:v>44837</c:v>
                </c:pt>
                <c:pt idx="5887">
                  <c:v>44837</c:v>
                </c:pt>
                <c:pt idx="5888">
                  <c:v>44837</c:v>
                </c:pt>
                <c:pt idx="5889">
                  <c:v>44837</c:v>
                </c:pt>
                <c:pt idx="5890">
                  <c:v>44837</c:v>
                </c:pt>
                <c:pt idx="5891">
                  <c:v>44837</c:v>
                </c:pt>
                <c:pt idx="5892">
                  <c:v>44837</c:v>
                </c:pt>
                <c:pt idx="5893">
                  <c:v>44837</c:v>
                </c:pt>
                <c:pt idx="5894">
                  <c:v>44837</c:v>
                </c:pt>
                <c:pt idx="5895">
                  <c:v>44837</c:v>
                </c:pt>
                <c:pt idx="5896">
                  <c:v>44837</c:v>
                </c:pt>
                <c:pt idx="5897">
                  <c:v>44837</c:v>
                </c:pt>
                <c:pt idx="5898">
                  <c:v>44837</c:v>
                </c:pt>
                <c:pt idx="5899">
                  <c:v>44837</c:v>
                </c:pt>
                <c:pt idx="5900">
                  <c:v>44837</c:v>
                </c:pt>
                <c:pt idx="5901">
                  <c:v>44837</c:v>
                </c:pt>
                <c:pt idx="5902">
                  <c:v>44837</c:v>
                </c:pt>
                <c:pt idx="5903">
                  <c:v>44837</c:v>
                </c:pt>
                <c:pt idx="5904">
                  <c:v>44837</c:v>
                </c:pt>
                <c:pt idx="5905">
                  <c:v>44837</c:v>
                </c:pt>
                <c:pt idx="5906">
                  <c:v>44836</c:v>
                </c:pt>
                <c:pt idx="5907">
                  <c:v>44836</c:v>
                </c:pt>
                <c:pt idx="5908">
                  <c:v>44836</c:v>
                </c:pt>
                <c:pt idx="5909">
                  <c:v>44836</c:v>
                </c:pt>
                <c:pt idx="5910">
                  <c:v>44836</c:v>
                </c:pt>
                <c:pt idx="5911">
                  <c:v>44836</c:v>
                </c:pt>
                <c:pt idx="5912">
                  <c:v>44836</c:v>
                </c:pt>
                <c:pt idx="5913">
                  <c:v>44836</c:v>
                </c:pt>
                <c:pt idx="5914">
                  <c:v>44836</c:v>
                </c:pt>
                <c:pt idx="5915">
                  <c:v>44836</c:v>
                </c:pt>
                <c:pt idx="5916">
                  <c:v>44836</c:v>
                </c:pt>
                <c:pt idx="5917">
                  <c:v>44836</c:v>
                </c:pt>
                <c:pt idx="5918">
                  <c:v>44835</c:v>
                </c:pt>
                <c:pt idx="5919">
                  <c:v>44835</c:v>
                </c:pt>
                <c:pt idx="5920">
                  <c:v>44835</c:v>
                </c:pt>
                <c:pt idx="5921">
                  <c:v>44835</c:v>
                </c:pt>
                <c:pt idx="5922">
                  <c:v>44835</c:v>
                </c:pt>
                <c:pt idx="5923">
                  <c:v>44835</c:v>
                </c:pt>
                <c:pt idx="5924">
                  <c:v>44835</c:v>
                </c:pt>
                <c:pt idx="5925">
                  <c:v>44835</c:v>
                </c:pt>
                <c:pt idx="5926">
                  <c:v>44835</c:v>
                </c:pt>
                <c:pt idx="5927">
                  <c:v>44835</c:v>
                </c:pt>
                <c:pt idx="5928">
                  <c:v>44835</c:v>
                </c:pt>
                <c:pt idx="5929">
                  <c:v>44835</c:v>
                </c:pt>
                <c:pt idx="5930">
                  <c:v>44835</c:v>
                </c:pt>
                <c:pt idx="5931">
                  <c:v>44835</c:v>
                </c:pt>
                <c:pt idx="5932">
                  <c:v>44835</c:v>
                </c:pt>
                <c:pt idx="5933">
                  <c:v>44835</c:v>
                </c:pt>
                <c:pt idx="5934">
                  <c:v>44835</c:v>
                </c:pt>
                <c:pt idx="5935">
                  <c:v>44835</c:v>
                </c:pt>
                <c:pt idx="5936">
                  <c:v>44835</c:v>
                </c:pt>
                <c:pt idx="5937">
                  <c:v>44835</c:v>
                </c:pt>
                <c:pt idx="5938">
                  <c:v>44835</c:v>
                </c:pt>
                <c:pt idx="5939">
                  <c:v>44835</c:v>
                </c:pt>
                <c:pt idx="5940">
                  <c:v>44834</c:v>
                </c:pt>
                <c:pt idx="5941">
                  <c:v>44834</c:v>
                </c:pt>
                <c:pt idx="5942">
                  <c:v>44834</c:v>
                </c:pt>
                <c:pt idx="5943">
                  <c:v>44834</c:v>
                </c:pt>
                <c:pt idx="5944">
                  <c:v>44834</c:v>
                </c:pt>
                <c:pt idx="5945">
                  <c:v>44834</c:v>
                </c:pt>
                <c:pt idx="5946">
                  <c:v>44834</c:v>
                </c:pt>
                <c:pt idx="5947">
                  <c:v>44834</c:v>
                </c:pt>
                <c:pt idx="5948">
                  <c:v>44834</c:v>
                </c:pt>
                <c:pt idx="5949">
                  <c:v>44834</c:v>
                </c:pt>
                <c:pt idx="5950">
                  <c:v>44834</c:v>
                </c:pt>
                <c:pt idx="5951">
                  <c:v>44834</c:v>
                </c:pt>
                <c:pt idx="5952">
                  <c:v>44834</c:v>
                </c:pt>
                <c:pt idx="5953">
                  <c:v>44834</c:v>
                </c:pt>
                <c:pt idx="5954">
                  <c:v>44834</c:v>
                </c:pt>
                <c:pt idx="5955">
                  <c:v>44834</c:v>
                </c:pt>
                <c:pt idx="5956">
                  <c:v>44834</c:v>
                </c:pt>
                <c:pt idx="5957">
                  <c:v>44834</c:v>
                </c:pt>
                <c:pt idx="5958">
                  <c:v>44834</c:v>
                </c:pt>
                <c:pt idx="5959">
                  <c:v>44834</c:v>
                </c:pt>
                <c:pt idx="5960">
                  <c:v>44834</c:v>
                </c:pt>
                <c:pt idx="5961">
                  <c:v>44834</c:v>
                </c:pt>
                <c:pt idx="5962">
                  <c:v>44834</c:v>
                </c:pt>
                <c:pt idx="5963">
                  <c:v>44833</c:v>
                </c:pt>
                <c:pt idx="5964">
                  <c:v>44833</c:v>
                </c:pt>
                <c:pt idx="5965">
                  <c:v>44833</c:v>
                </c:pt>
                <c:pt idx="5966">
                  <c:v>44833</c:v>
                </c:pt>
                <c:pt idx="5967">
                  <c:v>44833</c:v>
                </c:pt>
                <c:pt idx="5968">
                  <c:v>44833</c:v>
                </c:pt>
                <c:pt idx="5969">
                  <c:v>44833</c:v>
                </c:pt>
                <c:pt idx="5970">
                  <c:v>44833</c:v>
                </c:pt>
                <c:pt idx="5971">
                  <c:v>44833</c:v>
                </c:pt>
                <c:pt idx="5972">
                  <c:v>44833</c:v>
                </c:pt>
                <c:pt idx="5973">
                  <c:v>44833</c:v>
                </c:pt>
                <c:pt idx="5974">
                  <c:v>44833</c:v>
                </c:pt>
                <c:pt idx="5975">
                  <c:v>44833</c:v>
                </c:pt>
                <c:pt idx="5976">
                  <c:v>44833</c:v>
                </c:pt>
                <c:pt idx="5977">
                  <c:v>44833</c:v>
                </c:pt>
                <c:pt idx="5978">
                  <c:v>44833</c:v>
                </c:pt>
                <c:pt idx="5979">
                  <c:v>44833</c:v>
                </c:pt>
                <c:pt idx="5980">
                  <c:v>44833</c:v>
                </c:pt>
                <c:pt idx="5981">
                  <c:v>44833</c:v>
                </c:pt>
                <c:pt idx="5982">
                  <c:v>44833</c:v>
                </c:pt>
                <c:pt idx="5983">
                  <c:v>44833</c:v>
                </c:pt>
                <c:pt idx="5984">
                  <c:v>44833</c:v>
                </c:pt>
                <c:pt idx="5985">
                  <c:v>44833</c:v>
                </c:pt>
                <c:pt idx="5986">
                  <c:v>44833</c:v>
                </c:pt>
                <c:pt idx="5987">
                  <c:v>44832</c:v>
                </c:pt>
                <c:pt idx="5988">
                  <c:v>44832</c:v>
                </c:pt>
                <c:pt idx="5989">
                  <c:v>44832</c:v>
                </c:pt>
                <c:pt idx="5990">
                  <c:v>44832</c:v>
                </c:pt>
                <c:pt idx="5991">
                  <c:v>44832</c:v>
                </c:pt>
                <c:pt idx="5992">
                  <c:v>44832</c:v>
                </c:pt>
                <c:pt idx="5993">
                  <c:v>44832</c:v>
                </c:pt>
                <c:pt idx="5994">
                  <c:v>44832</c:v>
                </c:pt>
                <c:pt idx="5995">
                  <c:v>44832</c:v>
                </c:pt>
                <c:pt idx="5996">
                  <c:v>44832</c:v>
                </c:pt>
                <c:pt idx="5997">
                  <c:v>44832</c:v>
                </c:pt>
                <c:pt idx="5998">
                  <c:v>44832</c:v>
                </c:pt>
                <c:pt idx="5999">
                  <c:v>44832</c:v>
                </c:pt>
                <c:pt idx="6000">
                  <c:v>44832</c:v>
                </c:pt>
                <c:pt idx="6001">
                  <c:v>44832</c:v>
                </c:pt>
                <c:pt idx="6002">
                  <c:v>44832</c:v>
                </c:pt>
                <c:pt idx="6003">
                  <c:v>44832</c:v>
                </c:pt>
                <c:pt idx="6004">
                  <c:v>44831</c:v>
                </c:pt>
                <c:pt idx="6005">
                  <c:v>44831</c:v>
                </c:pt>
                <c:pt idx="6006">
                  <c:v>44831</c:v>
                </c:pt>
                <c:pt idx="6007">
                  <c:v>44831</c:v>
                </c:pt>
                <c:pt idx="6008">
                  <c:v>44831</c:v>
                </c:pt>
                <c:pt idx="6009">
                  <c:v>44831</c:v>
                </c:pt>
                <c:pt idx="6010">
                  <c:v>44831</c:v>
                </c:pt>
                <c:pt idx="6011">
                  <c:v>44831</c:v>
                </c:pt>
                <c:pt idx="6012">
                  <c:v>44831</c:v>
                </c:pt>
                <c:pt idx="6013">
                  <c:v>44831</c:v>
                </c:pt>
                <c:pt idx="6014">
                  <c:v>44831</c:v>
                </c:pt>
                <c:pt idx="6015">
                  <c:v>44831</c:v>
                </c:pt>
                <c:pt idx="6016">
                  <c:v>44831</c:v>
                </c:pt>
                <c:pt idx="6017">
                  <c:v>44831</c:v>
                </c:pt>
                <c:pt idx="6018">
                  <c:v>44831</c:v>
                </c:pt>
                <c:pt idx="6019">
                  <c:v>44831</c:v>
                </c:pt>
                <c:pt idx="6020">
                  <c:v>44831</c:v>
                </c:pt>
                <c:pt idx="6021">
                  <c:v>44831</c:v>
                </c:pt>
                <c:pt idx="6022">
                  <c:v>44831</c:v>
                </c:pt>
                <c:pt idx="6023">
                  <c:v>44831</c:v>
                </c:pt>
                <c:pt idx="6024">
                  <c:v>44831</c:v>
                </c:pt>
                <c:pt idx="6025">
                  <c:v>44831</c:v>
                </c:pt>
                <c:pt idx="6026">
                  <c:v>44831</c:v>
                </c:pt>
                <c:pt idx="6027">
                  <c:v>44831</c:v>
                </c:pt>
                <c:pt idx="6028">
                  <c:v>44831</c:v>
                </c:pt>
                <c:pt idx="6029">
                  <c:v>44831</c:v>
                </c:pt>
                <c:pt idx="6030">
                  <c:v>44831</c:v>
                </c:pt>
                <c:pt idx="6031">
                  <c:v>44831</c:v>
                </c:pt>
                <c:pt idx="6032">
                  <c:v>44831</c:v>
                </c:pt>
                <c:pt idx="6033">
                  <c:v>44831</c:v>
                </c:pt>
                <c:pt idx="6034">
                  <c:v>44831</c:v>
                </c:pt>
                <c:pt idx="6035">
                  <c:v>44831</c:v>
                </c:pt>
                <c:pt idx="6036">
                  <c:v>44831</c:v>
                </c:pt>
                <c:pt idx="6037">
                  <c:v>44831</c:v>
                </c:pt>
                <c:pt idx="6038">
                  <c:v>44830</c:v>
                </c:pt>
                <c:pt idx="6039">
                  <c:v>44830</c:v>
                </c:pt>
                <c:pt idx="6040">
                  <c:v>44830</c:v>
                </c:pt>
                <c:pt idx="6041">
                  <c:v>44830</c:v>
                </c:pt>
                <c:pt idx="6042">
                  <c:v>44830</c:v>
                </c:pt>
                <c:pt idx="6043">
                  <c:v>44830</c:v>
                </c:pt>
                <c:pt idx="6044">
                  <c:v>44830</c:v>
                </c:pt>
                <c:pt idx="6045">
                  <c:v>44830</c:v>
                </c:pt>
                <c:pt idx="6046">
                  <c:v>44830</c:v>
                </c:pt>
                <c:pt idx="6047">
                  <c:v>44830</c:v>
                </c:pt>
                <c:pt idx="6048">
                  <c:v>44830</c:v>
                </c:pt>
                <c:pt idx="6049">
                  <c:v>44830</c:v>
                </c:pt>
                <c:pt idx="6050">
                  <c:v>44830</c:v>
                </c:pt>
                <c:pt idx="6051">
                  <c:v>44830</c:v>
                </c:pt>
                <c:pt idx="6052">
                  <c:v>44830</c:v>
                </c:pt>
                <c:pt idx="6053">
                  <c:v>44830</c:v>
                </c:pt>
                <c:pt idx="6054">
                  <c:v>44830</c:v>
                </c:pt>
                <c:pt idx="6055">
                  <c:v>44829</c:v>
                </c:pt>
                <c:pt idx="6056">
                  <c:v>44829</c:v>
                </c:pt>
                <c:pt idx="6057">
                  <c:v>44829</c:v>
                </c:pt>
                <c:pt idx="6058">
                  <c:v>44829</c:v>
                </c:pt>
                <c:pt idx="6059">
                  <c:v>44829</c:v>
                </c:pt>
                <c:pt idx="6060">
                  <c:v>44829</c:v>
                </c:pt>
                <c:pt idx="6061">
                  <c:v>44829</c:v>
                </c:pt>
                <c:pt idx="6062">
                  <c:v>44829</c:v>
                </c:pt>
                <c:pt idx="6063">
                  <c:v>44829</c:v>
                </c:pt>
                <c:pt idx="6064">
                  <c:v>44829</c:v>
                </c:pt>
                <c:pt idx="6065">
                  <c:v>44829</c:v>
                </c:pt>
                <c:pt idx="6066">
                  <c:v>44829</c:v>
                </c:pt>
                <c:pt idx="6067">
                  <c:v>44829</c:v>
                </c:pt>
                <c:pt idx="6068">
                  <c:v>44829</c:v>
                </c:pt>
                <c:pt idx="6069">
                  <c:v>44829</c:v>
                </c:pt>
                <c:pt idx="6070">
                  <c:v>44829</c:v>
                </c:pt>
                <c:pt idx="6071">
                  <c:v>44829</c:v>
                </c:pt>
                <c:pt idx="6072">
                  <c:v>44829</c:v>
                </c:pt>
                <c:pt idx="6073">
                  <c:v>44829</c:v>
                </c:pt>
                <c:pt idx="6074">
                  <c:v>44828</c:v>
                </c:pt>
                <c:pt idx="6075">
                  <c:v>44828</c:v>
                </c:pt>
                <c:pt idx="6076">
                  <c:v>44828</c:v>
                </c:pt>
                <c:pt idx="6077">
                  <c:v>44828</c:v>
                </c:pt>
                <c:pt idx="6078">
                  <c:v>44828</c:v>
                </c:pt>
                <c:pt idx="6079">
                  <c:v>44828</c:v>
                </c:pt>
                <c:pt idx="6080">
                  <c:v>44828</c:v>
                </c:pt>
                <c:pt idx="6081">
                  <c:v>44828</c:v>
                </c:pt>
                <c:pt idx="6082">
                  <c:v>44828</c:v>
                </c:pt>
                <c:pt idx="6083">
                  <c:v>44828</c:v>
                </c:pt>
                <c:pt idx="6084">
                  <c:v>44828</c:v>
                </c:pt>
                <c:pt idx="6085">
                  <c:v>44828</c:v>
                </c:pt>
                <c:pt idx="6086">
                  <c:v>44828</c:v>
                </c:pt>
                <c:pt idx="6087">
                  <c:v>44827</c:v>
                </c:pt>
                <c:pt idx="6088">
                  <c:v>44827</c:v>
                </c:pt>
                <c:pt idx="6089">
                  <c:v>44827</c:v>
                </c:pt>
                <c:pt idx="6090">
                  <c:v>44827</c:v>
                </c:pt>
                <c:pt idx="6091">
                  <c:v>44827</c:v>
                </c:pt>
                <c:pt idx="6092">
                  <c:v>44827</c:v>
                </c:pt>
                <c:pt idx="6093">
                  <c:v>44827</c:v>
                </c:pt>
                <c:pt idx="6094">
                  <c:v>44827</c:v>
                </c:pt>
                <c:pt idx="6095">
                  <c:v>44827</c:v>
                </c:pt>
                <c:pt idx="6096">
                  <c:v>44827</c:v>
                </c:pt>
                <c:pt idx="6097">
                  <c:v>44827</c:v>
                </c:pt>
                <c:pt idx="6098">
                  <c:v>44827</c:v>
                </c:pt>
                <c:pt idx="6099">
                  <c:v>44827</c:v>
                </c:pt>
                <c:pt idx="6100">
                  <c:v>44827</c:v>
                </c:pt>
                <c:pt idx="6101">
                  <c:v>44827</c:v>
                </c:pt>
                <c:pt idx="6102">
                  <c:v>44827</c:v>
                </c:pt>
                <c:pt idx="6103">
                  <c:v>44827</c:v>
                </c:pt>
                <c:pt idx="6104">
                  <c:v>44827</c:v>
                </c:pt>
                <c:pt idx="6105">
                  <c:v>44827</c:v>
                </c:pt>
                <c:pt idx="6106">
                  <c:v>44827</c:v>
                </c:pt>
                <c:pt idx="6107">
                  <c:v>44827</c:v>
                </c:pt>
                <c:pt idx="6108">
                  <c:v>44827</c:v>
                </c:pt>
                <c:pt idx="6109">
                  <c:v>44827</c:v>
                </c:pt>
                <c:pt idx="6110">
                  <c:v>44827</c:v>
                </c:pt>
                <c:pt idx="6111">
                  <c:v>44827</c:v>
                </c:pt>
                <c:pt idx="6112">
                  <c:v>44827</c:v>
                </c:pt>
                <c:pt idx="6113">
                  <c:v>44827</c:v>
                </c:pt>
                <c:pt idx="6114">
                  <c:v>44827</c:v>
                </c:pt>
                <c:pt idx="6115">
                  <c:v>44827</c:v>
                </c:pt>
                <c:pt idx="6116">
                  <c:v>44827</c:v>
                </c:pt>
                <c:pt idx="6117">
                  <c:v>44827</c:v>
                </c:pt>
                <c:pt idx="6118">
                  <c:v>44827</c:v>
                </c:pt>
                <c:pt idx="6119">
                  <c:v>44827</c:v>
                </c:pt>
                <c:pt idx="6120">
                  <c:v>44827</c:v>
                </c:pt>
                <c:pt idx="6121">
                  <c:v>44826</c:v>
                </c:pt>
                <c:pt idx="6122">
                  <c:v>44826</c:v>
                </c:pt>
                <c:pt idx="6123">
                  <c:v>44826</c:v>
                </c:pt>
                <c:pt idx="6124">
                  <c:v>44826</c:v>
                </c:pt>
                <c:pt idx="6125">
                  <c:v>44826</c:v>
                </c:pt>
                <c:pt idx="6126">
                  <c:v>44826</c:v>
                </c:pt>
                <c:pt idx="6127">
                  <c:v>44826</c:v>
                </c:pt>
                <c:pt idx="6128">
                  <c:v>44826</c:v>
                </c:pt>
                <c:pt idx="6129">
                  <c:v>44826</c:v>
                </c:pt>
                <c:pt idx="6130">
                  <c:v>44826</c:v>
                </c:pt>
                <c:pt idx="6131">
                  <c:v>44826</c:v>
                </c:pt>
                <c:pt idx="6132">
                  <c:v>44826</c:v>
                </c:pt>
                <c:pt idx="6133">
                  <c:v>44826</c:v>
                </c:pt>
                <c:pt idx="6134">
                  <c:v>44826</c:v>
                </c:pt>
                <c:pt idx="6135">
                  <c:v>44826</c:v>
                </c:pt>
                <c:pt idx="6136">
                  <c:v>44826</c:v>
                </c:pt>
                <c:pt idx="6137">
                  <c:v>44826</c:v>
                </c:pt>
                <c:pt idx="6138">
                  <c:v>44826</c:v>
                </c:pt>
                <c:pt idx="6139">
                  <c:v>44826</c:v>
                </c:pt>
                <c:pt idx="6140">
                  <c:v>44826</c:v>
                </c:pt>
                <c:pt idx="6141">
                  <c:v>44826</c:v>
                </c:pt>
                <c:pt idx="6142">
                  <c:v>44826</c:v>
                </c:pt>
                <c:pt idx="6143">
                  <c:v>44826</c:v>
                </c:pt>
                <c:pt idx="6144">
                  <c:v>44826</c:v>
                </c:pt>
                <c:pt idx="6145">
                  <c:v>44826</c:v>
                </c:pt>
                <c:pt idx="6146">
                  <c:v>44825</c:v>
                </c:pt>
                <c:pt idx="6147">
                  <c:v>44825</c:v>
                </c:pt>
                <c:pt idx="6148">
                  <c:v>44825</c:v>
                </c:pt>
                <c:pt idx="6149">
                  <c:v>44825</c:v>
                </c:pt>
                <c:pt idx="6150">
                  <c:v>44825</c:v>
                </c:pt>
                <c:pt idx="6151">
                  <c:v>44825</c:v>
                </c:pt>
                <c:pt idx="6152">
                  <c:v>44825</c:v>
                </c:pt>
                <c:pt idx="6153">
                  <c:v>44825</c:v>
                </c:pt>
                <c:pt idx="6154">
                  <c:v>44825</c:v>
                </c:pt>
                <c:pt idx="6155">
                  <c:v>44825</c:v>
                </c:pt>
                <c:pt idx="6156">
                  <c:v>44825</c:v>
                </c:pt>
                <c:pt idx="6157">
                  <c:v>44825</c:v>
                </c:pt>
                <c:pt idx="6158">
                  <c:v>44825</c:v>
                </c:pt>
                <c:pt idx="6159">
                  <c:v>44825</c:v>
                </c:pt>
                <c:pt idx="6160">
                  <c:v>44825</c:v>
                </c:pt>
                <c:pt idx="6161">
                  <c:v>44825</c:v>
                </c:pt>
                <c:pt idx="6162">
                  <c:v>44825</c:v>
                </c:pt>
                <c:pt idx="6163">
                  <c:v>44825</c:v>
                </c:pt>
                <c:pt idx="6164">
                  <c:v>44825</c:v>
                </c:pt>
                <c:pt idx="6165">
                  <c:v>44825</c:v>
                </c:pt>
                <c:pt idx="6166">
                  <c:v>44825</c:v>
                </c:pt>
                <c:pt idx="6167">
                  <c:v>44825</c:v>
                </c:pt>
                <c:pt idx="6168">
                  <c:v>44824</c:v>
                </c:pt>
                <c:pt idx="6169">
                  <c:v>44824</c:v>
                </c:pt>
                <c:pt idx="6170">
                  <c:v>44824</c:v>
                </c:pt>
                <c:pt idx="6171">
                  <c:v>44824</c:v>
                </c:pt>
                <c:pt idx="6172">
                  <c:v>44824</c:v>
                </c:pt>
                <c:pt idx="6173">
                  <c:v>44824</c:v>
                </c:pt>
                <c:pt idx="6174">
                  <c:v>44824</c:v>
                </c:pt>
                <c:pt idx="6175">
                  <c:v>44824</c:v>
                </c:pt>
                <c:pt idx="6176">
                  <c:v>44824</c:v>
                </c:pt>
                <c:pt idx="6177">
                  <c:v>44824</c:v>
                </c:pt>
                <c:pt idx="6178">
                  <c:v>44824</c:v>
                </c:pt>
                <c:pt idx="6179">
                  <c:v>44824</c:v>
                </c:pt>
                <c:pt idx="6180">
                  <c:v>44824</c:v>
                </c:pt>
                <c:pt idx="6181">
                  <c:v>44824</c:v>
                </c:pt>
                <c:pt idx="6182">
                  <c:v>44824</c:v>
                </c:pt>
                <c:pt idx="6183">
                  <c:v>44824</c:v>
                </c:pt>
                <c:pt idx="6184">
                  <c:v>44824</c:v>
                </c:pt>
                <c:pt idx="6185">
                  <c:v>44824</c:v>
                </c:pt>
                <c:pt idx="6186">
                  <c:v>44824</c:v>
                </c:pt>
                <c:pt idx="6187">
                  <c:v>44824</c:v>
                </c:pt>
                <c:pt idx="6188">
                  <c:v>44824</c:v>
                </c:pt>
                <c:pt idx="6189">
                  <c:v>44824</c:v>
                </c:pt>
                <c:pt idx="6190">
                  <c:v>44824</c:v>
                </c:pt>
                <c:pt idx="6191">
                  <c:v>44824</c:v>
                </c:pt>
                <c:pt idx="6192">
                  <c:v>44823</c:v>
                </c:pt>
                <c:pt idx="6193">
                  <c:v>44822</c:v>
                </c:pt>
                <c:pt idx="6194">
                  <c:v>44822</c:v>
                </c:pt>
                <c:pt idx="6195">
                  <c:v>44822</c:v>
                </c:pt>
                <c:pt idx="6196">
                  <c:v>44822</c:v>
                </c:pt>
                <c:pt idx="6197">
                  <c:v>44822</c:v>
                </c:pt>
                <c:pt idx="6198">
                  <c:v>44822</c:v>
                </c:pt>
                <c:pt idx="6199">
                  <c:v>44822</c:v>
                </c:pt>
                <c:pt idx="6200">
                  <c:v>44822</c:v>
                </c:pt>
                <c:pt idx="6201">
                  <c:v>44822</c:v>
                </c:pt>
                <c:pt idx="6202">
                  <c:v>44822</c:v>
                </c:pt>
                <c:pt idx="6203">
                  <c:v>44822</c:v>
                </c:pt>
                <c:pt idx="6204">
                  <c:v>44822</c:v>
                </c:pt>
                <c:pt idx="6205">
                  <c:v>44822</c:v>
                </c:pt>
                <c:pt idx="6206">
                  <c:v>44822</c:v>
                </c:pt>
                <c:pt idx="6207">
                  <c:v>44822</c:v>
                </c:pt>
                <c:pt idx="6208">
                  <c:v>44821</c:v>
                </c:pt>
                <c:pt idx="6209">
                  <c:v>44821</c:v>
                </c:pt>
                <c:pt idx="6210">
                  <c:v>44821</c:v>
                </c:pt>
                <c:pt idx="6211">
                  <c:v>44821</c:v>
                </c:pt>
                <c:pt idx="6212">
                  <c:v>44821</c:v>
                </c:pt>
                <c:pt idx="6213">
                  <c:v>44821</c:v>
                </c:pt>
                <c:pt idx="6214">
                  <c:v>44821</c:v>
                </c:pt>
                <c:pt idx="6215">
                  <c:v>44821</c:v>
                </c:pt>
                <c:pt idx="6216">
                  <c:v>44821</c:v>
                </c:pt>
                <c:pt idx="6217">
                  <c:v>44821</c:v>
                </c:pt>
                <c:pt idx="6218">
                  <c:v>44821</c:v>
                </c:pt>
                <c:pt idx="6219">
                  <c:v>44821</c:v>
                </c:pt>
                <c:pt idx="6220">
                  <c:v>44821</c:v>
                </c:pt>
                <c:pt idx="6221">
                  <c:v>44821</c:v>
                </c:pt>
                <c:pt idx="6222">
                  <c:v>44821</c:v>
                </c:pt>
                <c:pt idx="6223">
                  <c:v>44821</c:v>
                </c:pt>
                <c:pt idx="6224">
                  <c:v>44821</c:v>
                </c:pt>
                <c:pt idx="6225">
                  <c:v>44821</c:v>
                </c:pt>
                <c:pt idx="6226">
                  <c:v>44821</c:v>
                </c:pt>
                <c:pt idx="6227">
                  <c:v>44821</c:v>
                </c:pt>
                <c:pt idx="6228">
                  <c:v>44821</c:v>
                </c:pt>
                <c:pt idx="6229">
                  <c:v>44821</c:v>
                </c:pt>
                <c:pt idx="6230">
                  <c:v>44820</c:v>
                </c:pt>
                <c:pt idx="6231">
                  <c:v>44820</c:v>
                </c:pt>
                <c:pt idx="6232">
                  <c:v>44820</c:v>
                </c:pt>
                <c:pt idx="6233">
                  <c:v>44820</c:v>
                </c:pt>
                <c:pt idx="6234">
                  <c:v>44820</c:v>
                </c:pt>
                <c:pt idx="6235">
                  <c:v>44820</c:v>
                </c:pt>
                <c:pt idx="6236">
                  <c:v>44820</c:v>
                </c:pt>
                <c:pt idx="6237">
                  <c:v>44820</c:v>
                </c:pt>
                <c:pt idx="6238">
                  <c:v>44820</c:v>
                </c:pt>
                <c:pt idx="6239">
                  <c:v>44820</c:v>
                </c:pt>
                <c:pt idx="6240">
                  <c:v>44820</c:v>
                </c:pt>
                <c:pt idx="6241">
                  <c:v>44820</c:v>
                </c:pt>
                <c:pt idx="6242">
                  <c:v>44820</c:v>
                </c:pt>
                <c:pt idx="6243">
                  <c:v>44820</c:v>
                </c:pt>
                <c:pt idx="6244">
                  <c:v>44820</c:v>
                </c:pt>
                <c:pt idx="6245">
                  <c:v>44820</c:v>
                </c:pt>
                <c:pt idx="6246">
                  <c:v>44820</c:v>
                </c:pt>
                <c:pt idx="6247">
                  <c:v>44820</c:v>
                </c:pt>
                <c:pt idx="6248">
                  <c:v>44820</c:v>
                </c:pt>
                <c:pt idx="6249">
                  <c:v>44820</c:v>
                </c:pt>
                <c:pt idx="6250">
                  <c:v>44820</c:v>
                </c:pt>
                <c:pt idx="6251">
                  <c:v>44819</c:v>
                </c:pt>
                <c:pt idx="6252">
                  <c:v>44819</c:v>
                </c:pt>
                <c:pt idx="6253">
                  <c:v>44819</c:v>
                </c:pt>
                <c:pt idx="6254">
                  <c:v>44819</c:v>
                </c:pt>
                <c:pt idx="6255">
                  <c:v>44819</c:v>
                </c:pt>
                <c:pt idx="6256">
                  <c:v>44819</c:v>
                </c:pt>
                <c:pt idx="6257">
                  <c:v>44819</c:v>
                </c:pt>
                <c:pt idx="6258">
                  <c:v>44819</c:v>
                </c:pt>
                <c:pt idx="6259">
                  <c:v>44819</c:v>
                </c:pt>
                <c:pt idx="6260">
                  <c:v>44819</c:v>
                </c:pt>
                <c:pt idx="6261">
                  <c:v>44819</c:v>
                </c:pt>
                <c:pt idx="6262">
                  <c:v>44819</c:v>
                </c:pt>
                <c:pt idx="6263">
                  <c:v>44819</c:v>
                </c:pt>
                <c:pt idx="6264">
                  <c:v>44819</c:v>
                </c:pt>
                <c:pt idx="6265">
                  <c:v>44819</c:v>
                </c:pt>
                <c:pt idx="6266">
                  <c:v>44819</c:v>
                </c:pt>
                <c:pt idx="6267">
                  <c:v>44819</c:v>
                </c:pt>
                <c:pt idx="6268">
                  <c:v>44819</c:v>
                </c:pt>
                <c:pt idx="6269">
                  <c:v>44819</c:v>
                </c:pt>
                <c:pt idx="6270">
                  <c:v>44819</c:v>
                </c:pt>
                <c:pt idx="6271">
                  <c:v>44819</c:v>
                </c:pt>
                <c:pt idx="6272">
                  <c:v>44818</c:v>
                </c:pt>
                <c:pt idx="6273">
                  <c:v>44818</c:v>
                </c:pt>
                <c:pt idx="6274">
                  <c:v>44818</c:v>
                </c:pt>
                <c:pt idx="6275">
                  <c:v>44818</c:v>
                </c:pt>
                <c:pt idx="6276">
                  <c:v>44818</c:v>
                </c:pt>
                <c:pt idx="6277">
                  <c:v>44818</c:v>
                </c:pt>
                <c:pt idx="6278">
                  <c:v>44818</c:v>
                </c:pt>
                <c:pt idx="6279">
                  <c:v>44818</c:v>
                </c:pt>
                <c:pt idx="6280">
                  <c:v>44818</c:v>
                </c:pt>
                <c:pt idx="6281">
                  <c:v>44818</c:v>
                </c:pt>
                <c:pt idx="6282">
                  <c:v>44818</c:v>
                </c:pt>
                <c:pt idx="6283">
                  <c:v>44818</c:v>
                </c:pt>
                <c:pt idx="6284">
                  <c:v>44818</c:v>
                </c:pt>
                <c:pt idx="6285">
                  <c:v>44818</c:v>
                </c:pt>
                <c:pt idx="6286">
                  <c:v>44818</c:v>
                </c:pt>
                <c:pt idx="6287">
                  <c:v>44818</c:v>
                </c:pt>
                <c:pt idx="6288">
                  <c:v>44817</c:v>
                </c:pt>
                <c:pt idx="6289">
                  <c:v>44817</c:v>
                </c:pt>
                <c:pt idx="6290">
                  <c:v>44817</c:v>
                </c:pt>
                <c:pt idx="6291">
                  <c:v>44817</c:v>
                </c:pt>
                <c:pt idx="6292">
                  <c:v>44817</c:v>
                </c:pt>
                <c:pt idx="6293">
                  <c:v>44817</c:v>
                </c:pt>
                <c:pt idx="6294">
                  <c:v>44817</c:v>
                </c:pt>
                <c:pt idx="6295">
                  <c:v>44817</c:v>
                </c:pt>
                <c:pt idx="6296">
                  <c:v>44817</c:v>
                </c:pt>
                <c:pt idx="6297">
                  <c:v>44817</c:v>
                </c:pt>
                <c:pt idx="6298">
                  <c:v>44817</c:v>
                </c:pt>
                <c:pt idx="6299">
                  <c:v>44817</c:v>
                </c:pt>
                <c:pt idx="6300">
                  <c:v>44817</c:v>
                </c:pt>
                <c:pt idx="6301">
                  <c:v>44817</c:v>
                </c:pt>
                <c:pt idx="6302">
                  <c:v>44817</c:v>
                </c:pt>
                <c:pt idx="6303">
                  <c:v>44817</c:v>
                </c:pt>
                <c:pt idx="6304">
                  <c:v>44817</c:v>
                </c:pt>
                <c:pt idx="6305">
                  <c:v>44817</c:v>
                </c:pt>
                <c:pt idx="6306">
                  <c:v>44817</c:v>
                </c:pt>
                <c:pt idx="6307">
                  <c:v>44817</c:v>
                </c:pt>
                <c:pt idx="6308">
                  <c:v>44817</c:v>
                </c:pt>
                <c:pt idx="6309">
                  <c:v>44817</c:v>
                </c:pt>
                <c:pt idx="6310">
                  <c:v>44816</c:v>
                </c:pt>
                <c:pt idx="6311">
                  <c:v>44816</c:v>
                </c:pt>
                <c:pt idx="6312">
                  <c:v>44816</c:v>
                </c:pt>
                <c:pt idx="6313">
                  <c:v>44816</c:v>
                </c:pt>
                <c:pt idx="6314">
                  <c:v>44816</c:v>
                </c:pt>
                <c:pt idx="6315">
                  <c:v>44816</c:v>
                </c:pt>
                <c:pt idx="6316">
                  <c:v>44816</c:v>
                </c:pt>
                <c:pt idx="6317">
                  <c:v>44816</c:v>
                </c:pt>
                <c:pt idx="6318">
                  <c:v>44816</c:v>
                </c:pt>
                <c:pt idx="6319">
                  <c:v>44816</c:v>
                </c:pt>
                <c:pt idx="6320">
                  <c:v>44816</c:v>
                </c:pt>
                <c:pt idx="6321">
                  <c:v>44816</c:v>
                </c:pt>
                <c:pt idx="6322">
                  <c:v>44816</c:v>
                </c:pt>
                <c:pt idx="6323">
                  <c:v>44816</c:v>
                </c:pt>
                <c:pt idx="6324">
                  <c:v>44816</c:v>
                </c:pt>
                <c:pt idx="6325">
                  <c:v>44816</c:v>
                </c:pt>
                <c:pt idx="6326">
                  <c:v>44816</c:v>
                </c:pt>
                <c:pt idx="6327">
                  <c:v>44816</c:v>
                </c:pt>
                <c:pt idx="6328">
                  <c:v>44816</c:v>
                </c:pt>
                <c:pt idx="6329">
                  <c:v>44816</c:v>
                </c:pt>
                <c:pt idx="6330">
                  <c:v>44816</c:v>
                </c:pt>
                <c:pt idx="6331">
                  <c:v>44816</c:v>
                </c:pt>
                <c:pt idx="6332">
                  <c:v>44815</c:v>
                </c:pt>
                <c:pt idx="6333">
                  <c:v>44815</c:v>
                </c:pt>
                <c:pt idx="6334">
                  <c:v>44815</c:v>
                </c:pt>
                <c:pt idx="6335">
                  <c:v>44815</c:v>
                </c:pt>
                <c:pt idx="6336">
                  <c:v>44815</c:v>
                </c:pt>
                <c:pt idx="6337">
                  <c:v>44815</c:v>
                </c:pt>
                <c:pt idx="6338">
                  <c:v>44815</c:v>
                </c:pt>
                <c:pt idx="6339">
                  <c:v>44815</c:v>
                </c:pt>
                <c:pt idx="6340">
                  <c:v>44815</c:v>
                </c:pt>
                <c:pt idx="6341">
                  <c:v>44815</c:v>
                </c:pt>
                <c:pt idx="6342">
                  <c:v>44815</c:v>
                </c:pt>
                <c:pt idx="6343">
                  <c:v>44815</c:v>
                </c:pt>
                <c:pt idx="6344">
                  <c:v>44814</c:v>
                </c:pt>
                <c:pt idx="6345">
                  <c:v>44814</c:v>
                </c:pt>
                <c:pt idx="6346">
                  <c:v>44814</c:v>
                </c:pt>
                <c:pt idx="6347">
                  <c:v>44814</c:v>
                </c:pt>
                <c:pt idx="6348">
                  <c:v>44814</c:v>
                </c:pt>
                <c:pt idx="6349">
                  <c:v>44814</c:v>
                </c:pt>
                <c:pt idx="6350">
                  <c:v>44814</c:v>
                </c:pt>
                <c:pt idx="6351">
                  <c:v>44814</c:v>
                </c:pt>
                <c:pt idx="6352">
                  <c:v>44814</c:v>
                </c:pt>
                <c:pt idx="6353">
                  <c:v>44814</c:v>
                </c:pt>
                <c:pt idx="6354">
                  <c:v>44814</c:v>
                </c:pt>
                <c:pt idx="6355">
                  <c:v>44814</c:v>
                </c:pt>
                <c:pt idx="6356">
                  <c:v>44814</c:v>
                </c:pt>
                <c:pt idx="6357">
                  <c:v>44814</c:v>
                </c:pt>
                <c:pt idx="6358">
                  <c:v>44814</c:v>
                </c:pt>
                <c:pt idx="6359">
                  <c:v>44814</c:v>
                </c:pt>
                <c:pt idx="6360">
                  <c:v>44814</c:v>
                </c:pt>
                <c:pt idx="6361">
                  <c:v>44813</c:v>
                </c:pt>
                <c:pt idx="6362">
                  <c:v>44813</c:v>
                </c:pt>
                <c:pt idx="6363">
                  <c:v>44813</c:v>
                </c:pt>
                <c:pt idx="6364">
                  <c:v>44813</c:v>
                </c:pt>
                <c:pt idx="6365">
                  <c:v>44813</c:v>
                </c:pt>
                <c:pt idx="6366">
                  <c:v>44813</c:v>
                </c:pt>
                <c:pt idx="6367">
                  <c:v>44813</c:v>
                </c:pt>
                <c:pt idx="6368">
                  <c:v>44813</c:v>
                </c:pt>
                <c:pt idx="6369">
                  <c:v>44813</c:v>
                </c:pt>
                <c:pt idx="6370">
                  <c:v>44813</c:v>
                </c:pt>
                <c:pt idx="6371">
                  <c:v>44813</c:v>
                </c:pt>
                <c:pt idx="6372">
                  <c:v>44813</c:v>
                </c:pt>
                <c:pt idx="6373">
                  <c:v>44813</c:v>
                </c:pt>
                <c:pt idx="6374">
                  <c:v>44812</c:v>
                </c:pt>
                <c:pt idx="6375">
                  <c:v>44812</c:v>
                </c:pt>
                <c:pt idx="6376">
                  <c:v>44812</c:v>
                </c:pt>
                <c:pt idx="6377">
                  <c:v>44812</c:v>
                </c:pt>
                <c:pt idx="6378">
                  <c:v>44812</c:v>
                </c:pt>
                <c:pt idx="6379">
                  <c:v>44812</c:v>
                </c:pt>
                <c:pt idx="6380">
                  <c:v>44812</c:v>
                </c:pt>
                <c:pt idx="6381">
                  <c:v>44812</c:v>
                </c:pt>
                <c:pt idx="6382">
                  <c:v>44812</c:v>
                </c:pt>
                <c:pt idx="6383">
                  <c:v>44812</c:v>
                </c:pt>
                <c:pt idx="6384">
                  <c:v>44812</c:v>
                </c:pt>
                <c:pt idx="6385">
                  <c:v>44812</c:v>
                </c:pt>
                <c:pt idx="6386">
                  <c:v>44812</c:v>
                </c:pt>
                <c:pt idx="6387">
                  <c:v>44812</c:v>
                </c:pt>
                <c:pt idx="6388">
                  <c:v>44812</c:v>
                </c:pt>
                <c:pt idx="6389">
                  <c:v>44812</c:v>
                </c:pt>
                <c:pt idx="6390">
                  <c:v>44812</c:v>
                </c:pt>
                <c:pt idx="6391">
                  <c:v>44812</c:v>
                </c:pt>
                <c:pt idx="6392">
                  <c:v>44812</c:v>
                </c:pt>
                <c:pt idx="6393">
                  <c:v>44812</c:v>
                </c:pt>
                <c:pt idx="6394">
                  <c:v>44812</c:v>
                </c:pt>
                <c:pt idx="6395">
                  <c:v>44812</c:v>
                </c:pt>
                <c:pt idx="6396">
                  <c:v>44812</c:v>
                </c:pt>
                <c:pt idx="6397">
                  <c:v>44811</c:v>
                </c:pt>
                <c:pt idx="6398">
                  <c:v>44811</c:v>
                </c:pt>
                <c:pt idx="6399">
                  <c:v>44811</c:v>
                </c:pt>
                <c:pt idx="6400">
                  <c:v>44811</c:v>
                </c:pt>
                <c:pt idx="6401">
                  <c:v>44811</c:v>
                </c:pt>
                <c:pt idx="6402">
                  <c:v>44811</c:v>
                </c:pt>
                <c:pt idx="6403">
                  <c:v>44811</c:v>
                </c:pt>
                <c:pt idx="6404">
                  <c:v>44811</c:v>
                </c:pt>
                <c:pt idx="6405">
                  <c:v>44811</c:v>
                </c:pt>
                <c:pt idx="6406">
                  <c:v>44811</c:v>
                </c:pt>
                <c:pt idx="6407">
                  <c:v>44811</c:v>
                </c:pt>
                <c:pt idx="6408">
                  <c:v>44811</c:v>
                </c:pt>
                <c:pt idx="6409">
                  <c:v>44811</c:v>
                </c:pt>
                <c:pt idx="6410">
                  <c:v>44811</c:v>
                </c:pt>
                <c:pt idx="6411">
                  <c:v>44811</c:v>
                </c:pt>
                <c:pt idx="6412">
                  <c:v>44811</c:v>
                </c:pt>
                <c:pt idx="6413">
                  <c:v>44811</c:v>
                </c:pt>
                <c:pt idx="6414">
                  <c:v>44811</c:v>
                </c:pt>
                <c:pt idx="6415">
                  <c:v>44811</c:v>
                </c:pt>
                <c:pt idx="6416">
                  <c:v>44811</c:v>
                </c:pt>
                <c:pt idx="6417">
                  <c:v>44811</c:v>
                </c:pt>
                <c:pt idx="6418">
                  <c:v>44811</c:v>
                </c:pt>
                <c:pt idx="6419">
                  <c:v>44811</c:v>
                </c:pt>
                <c:pt idx="6420">
                  <c:v>44811</c:v>
                </c:pt>
                <c:pt idx="6421">
                  <c:v>44811</c:v>
                </c:pt>
                <c:pt idx="6422">
                  <c:v>44811</c:v>
                </c:pt>
                <c:pt idx="6423">
                  <c:v>44811</c:v>
                </c:pt>
                <c:pt idx="6424">
                  <c:v>44811</c:v>
                </c:pt>
                <c:pt idx="6425">
                  <c:v>44810</c:v>
                </c:pt>
                <c:pt idx="6426">
                  <c:v>44810</c:v>
                </c:pt>
                <c:pt idx="6427">
                  <c:v>44810</c:v>
                </c:pt>
                <c:pt idx="6428">
                  <c:v>44810</c:v>
                </c:pt>
                <c:pt idx="6429">
                  <c:v>44810</c:v>
                </c:pt>
                <c:pt idx="6430">
                  <c:v>44810</c:v>
                </c:pt>
                <c:pt idx="6431">
                  <c:v>44810</c:v>
                </c:pt>
                <c:pt idx="6432">
                  <c:v>44810</c:v>
                </c:pt>
                <c:pt idx="6433">
                  <c:v>44810</c:v>
                </c:pt>
                <c:pt idx="6434">
                  <c:v>44810</c:v>
                </c:pt>
                <c:pt idx="6435">
                  <c:v>44810</c:v>
                </c:pt>
                <c:pt idx="6436">
                  <c:v>44810</c:v>
                </c:pt>
                <c:pt idx="6437">
                  <c:v>44810</c:v>
                </c:pt>
                <c:pt idx="6438">
                  <c:v>44810</c:v>
                </c:pt>
                <c:pt idx="6439">
                  <c:v>44810</c:v>
                </c:pt>
                <c:pt idx="6440">
                  <c:v>44810</c:v>
                </c:pt>
                <c:pt idx="6441">
                  <c:v>44810</c:v>
                </c:pt>
                <c:pt idx="6442">
                  <c:v>44810</c:v>
                </c:pt>
                <c:pt idx="6443">
                  <c:v>44810</c:v>
                </c:pt>
                <c:pt idx="6444">
                  <c:v>44810</c:v>
                </c:pt>
                <c:pt idx="6445">
                  <c:v>44810</c:v>
                </c:pt>
                <c:pt idx="6446">
                  <c:v>44810</c:v>
                </c:pt>
                <c:pt idx="6447">
                  <c:v>44810</c:v>
                </c:pt>
                <c:pt idx="6448">
                  <c:v>44809</c:v>
                </c:pt>
                <c:pt idx="6449">
                  <c:v>44809</c:v>
                </c:pt>
                <c:pt idx="6450">
                  <c:v>44809</c:v>
                </c:pt>
                <c:pt idx="6451">
                  <c:v>44809</c:v>
                </c:pt>
                <c:pt idx="6452">
                  <c:v>44809</c:v>
                </c:pt>
                <c:pt idx="6453">
                  <c:v>44809</c:v>
                </c:pt>
                <c:pt idx="6454">
                  <c:v>44809</c:v>
                </c:pt>
                <c:pt idx="6455">
                  <c:v>44809</c:v>
                </c:pt>
                <c:pt idx="6456">
                  <c:v>44809</c:v>
                </c:pt>
                <c:pt idx="6457">
                  <c:v>44809</c:v>
                </c:pt>
                <c:pt idx="6458">
                  <c:v>44809</c:v>
                </c:pt>
                <c:pt idx="6459">
                  <c:v>44809</c:v>
                </c:pt>
                <c:pt idx="6460">
                  <c:v>44809</c:v>
                </c:pt>
                <c:pt idx="6461">
                  <c:v>44809</c:v>
                </c:pt>
                <c:pt idx="6462">
                  <c:v>44809</c:v>
                </c:pt>
                <c:pt idx="6463">
                  <c:v>44809</c:v>
                </c:pt>
                <c:pt idx="6464">
                  <c:v>44809</c:v>
                </c:pt>
                <c:pt idx="6465">
                  <c:v>44808</c:v>
                </c:pt>
                <c:pt idx="6466">
                  <c:v>44808</c:v>
                </c:pt>
                <c:pt idx="6467">
                  <c:v>44808</c:v>
                </c:pt>
                <c:pt idx="6468">
                  <c:v>44808</c:v>
                </c:pt>
                <c:pt idx="6469">
                  <c:v>44808</c:v>
                </c:pt>
                <c:pt idx="6470">
                  <c:v>44808</c:v>
                </c:pt>
                <c:pt idx="6471">
                  <c:v>44808</c:v>
                </c:pt>
                <c:pt idx="6472">
                  <c:v>44808</c:v>
                </c:pt>
                <c:pt idx="6473">
                  <c:v>44807</c:v>
                </c:pt>
                <c:pt idx="6474">
                  <c:v>44807</c:v>
                </c:pt>
                <c:pt idx="6475">
                  <c:v>44807</c:v>
                </c:pt>
                <c:pt idx="6476">
                  <c:v>44807</c:v>
                </c:pt>
                <c:pt idx="6477">
                  <c:v>44807</c:v>
                </c:pt>
                <c:pt idx="6478">
                  <c:v>44807</c:v>
                </c:pt>
                <c:pt idx="6479">
                  <c:v>44807</c:v>
                </c:pt>
                <c:pt idx="6480">
                  <c:v>44807</c:v>
                </c:pt>
                <c:pt idx="6481">
                  <c:v>44807</c:v>
                </c:pt>
                <c:pt idx="6482">
                  <c:v>44807</c:v>
                </c:pt>
                <c:pt idx="6483">
                  <c:v>44807</c:v>
                </c:pt>
                <c:pt idx="6484">
                  <c:v>44807</c:v>
                </c:pt>
                <c:pt idx="6485">
                  <c:v>44807</c:v>
                </c:pt>
                <c:pt idx="6486">
                  <c:v>44806</c:v>
                </c:pt>
                <c:pt idx="6487">
                  <c:v>44806</c:v>
                </c:pt>
                <c:pt idx="6488">
                  <c:v>44806</c:v>
                </c:pt>
                <c:pt idx="6489">
                  <c:v>44806</c:v>
                </c:pt>
                <c:pt idx="6490">
                  <c:v>44806</c:v>
                </c:pt>
                <c:pt idx="6491">
                  <c:v>44806</c:v>
                </c:pt>
                <c:pt idx="6492">
                  <c:v>44806</c:v>
                </c:pt>
                <c:pt idx="6493">
                  <c:v>44806</c:v>
                </c:pt>
                <c:pt idx="6494">
                  <c:v>44806</c:v>
                </c:pt>
                <c:pt idx="6495">
                  <c:v>44806</c:v>
                </c:pt>
                <c:pt idx="6496">
                  <c:v>44806</c:v>
                </c:pt>
                <c:pt idx="6497">
                  <c:v>44806</c:v>
                </c:pt>
                <c:pt idx="6498">
                  <c:v>44806</c:v>
                </c:pt>
                <c:pt idx="6499">
                  <c:v>44806</c:v>
                </c:pt>
                <c:pt idx="6500">
                  <c:v>44806</c:v>
                </c:pt>
                <c:pt idx="6501">
                  <c:v>44806</c:v>
                </c:pt>
                <c:pt idx="6502">
                  <c:v>44806</c:v>
                </c:pt>
                <c:pt idx="6503">
                  <c:v>44806</c:v>
                </c:pt>
                <c:pt idx="6504">
                  <c:v>44806</c:v>
                </c:pt>
                <c:pt idx="6505">
                  <c:v>44806</c:v>
                </c:pt>
                <c:pt idx="6506">
                  <c:v>44806</c:v>
                </c:pt>
                <c:pt idx="6507">
                  <c:v>44806</c:v>
                </c:pt>
                <c:pt idx="6508">
                  <c:v>44806</c:v>
                </c:pt>
                <c:pt idx="6509">
                  <c:v>44806</c:v>
                </c:pt>
                <c:pt idx="6510">
                  <c:v>44806</c:v>
                </c:pt>
                <c:pt idx="6511">
                  <c:v>44806</c:v>
                </c:pt>
                <c:pt idx="6512">
                  <c:v>44806</c:v>
                </c:pt>
                <c:pt idx="6513">
                  <c:v>44805</c:v>
                </c:pt>
                <c:pt idx="6514">
                  <c:v>44805</c:v>
                </c:pt>
                <c:pt idx="6515">
                  <c:v>44805</c:v>
                </c:pt>
                <c:pt idx="6516">
                  <c:v>44805</c:v>
                </c:pt>
                <c:pt idx="6517">
                  <c:v>44805</c:v>
                </c:pt>
                <c:pt idx="6518">
                  <c:v>44805</c:v>
                </c:pt>
                <c:pt idx="6519">
                  <c:v>44805</c:v>
                </c:pt>
                <c:pt idx="6520">
                  <c:v>44805</c:v>
                </c:pt>
                <c:pt idx="6521">
                  <c:v>44805</c:v>
                </c:pt>
                <c:pt idx="6522">
                  <c:v>44805</c:v>
                </c:pt>
                <c:pt idx="6523">
                  <c:v>44805</c:v>
                </c:pt>
                <c:pt idx="6524">
                  <c:v>44805</c:v>
                </c:pt>
                <c:pt idx="6525">
                  <c:v>44805</c:v>
                </c:pt>
                <c:pt idx="6526">
                  <c:v>44804</c:v>
                </c:pt>
                <c:pt idx="6527">
                  <c:v>44804</c:v>
                </c:pt>
                <c:pt idx="6528">
                  <c:v>44804</c:v>
                </c:pt>
                <c:pt idx="6529">
                  <c:v>44804</c:v>
                </c:pt>
                <c:pt idx="6530">
                  <c:v>44804</c:v>
                </c:pt>
                <c:pt idx="6531">
                  <c:v>44804</c:v>
                </c:pt>
                <c:pt idx="6532">
                  <c:v>44804</c:v>
                </c:pt>
                <c:pt idx="6533">
                  <c:v>44804</c:v>
                </c:pt>
                <c:pt idx="6534">
                  <c:v>44804</c:v>
                </c:pt>
                <c:pt idx="6535">
                  <c:v>44804</c:v>
                </c:pt>
                <c:pt idx="6536">
                  <c:v>44804</c:v>
                </c:pt>
                <c:pt idx="6537">
                  <c:v>44804</c:v>
                </c:pt>
                <c:pt idx="6538">
                  <c:v>44804</c:v>
                </c:pt>
                <c:pt idx="6539">
                  <c:v>44804</c:v>
                </c:pt>
                <c:pt idx="6540">
                  <c:v>44804</c:v>
                </c:pt>
                <c:pt idx="6541">
                  <c:v>44804</c:v>
                </c:pt>
                <c:pt idx="6542">
                  <c:v>44804</c:v>
                </c:pt>
                <c:pt idx="6543">
                  <c:v>44804</c:v>
                </c:pt>
                <c:pt idx="6544">
                  <c:v>44804</c:v>
                </c:pt>
                <c:pt idx="6545">
                  <c:v>44804</c:v>
                </c:pt>
                <c:pt idx="6546">
                  <c:v>44804</c:v>
                </c:pt>
                <c:pt idx="6547">
                  <c:v>44804</c:v>
                </c:pt>
                <c:pt idx="6548">
                  <c:v>44804</c:v>
                </c:pt>
                <c:pt idx="6549">
                  <c:v>44804</c:v>
                </c:pt>
                <c:pt idx="6550">
                  <c:v>44804</c:v>
                </c:pt>
                <c:pt idx="6551">
                  <c:v>44804</c:v>
                </c:pt>
                <c:pt idx="6552">
                  <c:v>44803</c:v>
                </c:pt>
                <c:pt idx="6553">
                  <c:v>44803</c:v>
                </c:pt>
                <c:pt idx="6554">
                  <c:v>44803</c:v>
                </c:pt>
                <c:pt idx="6555">
                  <c:v>44803</c:v>
                </c:pt>
                <c:pt idx="6556">
                  <c:v>44803</c:v>
                </c:pt>
                <c:pt idx="6557">
                  <c:v>44803</c:v>
                </c:pt>
                <c:pt idx="6558">
                  <c:v>44803</c:v>
                </c:pt>
                <c:pt idx="6559">
                  <c:v>44803</c:v>
                </c:pt>
                <c:pt idx="6560">
                  <c:v>44803</c:v>
                </c:pt>
                <c:pt idx="6561">
                  <c:v>44803</c:v>
                </c:pt>
                <c:pt idx="6562">
                  <c:v>44803</c:v>
                </c:pt>
                <c:pt idx="6563">
                  <c:v>44803</c:v>
                </c:pt>
                <c:pt idx="6564">
                  <c:v>44803</c:v>
                </c:pt>
                <c:pt idx="6565">
                  <c:v>44803</c:v>
                </c:pt>
                <c:pt idx="6566">
                  <c:v>44803</c:v>
                </c:pt>
                <c:pt idx="6567">
                  <c:v>44803</c:v>
                </c:pt>
                <c:pt idx="6568">
                  <c:v>44803</c:v>
                </c:pt>
                <c:pt idx="6569">
                  <c:v>44803</c:v>
                </c:pt>
                <c:pt idx="6570">
                  <c:v>44803</c:v>
                </c:pt>
                <c:pt idx="6571">
                  <c:v>44803</c:v>
                </c:pt>
                <c:pt idx="6572">
                  <c:v>44803</c:v>
                </c:pt>
                <c:pt idx="6573">
                  <c:v>44802</c:v>
                </c:pt>
                <c:pt idx="6574">
                  <c:v>44802</c:v>
                </c:pt>
                <c:pt idx="6575">
                  <c:v>44802</c:v>
                </c:pt>
                <c:pt idx="6576">
                  <c:v>44802</c:v>
                </c:pt>
                <c:pt idx="6577">
                  <c:v>44802</c:v>
                </c:pt>
                <c:pt idx="6578">
                  <c:v>44802</c:v>
                </c:pt>
                <c:pt idx="6579">
                  <c:v>44802</c:v>
                </c:pt>
                <c:pt idx="6580">
                  <c:v>44802</c:v>
                </c:pt>
                <c:pt idx="6581">
                  <c:v>44802</c:v>
                </c:pt>
                <c:pt idx="6582">
                  <c:v>44802</c:v>
                </c:pt>
                <c:pt idx="6583">
                  <c:v>44801</c:v>
                </c:pt>
                <c:pt idx="6584">
                  <c:v>44801</c:v>
                </c:pt>
                <c:pt idx="6585">
                  <c:v>44801</c:v>
                </c:pt>
                <c:pt idx="6586">
                  <c:v>44801</c:v>
                </c:pt>
                <c:pt idx="6587">
                  <c:v>44801</c:v>
                </c:pt>
                <c:pt idx="6588">
                  <c:v>44801</c:v>
                </c:pt>
                <c:pt idx="6589">
                  <c:v>44801</c:v>
                </c:pt>
                <c:pt idx="6590">
                  <c:v>44801</c:v>
                </c:pt>
                <c:pt idx="6591">
                  <c:v>44800</c:v>
                </c:pt>
                <c:pt idx="6592">
                  <c:v>44800</c:v>
                </c:pt>
                <c:pt idx="6593">
                  <c:v>44800</c:v>
                </c:pt>
                <c:pt idx="6594">
                  <c:v>44800</c:v>
                </c:pt>
                <c:pt idx="6595">
                  <c:v>44800</c:v>
                </c:pt>
                <c:pt idx="6596">
                  <c:v>44800</c:v>
                </c:pt>
                <c:pt idx="6597">
                  <c:v>44800</c:v>
                </c:pt>
                <c:pt idx="6598">
                  <c:v>44800</c:v>
                </c:pt>
                <c:pt idx="6599">
                  <c:v>44800</c:v>
                </c:pt>
                <c:pt idx="6600">
                  <c:v>44800</c:v>
                </c:pt>
                <c:pt idx="6601">
                  <c:v>44800</c:v>
                </c:pt>
                <c:pt idx="6602">
                  <c:v>44800</c:v>
                </c:pt>
                <c:pt idx="6603">
                  <c:v>44800</c:v>
                </c:pt>
                <c:pt idx="6604">
                  <c:v>44799</c:v>
                </c:pt>
                <c:pt idx="6605">
                  <c:v>44799</c:v>
                </c:pt>
                <c:pt idx="6606">
                  <c:v>44799</c:v>
                </c:pt>
                <c:pt idx="6607">
                  <c:v>44799</c:v>
                </c:pt>
                <c:pt idx="6608">
                  <c:v>44799</c:v>
                </c:pt>
                <c:pt idx="6609">
                  <c:v>44799</c:v>
                </c:pt>
                <c:pt idx="6610">
                  <c:v>44799</c:v>
                </c:pt>
                <c:pt idx="6611">
                  <c:v>44799</c:v>
                </c:pt>
                <c:pt idx="6612">
                  <c:v>44799</c:v>
                </c:pt>
                <c:pt idx="6613">
                  <c:v>44799</c:v>
                </c:pt>
                <c:pt idx="6614">
                  <c:v>44799</c:v>
                </c:pt>
                <c:pt idx="6615">
                  <c:v>44799</c:v>
                </c:pt>
                <c:pt idx="6616">
                  <c:v>44799</c:v>
                </c:pt>
                <c:pt idx="6617">
                  <c:v>44799</c:v>
                </c:pt>
                <c:pt idx="6618">
                  <c:v>44799</c:v>
                </c:pt>
                <c:pt idx="6619">
                  <c:v>44799</c:v>
                </c:pt>
                <c:pt idx="6620">
                  <c:v>44799</c:v>
                </c:pt>
                <c:pt idx="6621">
                  <c:v>44799</c:v>
                </c:pt>
                <c:pt idx="6622">
                  <c:v>44799</c:v>
                </c:pt>
                <c:pt idx="6623">
                  <c:v>44799</c:v>
                </c:pt>
                <c:pt idx="6624">
                  <c:v>44799</c:v>
                </c:pt>
                <c:pt idx="6625">
                  <c:v>44799</c:v>
                </c:pt>
                <c:pt idx="6626">
                  <c:v>44799</c:v>
                </c:pt>
                <c:pt idx="6627">
                  <c:v>44799</c:v>
                </c:pt>
                <c:pt idx="6628">
                  <c:v>44799</c:v>
                </c:pt>
                <c:pt idx="6629">
                  <c:v>44799</c:v>
                </c:pt>
                <c:pt idx="6630">
                  <c:v>44798</c:v>
                </c:pt>
                <c:pt idx="6631">
                  <c:v>44798</c:v>
                </c:pt>
                <c:pt idx="6632">
                  <c:v>44798</c:v>
                </c:pt>
                <c:pt idx="6633">
                  <c:v>44798</c:v>
                </c:pt>
                <c:pt idx="6634">
                  <c:v>44798</c:v>
                </c:pt>
                <c:pt idx="6635">
                  <c:v>44798</c:v>
                </c:pt>
                <c:pt idx="6636">
                  <c:v>44798</c:v>
                </c:pt>
                <c:pt idx="6637">
                  <c:v>44798</c:v>
                </c:pt>
                <c:pt idx="6638">
                  <c:v>44798</c:v>
                </c:pt>
                <c:pt idx="6639">
                  <c:v>44798</c:v>
                </c:pt>
                <c:pt idx="6640">
                  <c:v>44798</c:v>
                </c:pt>
                <c:pt idx="6641">
                  <c:v>44798</c:v>
                </c:pt>
                <c:pt idx="6642">
                  <c:v>44798</c:v>
                </c:pt>
                <c:pt idx="6643">
                  <c:v>44798</c:v>
                </c:pt>
                <c:pt idx="6644">
                  <c:v>44798</c:v>
                </c:pt>
                <c:pt idx="6645">
                  <c:v>44798</c:v>
                </c:pt>
                <c:pt idx="6646">
                  <c:v>44798</c:v>
                </c:pt>
                <c:pt idx="6647">
                  <c:v>44798</c:v>
                </c:pt>
                <c:pt idx="6648">
                  <c:v>44797</c:v>
                </c:pt>
                <c:pt idx="6649">
                  <c:v>44797</c:v>
                </c:pt>
                <c:pt idx="6650">
                  <c:v>44797</c:v>
                </c:pt>
                <c:pt idx="6651">
                  <c:v>44797</c:v>
                </c:pt>
                <c:pt idx="6652">
                  <c:v>44797</c:v>
                </c:pt>
                <c:pt idx="6653">
                  <c:v>44797</c:v>
                </c:pt>
                <c:pt idx="6654">
                  <c:v>44797</c:v>
                </c:pt>
                <c:pt idx="6655">
                  <c:v>44797</c:v>
                </c:pt>
                <c:pt idx="6656">
                  <c:v>44797</c:v>
                </c:pt>
                <c:pt idx="6657">
                  <c:v>44797</c:v>
                </c:pt>
                <c:pt idx="6658">
                  <c:v>44797</c:v>
                </c:pt>
                <c:pt idx="6659">
                  <c:v>44797</c:v>
                </c:pt>
                <c:pt idx="6660">
                  <c:v>44797</c:v>
                </c:pt>
                <c:pt idx="6661">
                  <c:v>44797</c:v>
                </c:pt>
                <c:pt idx="6662">
                  <c:v>44797</c:v>
                </c:pt>
                <c:pt idx="6663">
                  <c:v>44797</c:v>
                </c:pt>
                <c:pt idx="6664">
                  <c:v>44797</c:v>
                </c:pt>
                <c:pt idx="6665">
                  <c:v>44796</c:v>
                </c:pt>
                <c:pt idx="6666">
                  <c:v>44796</c:v>
                </c:pt>
                <c:pt idx="6667">
                  <c:v>44796</c:v>
                </c:pt>
                <c:pt idx="6668">
                  <c:v>44796</c:v>
                </c:pt>
                <c:pt idx="6669">
                  <c:v>44796</c:v>
                </c:pt>
                <c:pt idx="6670">
                  <c:v>44796</c:v>
                </c:pt>
                <c:pt idx="6671">
                  <c:v>44796</c:v>
                </c:pt>
                <c:pt idx="6672">
                  <c:v>44796</c:v>
                </c:pt>
                <c:pt idx="6673">
                  <c:v>44796</c:v>
                </c:pt>
                <c:pt idx="6674">
                  <c:v>44796</c:v>
                </c:pt>
                <c:pt idx="6675">
                  <c:v>44796</c:v>
                </c:pt>
                <c:pt idx="6676">
                  <c:v>44796</c:v>
                </c:pt>
                <c:pt idx="6677">
                  <c:v>44796</c:v>
                </c:pt>
                <c:pt idx="6678">
                  <c:v>44796</c:v>
                </c:pt>
                <c:pt idx="6679">
                  <c:v>44796</c:v>
                </c:pt>
                <c:pt idx="6680">
                  <c:v>44796</c:v>
                </c:pt>
                <c:pt idx="6681">
                  <c:v>44796</c:v>
                </c:pt>
                <c:pt idx="6682">
                  <c:v>44796</c:v>
                </c:pt>
                <c:pt idx="6683">
                  <c:v>44796</c:v>
                </c:pt>
                <c:pt idx="6684">
                  <c:v>44796</c:v>
                </c:pt>
                <c:pt idx="6685">
                  <c:v>44796</c:v>
                </c:pt>
                <c:pt idx="6686">
                  <c:v>44796</c:v>
                </c:pt>
                <c:pt idx="6687">
                  <c:v>44796</c:v>
                </c:pt>
                <c:pt idx="6688">
                  <c:v>44796</c:v>
                </c:pt>
                <c:pt idx="6689">
                  <c:v>44796</c:v>
                </c:pt>
                <c:pt idx="6690">
                  <c:v>44796</c:v>
                </c:pt>
                <c:pt idx="6691">
                  <c:v>44796</c:v>
                </c:pt>
                <c:pt idx="6692">
                  <c:v>44796</c:v>
                </c:pt>
                <c:pt idx="6693">
                  <c:v>44795</c:v>
                </c:pt>
                <c:pt idx="6694">
                  <c:v>44795</c:v>
                </c:pt>
                <c:pt idx="6695">
                  <c:v>44795</c:v>
                </c:pt>
                <c:pt idx="6696">
                  <c:v>44795</c:v>
                </c:pt>
                <c:pt idx="6697">
                  <c:v>44795</c:v>
                </c:pt>
                <c:pt idx="6698">
                  <c:v>44795</c:v>
                </c:pt>
                <c:pt idx="6699">
                  <c:v>44795</c:v>
                </c:pt>
                <c:pt idx="6700">
                  <c:v>44795</c:v>
                </c:pt>
                <c:pt idx="6701">
                  <c:v>44795</c:v>
                </c:pt>
                <c:pt idx="6702">
                  <c:v>44795</c:v>
                </c:pt>
                <c:pt idx="6703">
                  <c:v>44795</c:v>
                </c:pt>
                <c:pt idx="6704">
                  <c:v>44795</c:v>
                </c:pt>
                <c:pt idx="6705">
                  <c:v>44795</c:v>
                </c:pt>
                <c:pt idx="6706">
                  <c:v>44795</c:v>
                </c:pt>
                <c:pt idx="6707">
                  <c:v>44795</c:v>
                </c:pt>
                <c:pt idx="6708">
                  <c:v>44795</c:v>
                </c:pt>
                <c:pt idx="6709">
                  <c:v>44795</c:v>
                </c:pt>
                <c:pt idx="6710">
                  <c:v>44795</c:v>
                </c:pt>
                <c:pt idx="6711">
                  <c:v>44795</c:v>
                </c:pt>
                <c:pt idx="6712">
                  <c:v>44794</c:v>
                </c:pt>
                <c:pt idx="6713">
                  <c:v>44794</c:v>
                </c:pt>
                <c:pt idx="6714">
                  <c:v>44794</c:v>
                </c:pt>
                <c:pt idx="6715">
                  <c:v>44794</c:v>
                </c:pt>
                <c:pt idx="6716">
                  <c:v>44794</c:v>
                </c:pt>
                <c:pt idx="6717">
                  <c:v>44794</c:v>
                </c:pt>
                <c:pt idx="6718">
                  <c:v>44794</c:v>
                </c:pt>
                <c:pt idx="6719">
                  <c:v>44794</c:v>
                </c:pt>
                <c:pt idx="6720">
                  <c:v>44794</c:v>
                </c:pt>
                <c:pt idx="6721">
                  <c:v>44794</c:v>
                </c:pt>
                <c:pt idx="6722">
                  <c:v>44794</c:v>
                </c:pt>
                <c:pt idx="6723">
                  <c:v>44793</c:v>
                </c:pt>
                <c:pt idx="6724">
                  <c:v>44793</c:v>
                </c:pt>
                <c:pt idx="6725">
                  <c:v>44793</c:v>
                </c:pt>
                <c:pt idx="6726">
                  <c:v>44793</c:v>
                </c:pt>
                <c:pt idx="6727">
                  <c:v>44793</c:v>
                </c:pt>
                <c:pt idx="6728">
                  <c:v>44793</c:v>
                </c:pt>
                <c:pt idx="6729">
                  <c:v>44793</c:v>
                </c:pt>
                <c:pt idx="6730">
                  <c:v>44793</c:v>
                </c:pt>
                <c:pt idx="6731">
                  <c:v>44793</c:v>
                </c:pt>
                <c:pt idx="6732">
                  <c:v>44793</c:v>
                </c:pt>
                <c:pt idx="6733">
                  <c:v>44793</c:v>
                </c:pt>
                <c:pt idx="6734">
                  <c:v>44793</c:v>
                </c:pt>
                <c:pt idx="6735">
                  <c:v>44793</c:v>
                </c:pt>
                <c:pt idx="6736">
                  <c:v>44793</c:v>
                </c:pt>
                <c:pt idx="6737">
                  <c:v>44793</c:v>
                </c:pt>
                <c:pt idx="6738">
                  <c:v>44793</c:v>
                </c:pt>
                <c:pt idx="6739">
                  <c:v>44793</c:v>
                </c:pt>
                <c:pt idx="6740">
                  <c:v>44793</c:v>
                </c:pt>
                <c:pt idx="6741">
                  <c:v>44792</c:v>
                </c:pt>
                <c:pt idx="6742">
                  <c:v>44792</c:v>
                </c:pt>
                <c:pt idx="6743">
                  <c:v>44792</c:v>
                </c:pt>
                <c:pt idx="6744">
                  <c:v>44792</c:v>
                </c:pt>
                <c:pt idx="6745">
                  <c:v>44792</c:v>
                </c:pt>
                <c:pt idx="6746">
                  <c:v>44792</c:v>
                </c:pt>
                <c:pt idx="6747">
                  <c:v>44792</c:v>
                </c:pt>
                <c:pt idx="6748">
                  <c:v>44792</c:v>
                </c:pt>
                <c:pt idx="6749">
                  <c:v>44792</c:v>
                </c:pt>
                <c:pt idx="6750">
                  <c:v>44792</c:v>
                </c:pt>
                <c:pt idx="6751">
                  <c:v>44792</c:v>
                </c:pt>
                <c:pt idx="6752">
                  <c:v>44792</c:v>
                </c:pt>
                <c:pt idx="6753">
                  <c:v>44792</c:v>
                </c:pt>
                <c:pt idx="6754">
                  <c:v>44792</c:v>
                </c:pt>
                <c:pt idx="6755">
                  <c:v>44792</c:v>
                </c:pt>
                <c:pt idx="6756">
                  <c:v>44792</c:v>
                </c:pt>
                <c:pt idx="6757">
                  <c:v>44792</c:v>
                </c:pt>
                <c:pt idx="6758">
                  <c:v>44792</c:v>
                </c:pt>
                <c:pt idx="6759">
                  <c:v>44792</c:v>
                </c:pt>
                <c:pt idx="6760">
                  <c:v>44792</c:v>
                </c:pt>
                <c:pt idx="6761">
                  <c:v>44792</c:v>
                </c:pt>
                <c:pt idx="6762">
                  <c:v>44792</c:v>
                </c:pt>
                <c:pt idx="6763">
                  <c:v>44792</c:v>
                </c:pt>
                <c:pt idx="6764">
                  <c:v>44792</c:v>
                </c:pt>
                <c:pt idx="6765">
                  <c:v>44792</c:v>
                </c:pt>
                <c:pt idx="6766">
                  <c:v>44792</c:v>
                </c:pt>
                <c:pt idx="6767">
                  <c:v>44791</c:v>
                </c:pt>
                <c:pt idx="6768">
                  <c:v>44791</c:v>
                </c:pt>
                <c:pt idx="6769">
                  <c:v>44791</c:v>
                </c:pt>
                <c:pt idx="6770">
                  <c:v>44791</c:v>
                </c:pt>
                <c:pt idx="6771">
                  <c:v>44791</c:v>
                </c:pt>
                <c:pt idx="6772">
                  <c:v>44791</c:v>
                </c:pt>
                <c:pt idx="6773">
                  <c:v>44791</c:v>
                </c:pt>
                <c:pt idx="6774">
                  <c:v>44791</c:v>
                </c:pt>
                <c:pt idx="6775">
                  <c:v>44791</c:v>
                </c:pt>
                <c:pt idx="6776">
                  <c:v>44791</c:v>
                </c:pt>
                <c:pt idx="6777">
                  <c:v>44791</c:v>
                </c:pt>
                <c:pt idx="6778">
                  <c:v>44791</c:v>
                </c:pt>
                <c:pt idx="6779">
                  <c:v>44791</c:v>
                </c:pt>
                <c:pt idx="6780">
                  <c:v>44791</c:v>
                </c:pt>
                <c:pt idx="6781">
                  <c:v>44791</c:v>
                </c:pt>
                <c:pt idx="6782">
                  <c:v>44791</c:v>
                </c:pt>
                <c:pt idx="6783">
                  <c:v>44791</c:v>
                </c:pt>
                <c:pt idx="6784">
                  <c:v>44791</c:v>
                </c:pt>
                <c:pt idx="6785">
                  <c:v>44791</c:v>
                </c:pt>
                <c:pt idx="6786">
                  <c:v>44791</c:v>
                </c:pt>
                <c:pt idx="6787">
                  <c:v>44790</c:v>
                </c:pt>
                <c:pt idx="6788">
                  <c:v>44790</c:v>
                </c:pt>
                <c:pt idx="6789">
                  <c:v>44790</c:v>
                </c:pt>
                <c:pt idx="6790">
                  <c:v>44790</c:v>
                </c:pt>
                <c:pt idx="6791">
                  <c:v>44790</c:v>
                </c:pt>
                <c:pt idx="6792">
                  <c:v>44790</c:v>
                </c:pt>
                <c:pt idx="6793">
                  <c:v>44790</c:v>
                </c:pt>
                <c:pt idx="6794">
                  <c:v>44790</c:v>
                </c:pt>
                <c:pt idx="6795">
                  <c:v>44790</c:v>
                </c:pt>
                <c:pt idx="6796">
                  <c:v>44790</c:v>
                </c:pt>
                <c:pt idx="6797">
                  <c:v>44790</c:v>
                </c:pt>
                <c:pt idx="6798">
                  <c:v>44790</c:v>
                </c:pt>
                <c:pt idx="6799">
                  <c:v>44790</c:v>
                </c:pt>
                <c:pt idx="6800">
                  <c:v>44790</c:v>
                </c:pt>
                <c:pt idx="6801">
                  <c:v>44790</c:v>
                </c:pt>
                <c:pt idx="6802">
                  <c:v>44790</c:v>
                </c:pt>
                <c:pt idx="6803">
                  <c:v>44790</c:v>
                </c:pt>
                <c:pt idx="6804">
                  <c:v>44790</c:v>
                </c:pt>
                <c:pt idx="6805">
                  <c:v>44790</c:v>
                </c:pt>
                <c:pt idx="6806">
                  <c:v>44790</c:v>
                </c:pt>
                <c:pt idx="6807">
                  <c:v>44790</c:v>
                </c:pt>
                <c:pt idx="6808">
                  <c:v>44790</c:v>
                </c:pt>
                <c:pt idx="6809">
                  <c:v>44790</c:v>
                </c:pt>
                <c:pt idx="6810">
                  <c:v>44790</c:v>
                </c:pt>
                <c:pt idx="6811">
                  <c:v>44790</c:v>
                </c:pt>
                <c:pt idx="6812">
                  <c:v>44790</c:v>
                </c:pt>
                <c:pt idx="6813">
                  <c:v>44790</c:v>
                </c:pt>
                <c:pt idx="6814">
                  <c:v>44790</c:v>
                </c:pt>
                <c:pt idx="6815">
                  <c:v>44790</c:v>
                </c:pt>
                <c:pt idx="6816">
                  <c:v>44790</c:v>
                </c:pt>
                <c:pt idx="6817">
                  <c:v>44790</c:v>
                </c:pt>
                <c:pt idx="6818">
                  <c:v>44789</c:v>
                </c:pt>
                <c:pt idx="6819">
                  <c:v>44789</c:v>
                </c:pt>
                <c:pt idx="6820">
                  <c:v>44789</c:v>
                </c:pt>
                <c:pt idx="6821">
                  <c:v>44789</c:v>
                </c:pt>
                <c:pt idx="6822">
                  <c:v>44789</c:v>
                </c:pt>
                <c:pt idx="6823">
                  <c:v>44789</c:v>
                </c:pt>
                <c:pt idx="6824">
                  <c:v>44789</c:v>
                </c:pt>
                <c:pt idx="6825">
                  <c:v>44789</c:v>
                </c:pt>
                <c:pt idx="6826">
                  <c:v>44789</c:v>
                </c:pt>
                <c:pt idx="6827">
                  <c:v>44789</c:v>
                </c:pt>
                <c:pt idx="6828">
                  <c:v>44789</c:v>
                </c:pt>
                <c:pt idx="6829">
                  <c:v>44789</c:v>
                </c:pt>
                <c:pt idx="6830">
                  <c:v>44789</c:v>
                </c:pt>
                <c:pt idx="6831">
                  <c:v>44789</c:v>
                </c:pt>
                <c:pt idx="6832">
                  <c:v>44789</c:v>
                </c:pt>
                <c:pt idx="6833">
                  <c:v>44789</c:v>
                </c:pt>
                <c:pt idx="6834">
                  <c:v>44789</c:v>
                </c:pt>
                <c:pt idx="6835">
                  <c:v>44789</c:v>
                </c:pt>
                <c:pt idx="6836">
                  <c:v>44789</c:v>
                </c:pt>
                <c:pt idx="6837">
                  <c:v>44789</c:v>
                </c:pt>
                <c:pt idx="6838">
                  <c:v>44789</c:v>
                </c:pt>
                <c:pt idx="6839">
                  <c:v>44788</c:v>
                </c:pt>
                <c:pt idx="6840">
                  <c:v>44788</c:v>
                </c:pt>
                <c:pt idx="6841">
                  <c:v>44788</c:v>
                </c:pt>
                <c:pt idx="6842">
                  <c:v>44788</c:v>
                </c:pt>
                <c:pt idx="6843">
                  <c:v>44788</c:v>
                </c:pt>
                <c:pt idx="6844">
                  <c:v>44788</c:v>
                </c:pt>
                <c:pt idx="6845">
                  <c:v>44788</c:v>
                </c:pt>
                <c:pt idx="6846">
                  <c:v>44788</c:v>
                </c:pt>
                <c:pt idx="6847">
                  <c:v>44788</c:v>
                </c:pt>
                <c:pt idx="6848">
                  <c:v>44788</c:v>
                </c:pt>
                <c:pt idx="6849">
                  <c:v>44788</c:v>
                </c:pt>
                <c:pt idx="6850">
                  <c:v>44788</c:v>
                </c:pt>
                <c:pt idx="6851">
                  <c:v>44788</c:v>
                </c:pt>
                <c:pt idx="6852">
                  <c:v>44788</c:v>
                </c:pt>
                <c:pt idx="6853">
                  <c:v>44788</c:v>
                </c:pt>
                <c:pt idx="6854">
                  <c:v>44788</c:v>
                </c:pt>
                <c:pt idx="6855">
                  <c:v>44788</c:v>
                </c:pt>
                <c:pt idx="6856">
                  <c:v>44788</c:v>
                </c:pt>
                <c:pt idx="6857">
                  <c:v>44788</c:v>
                </c:pt>
                <c:pt idx="6858">
                  <c:v>44788</c:v>
                </c:pt>
                <c:pt idx="6859">
                  <c:v>44787</c:v>
                </c:pt>
                <c:pt idx="6860">
                  <c:v>44787</c:v>
                </c:pt>
                <c:pt idx="6861">
                  <c:v>44787</c:v>
                </c:pt>
                <c:pt idx="6862">
                  <c:v>44787</c:v>
                </c:pt>
                <c:pt idx="6863">
                  <c:v>44787</c:v>
                </c:pt>
                <c:pt idx="6864">
                  <c:v>44787</c:v>
                </c:pt>
                <c:pt idx="6865">
                  <c:v>44787</c:v>
                </c:pt>
                <c:pt idx="6866">
                  <c:v>44787</c:v>
                </c:pt>
                <c:pt idx="6867">
                  <c:v>44786</c:v>
                </c:pt>
                <c:pt idx="6868">
                  <c:v>44786</c:v>
                </c:pt>
                <c:pt idx="6869">
                  <c:v>44786</c:v>
                </c:pt>
                <c:pt idx="6870">
                  <c:v>44786</c:v>
                </c:pt>
                <c:pt idx="6871">
                  <c:v>44786</c:v>
                </c:pt>
                <c:pt idx="6872">
                  <c:v>44786</c:v>
                </c:pt>
                <c:pt idx="6873">
                  <c:v>44786</c:v>
                </c:pt>
                <c:pt idx="6874">
                  <c:v>44786</c:v>
                </c:pt>
                <c:pt idx="6875">
                  <c:v>44786</c:v>
                </c:pt>
                <c:pt idx="6876">
                  <c:v>44786</c:v>
                </c:pt>
                <c:pt idx="6877">
                  <c:v>44786</c:v>
                </c:pt>
                <c:pt idx="6878">
                  <c:v>44786</c:v>
                </c:pt>
                <c:pt idx="6879">
                  <c:v>44786</c:v>
                </c:pt>
                <c:pt idx="6880">
                  <c:v>44786</c:v>
                </c:pt>
                <c:pt idx="6881">
                  <c:v>44786</c:v>
                </c:pt>
                <c:pt idx="6882">
                  <c:v>44786</c:v>
                </c:pt>
                <c:pt idx="6883">
                  <c:v>44786</c:v>
                </c:pt>
                <c:pt idx="6884">
                  <c:v>44786</c:v>
                </c:pt>
                <c:pt idx="6885">
                  <c:v>44785</c:v>
                </c:pt>
                <c:pt idx="6886">
                  <c:v>44785</c:v>
                </c:pt>
                <c:pt idx="6887">
                  <c:v>44785</c:v>
                </c:pt>
                <c:pt idx="6888">
                  <c:v>44785</c:v>
                </c:pt>
                <c:pt idx="6889">
                  <c:v>44785</c:v>
                </c:pt>
                <c:pt idx="6890">
                  <c:v>44785</c:v>
                </c:pt>
                <c:pt idx="6891">
                  <c:v>44785</c:v>
                </c:pt>
                <c:pt idx="6892">
                  <c:v>44785</c:v>
                </c:pt>
                <c:pt idx="6893">
                  <c:v>44785</c:v>
                </c:pt>
                <c:pt idx="6894">
                  <c:v>44785</c:v>
                </c:pt>
                <c:pt idx="6895">
                  <c:v>44785</c:v>
                </c:pt>
                <c:pt idx="6896">
                  <c:v>44785</c:v>
                </c:pt>
                <c:pt idx="6897">
                  <c:v>44785</c:v>
                </c:pt>
                <c:pt idx="6898">
                  <c:v>44785</c:v>
                </c:pt>
                <c:pt idx="6899">
                  <c:v>44785</c:v>
                </c:pt>
                <c:pt idx="6900">
                  <c:v>44785</c:v>
                </c:pt>
                <c:pt idx="6901">
                  <c:v>44785</c:v>
                </c:pt>
                <c:pt idx="6902">
                  <c:v>44785</c:v>
                </c:pt>
                <c:pt idx="6903">
                  <c:v>44785</c:v>
                </c:pt>
                <c:pt idx="6904">
                  <c:v>44785</c:v>
                </c:pt>
                <c:pt idx="6905">
                  <c:v>44785</c:v>
                </c:pt>
                <c:pt idx="6906">
                  <c:v>44785</c:v>
                </c:pt>
                <c:pt idx="6907">
                  <c:v>44785</c:v>
                </c:pt>
                <c:pt idx="6908">
                  <c:v>44784</c:v>
                </c:pt>
                <c:pt idx="6909">
                  <c:v>44784</c:v>
                </c:pt>
                <c:pt idx="6910">
                  <c:v>44784</c:v>
                </c:pt>
                <c:pt idx="6911">
                  <c:v>44784</c:v>
                </c:pt>
                <c:pt idx="6912">
                  <c:v>44784</c:v>
                </c:pt>
                <c:pt idx="6913">
                  <c:v>44784</c:v>
                </c:pt>
                <c:pt idx="6914">
                  <c:v>44784</c:v>
                </c:pt>
                <c:pt idx="6915">
                  <c:v>44784</c:v>
                </c:pt>
                <c:pt idx="6916">
                  <c:v>44784</c:v>
                </c:pt>
                <c:pt idx="6917">
                  <c:v>44784</c:v>
                </c:pt>
                <c:pt idx="6918">
                  <c:v>44784</c:v>
                </c:pt>
                <c:pt idx="6919">
                  <c:v>44784</c:v>
                </c:pt>
                <c:pt idx="6920">
                  <c:v>44784</c:v>
                </c:pt>
                <c:pt idx="6921">
                  <c:v>44784</c:v>
                </c:pt>
                <c:pt idx="6922">
                  <c:v>44784</c:v>
                </c:pt>
                <c:pt idx="6923">
                  <c:v>44784</c:v>
                </c:pt>
                <c:pt idx="6924">
                  <c:v>44784</c:v>
                </c:pt>
                <c:pt idx="6925">
                  <c:v>44784</c:v>
                </c:pt>
                <c:pt idx="6926">
                  <c:v>44784</c:v>
                </c:pt>
                <c:pt idx="6927">
                  <c:v>44784</c:v>
                </c:pt>
                <c:pt idx="6928">
                  <c:v>44784</c:v>
                </c:pt>
                <c:pt idx="6929">
                  <c:v>44784</c:v>
                </c:pt>
                <c:pt idx="6930">
                  <c:v>44784</c:v>
                </c:pt>
                <c:pt idx="6931">
                  <c:v>44784</c:v>
                </c:pt>
                <c:pt idx="6932">
                  <c:v>44784</c:v>
                </c:pt>
                <c:pt idx="6933">
                  <c:v>44784</c:v>
                </c:pt>
                <c:pt idx="6934">
                  <c:v>44783</c:v>
                </c:pt>
                <c:pt idx="6935">
                  <c:v>44783</c:v>
                </c:pt>
                <c:pt idx="6936">
                  <c:v>44783</c:v>
                </c:pt>
                <c:pt idx="6937">
                  <c:v>44783</c:v>
                </c:pt>
                <c:pt idx="6938">
                  <c:v>44783</c:v>
                </c:pt>
                <c:pt idx="6939">
                  <c:v>44783</c:v>
                </c:pt>
                <c:pt idx="6940">
                  <c:v>44783</c:v>
                </c:pt>
                <c:pt idx="6941">
                  <c:v>44783</c:v>
                </c:pt>
                <c:pt idx="6942">
                  <c:v>44783</c:v>
                </c:pt>
                <c:pt idx="6943">
                  <c:v>44783</c:v>
                </c:pt>
                <c:pt idx="6944">
                  <c:v>44783</c:v>
                </c:pt>
                <c:pt idx="6945">
                  <c:v>44783</c:v>
                </c:pt>
                <c:pt idx="6946">
                  <c:v>44783</c:v>
                </c:pt>
                <c:pt idx="6947">
                  <c:v>44783</c:v>
                </c:pt>
                <c:pt idx="6948">
                  <c:v>44783</c:v>
                </c:pt>
                <c:pt idx="6949">
                  <c:v>44782</c:v>
                </c:pt>
                <c:pt idx="6950">
                  <c:v>44782</c:v>
                </c:pt>
                <c:pt idx="6951">
                  <c:v>44782</c:v>
                </c:pt>
                <c:pt idx="6952">
                  <c:v>44782</c:v>
                </c:pt>
                <c:pt idx="6953">
                  <c:v>44782</c:v>
                </c:pt>
                <c:pt idx="6954">
                  <c:v>44782</c:v>
                </c:pt>
                <c:pt idx="6955">
                  <c:v>44782</c:v>
                </c:pt>
                <c:pt idx="6956">
                  <c:v>44782</c:v>
                </c:pt>
                <c:pt idx="6957">
                  <c:v>44782</c:v>
                </c:pt>
                <c:pt idx="6958">
                  <c:v>44782</c:v>
                </c:pt>
                <c:pt idx="6959">
                  <c:v>44782</c:v>
                </c:pt>
                <c:pt idx="6960">
                  <c:v>44782</c:v>
                </c:pt>
                <c:pt idx="6961">
                  <c:v>44782</c:v>
                </c:pt>
                <c:pt idx="6962">
                  <c:v>44782</c:v>
                </c:pt>
                <c:pt idx="6963">
                  <c:v>44782</c:v>
                </c:pt>
                <c:pt idx="6964">
                  <c:v>44782</c:v>
                </c:pt>
                <c:pt idx="6965">
                  <c:v>44782</c:v>
                </c:pt>
                <c:pt idx="6966">
                  <c:v>44782</c:v>
                </c:pt>
                <c:pt idx="6967">
                  <c:v>44782</c:v>
                </c:pt>
                <c:pt idx="6968">
                  <c:v>44782</c:v>
                </c:pt>
                <c:pt idx="6969">
                  <c:v>44782</c:v>
                </c:pt>
                <c:pt idx="6970">
                  <c:v>44782</c:v>
                </c:pt>
                <c:pt idx="6971">
                  <c:v>44782</c:v>
                </c:pt>
                <c:pt idx="6972">
                  <c:v>44782</c:v>
                </c:pt>
                <c:pt idx="6973">
                  <c:v>44781</c:v>
                </c:pt>
                <c:pt idx="6974">
                  <c:v>44781</c:v>
                </c:pt>
                <c:pt idx="6975">
                  <c:v>44781</c:v>
                </c:pt>
                <c:pt idx="6976">
                  <c:v>44781</c:v>
                </c:pt>
                <c:pt idx="6977">
                  <c:v>44781</c:v>
                </c:pt>
                <c:pt idx="6978">
                  <c:v>44781</c:v>
                </c:pt>
                <c:pt idx="6979">
                  <c:v>44781</c:v>
                </c:pt>
                <c:pt idx="6980">
                  <c:v>44781</c:v>
                </c:pt>
                <c:pt idx="6981">
                  <c:v>44781</c:v>
                </c:pt>
                <c:pt idx="6982">
                  <c:v>44781</c:v>
                </c:pt>
                <c:pt idx="6983">
                  <c:v>44781</c:v>
                </c:pt>
                <c:pt idx="6984">
                  <c:v>44781</c:v>
                </c:pt>
                <c:pt idx="6985">
                  <c:v>44781</c:v>
                </c:pt>
                <c:pt idx="6986">
                  <c:v>44781</c:v>
                </c:pt>
                <c:pt idx="6987">
                  <c:v>44781</c:v>
                </c:pt>
                <c:pt idx="6988">
                  <c:v>44781</c:v>
                </c:pt>
                <c:pt idx="6989">
                  <c:v>44781</c:v>
                </c:pt>
                <c:pt idx="6990">
                  <c:v>44781</c:v>
                </c:pt>
                <c:pt idx="6991">
                  <c:v>44781</c:v>
                </c:pt>
                <c:pt idx="6992">
                  <c:v>44781</c:v>
                </c:pt>
                <c:pt idx="6993">
                  <c:v>44781</c:v>
                </c:pt>
                <c:pt idx="6994">
                  <c:v>44780</c:v>
                </c:pt>
                <c:pt idx="6995">
                  <c:v>44780</c:v>
                </c:pt>
                <c:pt idx="6996">
                  <c:v>44780</c:v>
                </c:pt>
                <c:pt idx="6997">
                  <c:v>44780</c:v>
                </c:pt>
                <c:pt idx="6998">
                  <c:v>44780</c:v>
                </c:pt>
                <c:pt idx="6999">
                  <c:v>44780</c:v>
                </c:pt>
                <c:pt idx="7000">
                  <c:v>44780</c:v>
                </c:pt>
                <c:pt idx="7001">
                  <c:v>44779</c:v>
                </c:pt>
                <c:pt idx="7002">
                  <c:v>44779</c:v>
                </c:pt>
                <c:pt idx="7003">
                  <c:v>44779</c:v>
                </c:pt>
                <c:pt idx="7004">
                  <c:v>44779</c:v>
                </c:pt>
                <c:pt idx="7005">
                  <c:v>44779</c:v>
                </c:pt>
                <c:pt idx="7006">
                  <c:v>44779</c:v>
                </c:pt>
                <c:pt idx="7007">
                  <c:v>44779</c:v>
                </c:pt>
                <c:pt idx="7008">
                  <c:v>44779</c:v>
                </c:pt>
                <c:pt idx="7009">
                  <c:v>44779</c:v>
                </c:pt>
                <c:pt idx="7010">
                  <c:v>44779</c:v>
                </c:pt>
                <c:pt idx="7011">
                  <c:v>44779</c:v>
                </c:pt>
                <c:pt idx="7012">
                  <c:v>44779</c:v>
                </c:pt>
                <c:pt idx="7013">
                  <c:v>44779</c:v>
                </c:pt>
                <c:pt idx="7014">
                  <c:v>44779</c:v>
                </c:pt>
                <c:pt idx="7015">
                  <c:v>44779</c:v>
                </c:pt>
                <c:pt idx="7016">
                  <c:v>44779</c:v>
                </c:pt>
                <c:pt idx="7017">
                  <c:v>44779</c:v>
                </c:pt>
                <c:pt idx="7018">
                  <c:v>44778</c:v>
                </c:pt>
                <c:pt idx="7019">
                  <c:v>44778</c:v>
                </c:pt>
                <c:pt idx="7020">
                  <c:v>44778</c:v>
                </c:pt>
                <c:pt idx="7021">
                  <c:v>44778</c:v>
                </c:pt>
                <c:pt idx="7022">
                  <c:v>44778</c:v>
                </c:pt>
                <c:pt idx="7023">
                  <c:v>44778</c:v>
                </c:pt>
                <c:pt idx="7024">
                  <c:v>44778</c:v>
                </c:pt>
                <c:pt idx="7025">
                  <c:v>44778</c:v>
                </c:pt>
                <c:pt idx="7026">
                  <c:v>44778</c:v>
                </c:pt>
                <c:pt idx="7027">
                  <c:v>44778</c:v>
                </c:pt>
                <c:pt idx="7028">
                  <c:v>44778</c:v>
                </c:pt>
                <c:pt idx="7029">
                  <c:v>44778</c:v>
                </c:pt>
                <c:pt idx="7030">
                  <c:v>44778</c:v>
                </c:pt>
                <c:pt idx="7031">
                  <c:v>44778</c:v>
                </c:pt>
                <c:pt idx="7032">
                  <c:v>44778</c:v>
                </c:pt>
                <c:pt idx="7033">
                  <c:v>44778</c:v>
                </c:pt>
                <c:pt idx="7034">
                  <c:v>44778</c:v>
                </c:pt>
                <c:pt idx="7035">
                  <c:v>44778</c:v>
                </c:pt>
                <c:pt idx="7036">
                  <c:v>44777</c:v>
                </c:pt>
                <c:pt idx="7037">
                  <c:v>44777</c:v>
                </c:pt>
                <c:pt idx="7038">
                  <c:v>44777</c:v>
                </c:pt>
                <c:pt idx="7039">
                  <c:v>44777</c:v>
                </c:pt>
                <c:pt idx="7040">
                  <c:v>44777</c:v>
                </c:pt>
                <c:pt idx="7041">
                  <c:v>44777</c:v>
                </c:pt>
                <c:pt idx="7042">
                  <c:v>44777</c:v>
                </c:pt>
                <c:pt idx="7043">
                  <c:v>44777</c:v>
                </c:pt>
                <c:pt idx="7044">
                  <c:v>44777</c:v>
                </c:pt>
                <c:pt idx="7045">
                  <c:v>44777</c:v>
                </c:pt>
                <c:pt idx="7046">
                  <c:v>44777</c:v>
                </c:pt>
                <c:pt idx="7047">
                  <c:v>44777</c:v>
                </c:pt>
                <c:pt idx="7048">
                  <c:v>44777</c:v>
                </c:pt>
                <c:pt idx="7049">
                  <c:v>44777</c:v>
                </c:pt>
                <c:pt idx="7050">
                  <c:v>44777</c:v>
                </c:pt>
                <c:pt idx="7051">
                  <c:v>44777</c:v>
                </c:pt>
                <c:pt idx="7052">
                  <c:v>44777</c:v>
                </c:pt>
                <c:pt idx="7053">
                  <c:v>44777</c:v>
                </c:pt>
                <c:pt idx="7054">
                  <c:v>44776</c:v>
                </c:pt>
                <c:pt idx="7055">
                  <c:v>44776</c:v>
                </c:pt>
                <c:pt idx="7056">
                  <c:v>44776</c:v>
                </c:pt>
                <c:pt idx="7057">
                  <c:v>44776</c:v>
                </c:pt>
                <c:pt idx="7058">
                  <c:v>44776</c:v>
                </c:pt>
                <c:pt idx="7059">
                  <c:v>44776</c:v>
                </c:pt>
                <c:pt idx="7060">
                  <c:v>44776</c:v>
                </c:pt>
                <c:pt idx="7061">
                  <c:v>44776</c:v>
                </c:pt>
                <c:pt idx="7062">
                  <c:v>44776</c:v>
                </c:pt>
                <c:pt idx="7063">
                  <c:v>44776</c:v>
                </c:pt>
                <c:pt idx="7064">
                  <c:v>44776</c:v>
                </c:pt>
                <c:pt idx="7065">
                  <c:v>44776</c:v>
                </c:pt>
                <c:pt idx="7066">
                  <c:v>44776</c:v>
                </c:pt>
                <c:pt idx="7067">
                  <c:v>44776</c:v>
                </c:pt>
                <c:pt idx="7068">
                  <c:v>44776</c:v>
                </c:pt>
                <c:pt idx="7069">
                  <c:v>44776</c:v>
                </c:pt>
                <c:pt idx="7070">
                  <c:v>44776</c:v>
                </c:pt>
                <c:pt idx="7071">
                  <c:v>44775</c:v>
                </c:pt>
                <c:pt idx="7072">
                  <c:v>44775</c:v>
                </c:pt>
                <c:pt idx="7073">
                  <c:v>44775</c:v>
                </c:pt>
                <c:pt idx="7074">
                  <c:v>44775</c:v>
                </c:pt>
                <c:pt idx="7075">
                  <c:v>44775</c:v>
                </c:pt>
                <c:pt idx="7076">
                  <c:v>44775</c:v>
                </c:pt>
                <c:pt idx="7077">
                  <c:v>44775</c:v>
                </c:pt>
                <c:pt idx="7078">
                  <c:v>44775</c:v>
                </c:pt>
                <c:pt idx="7079">
                  <c:v>44775</c:v>
                </c:pt>
                <c:pt idx="7080">
                  <c:v>44775</c:v>
                </c:pt>
                <c:pt idx="7081">
                  <c:v>44775</c:v>
                </c:pt>
                <c:pt idx="7082">
                  <c:v>44775</c:v>
                </c:pt>
                <c:pt idx="7083">
                  <c:v>44774</c:v>
                </c:pt>
                <c:pt idx="7084">
                  <c:v>44774</c:v>
                </c:pt>
                <c:pt idx="7085">
                  <c:v>44774</c:v>
                </c:pt>
                <c:pt idx="7086">
                  <c:v>44774</c:v>
                </c:pt>
                <c:pt idx="7087">
                  <c:v>44774</c:v>
                </c:pt>
                <c:pt idx="7088">
                  <c:v>44774</c:v>
                </c:pt>
                <c:pt idx="7089">
                  <c:v>44774</c:v>
                </c:pt>
                <c:pt idx="7090">
                  <c:v>44774</c:v>
                </c:pt>
                <c:pt idx="7091">
                  <c:v>44774</c:v>
                </c:pt>
                <c:pt idx="7092">
                  <c:v>44774</c:v>
                </c:pt>
                <c:pt idx="7093">
                  <c:v>44774</c:v>
                </c:pt>
                <c:pt idx="7094">
                  <c:v>44774</c:v>
                </c:pt>
                <c:pt idx="7095">
                  <c:v>44774</c:v>
                </c:pt>
                <c:pt idx="7096">
                  <c:v>44773</c:v>
                </c:pt>
                <c:pt idx="7097">
                  <c:v>44773</c:v>
                </c:pt>
                <c:pt idx="7098">
                  <c:v>44773</c:v>
                </c:pt>
                <c:pt idx="7099">
                  <c:v>44773</c:v>
                </c:pt>
                <c:pt idx="7100">
                  <c:v>44773</c:v>
                </c:pt>
                <c:pt idx="7101">
                  <c:v>44773</c:v>
                </c:pt>
                <c:pt idx="7102">
                  <c:v>44773</c:v>
                </c:pt>
                <c:pt idx="7103">
                  <c:v>44773</c:v>
                </c:pt>
                <c:pt idx="7104">
                  <c:v>44773</c:v>
                </c:pt>
                <c:pt idx="7105">
                  <c:v>44773</c:v>
                </c:pt>
                <c:pt idx="7106">
                  <c:v>44773</c:v>
                </c:pt>
                <c:pt idx="7107">
                  <c:v>44773</c:v>
                </c:pt>
                <c:pt idx="7108">
                  <c:v>44773</c:v>
                </c:pt>
                <c:pt idx="7109">
                  <c:v>44773</c:v>
                </c:pt>
                <c:pt idx="7110">
                  <c:v>44772</c:v>
                </c:pt>
                <c:pt idx="7111">
                  <c:v>44772</c:v>
                </c:pt>
                <c:pt idx="7112">
                  <c:v>44772</c:v>
                </c:pt>
                <c:pt idx="7113">
                  <c:v>44772</c:v>
                </c:pt>
                <c:pt idx="7114">
                  <c:v>44772</c:v>
                </c:pt>
                <c:pt idx="7115">
                  <c:v>44772</c:v>
                </c:pt>
                <c:pt idx="7116">
                  <c:v>44772</c:v>
                </c:pt>
                <c:pt idx="7117">
                  <c:v>44772</c:v>
                </c:pt>
                <c:pt idx="7118">
                  <c:v>44772</c:v>
                </c:pt>
                <c:pt idx="7119">
                  <c:v>44772</c:v>
                </c:pt>
                <c:pt idx="7120">
                  <c:v>44772</c:v>
                </c:pt>
                <c:pt idx="7121">
                  <c:v>44772</c:v>
                </c:pt>
                <c:pt idx="7122">
                  <c:v>44772</c:v>
                </c:pt>
                <c:pt idx="7123">
                  <c:v>44772</c:v>
                </c:pt>
                <c:pt idx="7124">
                  <c:v>44772</c:v>
                </c:pt>
                <c:pt idx="7125">
                  <c:v>44772</c:v>
                </c:pt>
                <c:pt idx="7126">
                  <c:v>44772</c:v>
                </c:pt>
                <c:pt idx="7127">
                  <c:v>44772</c:v>
                </c:pt>
                <c:pt idx="7128">
                  <c:v>44772</c:v>
                </c:pt>
                <c:pt idx="7129">
                  <c:v>44772</c:v>
                </c:pt>
                <c:pt idx="7130">
                  <c:v>44771</c:v>
                </c:pt>
                <c:pt idx="7131">
                  <c:v>44771</c:v>
                </c:pt>
                <c:pt idx="7132">
                  <c:v>44771</c:v>
                </c:pt>
                <c:pt idx="7133">
                  <c:v>44771</c:v>
                </c:pt>
                <c:pt idx="7134">
                  <c:v>44771</c:v>
                </c:pt>
                <c:pt idx="7135">
                  <c:v>44771</c:v>
                </c:pt>
                <c:pt idx="7136">
                  <c:v>44771</c:v>
                </c:pt>
                <c:pt idx="7137">
                  <c:v>44771</c:v>
                </c:pt>
                <c:pt idx="7138">
                  <c:v>44771</c:v>
                </c:pt>
                <c:pt idx="7139">
                  <c:v>44771</c:v>
                </c:pt>
                <c:pt idx="7140">
                  <c:v>44771</c:v>
                </c:pt>
                <c:pt idx="7141">
                  <c:v>44771</c:v>
                </c:pt>
                <c:pt idx="7142">
                  <c:v>44771</c:v>
                </c:pt>
                <c:pt idx="7143">
                  <c:v>44771</c:v>
                </c:pt>
                <c:pt idx="7144">
                  <c:v>44771</c:v>
                </c:pt>
                <c:pt idx="7145">
                  <c:v>44771</c:v>
                </c:pt>
                <c:pt idx="7146">
                  <c:v>44771</c:v>
                </c:pt>
                <c:pt idx="7147">
                  <c:v>44771</c:v>
                </c:pt>
                <c:pt idx="7148">
                  <c:v>44771</c:v>
                </c:pt>
                <c:pt idx="7149">
                  <c:v>44771</c:v>
                </c:pt>
                <c:pt idx="7150">
                  <c:v>44771</c:v>
                </c:pt>
                <c:pt idx="7151">
                  <c:v>44771</c:v>
                </c:pt>
                <c:pt idx="7152">
                  <c:v>44771</c:v>
                </c:pt>
                <c:pt idx="7153">
                  <c:v>44771</c:v>
                </c:pt>
                <c:pt idx="7154">
                  <c:v>44771</c:v>
                </c:pt>
                <c:pt idx="7155">
                  <c:v>44771</c:v>
                </c:pt>
                <c:pt idx="7156">
                  <c:v>44771</c:v>
                </c:pt>
                <c:pt idx="7157">
                  <c:v>44771</c:v>
                </c:pt>
                <c:pt idx="7158">
                  <c:v>44771</c:v>
                </c:pt>
                <c:pt idx="7159">
                  <c:v>44770</c:v>
                </c:pt>
                <c:pt idx="7160">
                  <c:v>44770</c:v>
                </c:pt>
                <c:pt idx="7161">
                  <c:v>44770</c:v>
                </c:pt>
                <c:pt idx="7162">
                  <c:v>44770</c:v>
                </c:pt>
                <c:pt idx="7163">
                  <c:v>44770</c:v>
                </c:pt>
                <c:pt idx="7164">
                  <c:v>44770</c:v>
                </c:pt>
                <c:pt idx="7165">
                  <c:v>44770</c:v>
                </c:pt>
                <c:pt idx="7166">
                  <c:v>44770</c:v>
                </c:pt>
                <c:pt idx="7167">
                  <c:v>44770</c:v>
                </c:pt>
                <c:pt idx="7168">
                  <c:v>44770</c:v>
                </c:pt>
                <c:pt idx="7169">
                  <c:v>44770</c:v>
                </c:pt>
                <c:pt idx="7170">
                  <c:v>44770</c:v>
                </c:pt>
                <c:pt idx="7171">
                  <c:v>44770</c:v>
                </c:pt>
                <c:pt idx="7172">
                  <c:v>44770</c:v>
                </c:pt>
                <c:pt idx="7173">
                  <c:v>44770</c:v>
                </c:pt>
                <c:pt idx="7174">
                  <c:v>44770</c:v>
                </c:pt>
                <c:pt idx="7175">
                  <c:v>44770</c:v>
                </c:pt>
                <c:pt idx="7176">
                  <c:v>44770</c:v>
                </c:pt>
                <c:pt idx="7177">
                  <c:v>44770</c:v>
                </c:pt>
                <c:pt idx="7178">
                  <c:v>44770</c:v>
                </c:pt>
                <c:pt idx="7179">
                  <c:v>44770</c:v>
                </c:pt>
                <c:pt idx="7180">
                  <c:v>44770</c:v>
                </c:pt>
                <c:pt idx="7181">
                  <c:v>44770</c:v>
                </c:pt>
                <c:pt idx="7182">
                  <c:v>44769</c:v>
                </c:pt>
                <c:pt idx="7183">
                  <c:v>44769</c:v>
                </c:pt>
                <c:pt idx="7184">
                  <c:v>44769</c:v>
                </c:pt>
                <c:pt idx="7185">
                  <c:v>44769</c:v>
                </c:pt>
                <c:pt idx="7186">
                  <c:v>44769</c:v>
                </c:pt>
                <c:pt idx="7187">
                  <c:v>44769</c:v>
                </c:pt>
                <c:pt idx="7188">
                  <c:v>44769</c:v>
                </c:pt>
                <c:pt idx="7189">
                  <c:v>44769</c:v>
                </c:pt>
                <c:pt idx="7190">
                  <c:v>44769</c:v>
                </c:pt>
                <c:pt idx="7191">
                  <c:v>44769</c:v>
                </c:pt>
                <c:pt idx="7192">
                  <c:v>44769</c:v>
                </c:pt>
                <c:pt idx="7193">
                  <c:v>44769</c:v>
                </c:pt>
                <c:pt idx="7194">
                  <c:v>44769</c:v>
                </c:pt>
                <c:pt idx="7195">
                  <c:v>44769</c:v>
                </c:pt>
                <c:pt idx="7196">
                  <c:v>44769</c:v>
                </c:pt>
                <c:pt idx="7197">
                  <c:v>44769</c:v>
                </c:pt>
                <c:pt idx="7198">
                  <c:v>44769</c:v>
                </c:pt>
                <c:pt idx="7199">
                  <c:v>44769</c:v>
                </c:pt>
                <c:pt idx="7200">
                  <c:v>44769</c:v>
                </c:pt>
                <c:pt idx="7201">
                  <c:v>44769</c:v>
                </c:pt>
                <c:pt idx="7202">
                  <c:v>44769</c:v>
                </c:pt>
                <c:pt idx="7203">
                  <c:v>44769</c:v>
                </c:pt>
                <c:pt idx="7204">
                  <c:v>44769</c:v>
                </c:pt>
                <c:pt idx="7205">
                  <c:v>44769</c:v>
                </c:pt>
                <c:pt idx="7206">
                  <c:v>44769</c:v>
                </c:pt>
                <c:pt idx="7207">
                  <c:v>44769</c:v>
                </c:pt>
                <c:pt idx="7208">
                  <c:v>44768</c:v>
                </c:pt>
                <c:pt idx="7209">
                  <c:v>44768</c:v>
                </c:pt>
                <c:pt idx="7210">
                  <c:v>44768</c:v>
                </c:pt>
                <c:pt idx="7211">
                  <c:v>44768</c:v>
                </c:pt>
                <c:pt idx="7212">
                  <c:v>44768</c:v>
                </c:pt>
                <c:pt idx="7213">
                  <c:v>44768</c:v>
                </c:pt>
                <c:pt idx="7214">
                  <c:v>44768</c:v>
                </c:pt>
                <c:pt idx="7215">
                  <c:v>44768</c:v>
                </c:pt>
                <c:pt idx="7216">
                  <c:v>44768</c:v>
                </c:pt>
                <c:pt idx="7217">
                  <c:v>44768</c:v>
                </c:pt>
                <c:pt idx="7218">
                  <c:v>44768</c:v>
                </c:pt>
                <c:pt idx="7219">
                  <c:v>44768</c:v>
                </c:pt>
                <c:pt idx="7220">
                  <c:v>44767</c:v>
                </c:pt>
                <c:pt idx="7221">
                  <c:v>44767</c:v>
                </c:pt>
                <c:pt idx="7222">
                  <c:v>44767</c:v>
                </c:pt>
                <c:pt idx="7223">
                  <c:v>44767</c:v>
                </c:pt>
                <c:pt idx="7224">
                  <c:v>44767</c:v>
                </c:pt>
                <c:pt idx="7225">
                  <c:v>44767</c:v>
                </c:pt>
                <c:pt idx="7226">
                  <c:v>44767</c:v>
                </c:pt>
                <c:pt idx="7227">
                  <c:v>44767</c:v>
                </c:pt>
                <c:pt idx="7228">
                  <c:v>44767</c:v>
                </c:pt>
                <c:pt idx="7229">
                  <c:v>44767</c:v>
                </c:pt>
                <c:pt idx="7230">
                  <c:v>44767</c:v>
                </c:pt>
                <c:pt idx="7231">
                  <c:v>44767</c:v>
                </c:pt>
                <c:pt idx="7232">
                  <c:v>44767</c:v>
                </c:pt>
                <c:pt idx="7233">
                  <c:v>44767</c:v>
                </c:pt>
                <c:pt idx="7234">
                  <c:v>44767</c:v>
                </c:pt>
                <c:pt idx="7235">
                  <c:v>44767</c:v>
                </c:pt>
                <c:pt idx="7236">
                  <c:v>44767</c:v>
                </c:pt>
                <c:pt idx="7237">
                  <c:v>44767</c:v>
                </c:pt>
                <c:pt idx="7238">
                  <c:v>44766</c:v>
                </c:pt>
                <c:pt idx="7239">
                  <c:v>44766</c:v>
                </c:pt>
                <c:pt idx="7240">
                  <c:v>44766</c:v>
                </c:pt>
                <c:pt idx="7241">
                  <c:v>44766</c:v>
                </c:pt>
                <c:pt idx="7242">
                  <c:v>44766</c:v>
                </c:pt>
                <c:pt idx="7243">
                  <c:v>44766</c:v>
                </c:pt>
                <c:pt idx="7244">
                  <c:v>44766</c:v>
                </c:pt>
                <c:pt idx="7245">
                  <c:v>44766</c:v>
                </c:pt>
                <c:pt idx="7246">
                  <c:v>44765</c:v>
                </c:pt>
                <c:pt idx="7247">
                  <c:v>44765</c:v>
                </c:pt>
                <c:pt idx="7248">
                  <c:v>44765</c:v>
                </c:pt>
                <c:pt idx="7249">
                  <c:v>44765</c:v>
                </c:pt>
                <c:pt idx="7250">
                  <c:v>44765</c:v>
                </c:pt>
                <c:pt idx="7251">
                  <c:v>44765</c:v>
                </c:pt>
                <c:pt idx="7252">
                  <c:v>44765</c:v>
                </c:pt>
                <c:pt idx="7253">
                  <c:v>44765</c:v>
                </c:pt>
                <c:pt idx="7254">
                  <c:v>44765</c:v>
                </c:pt>
                <c:pt idx="7255">
                  <c:v>44765</c:v>
                </c:pt>
                <c:pt idx="7256">
                  <c:v>44765</c:v>
                </c:pt>
                <c:pt idx="7257">
                  <c:v>44765</c:v>
                </c:pt>
                <c:pt idx="7258">
                  <c:v>44765</c:v>
                </c:pt>
                <c:pt idx="7259">
                  <c:v>44765</c:v>
                </c:pt>
                <c:pt idx="7260">
                  <c:v>44765</c:v>
                </c:pt>
                <c:pt idx="7261">
                  <c:v>44765</c:v>
                </c:pt>
                <c:pt idx="7262">
                  <c:v>44765</c:v>
                </c:pt>
                <c:pt idx="7263">
                  <c:v>44765</c:v>
                </c:pt>
                <c:pt idx="7264">
                  <c:v>44765</c:v>
                </c:pt>
                <c:pt idx="7265">
                  <c:v>44765</c:v>
                </c:pt>
                <c:pt idx="7266">
                  <c:v>44765</c:v>
                </c:pt>
                <c:pt idx="7267">
                  <c:v>44764</c:v>
                </c:pt>
                <c:pt idx="7268">
                  <c:v>44764</c:v>
                </c:pt>
                <c:pt idx="7269">
                  <c:v>44764</c:v>
                </c:pt>
                <c:pt idx="7270">
                  <c:v>44764</c:v>
                </c:pt>
                <c:pt idx="7271">
                  <c:v>44764</c:v>
                </c:pt>
                <c:pt idx="7272">
                  <c:v>44764</c:v>
                </c:pt>
                <c:pt idx="7273">
                  <c:v>44764</c:v>
                </c:pt>
                <c:pt idx="7274">
                  <c:v>44764</c:v>
                </c:pt>
                <c:pt idx="7275">
                  <c:v>44764</c:v>
                </c:pt>
                <c:pt idx="7276">
                  <c:v>44764</c:v>
                </c:pt>
                <c:pt idx="7277">
                  <c:v>44764</c:v>
                </c:pt>
                <c:pt idx="7278">
                  <c:v>44764</c:v>
                </c:pt>
                <c:pt idx="7279">
                  <c:v>44764</c:v>
                </c:pt>
                <c:pt idx="7280">
                  <c:v>44764</c:v>
                </c:pt>
                <c:pt idx="7281">
                  <c:v>44764</c:v>
                </c:pt>
                <c:pt idx="7282">
                  <c:v>44764</c:v>
                </c:pt>
                <c:pt idx="7283">
                  <c:v>44764</c:v>
                </c:pt>
                <c:pt idx="7284">
                  <c:v>44764</c:v>
                </c:pt>
                <c:pt idx="7285">
                  <c:v>44764</c:v>
                </c:pt>
                <c:pt idx="7286">
                  <c:v>44764</c:v>
                </c:pt>
                <c:pt idx="7287">
                  <c:v>44764</c:v>
                </c:pt>
                <c:pt idx="7288">
                  <c:v>44764</c:v>
                </c:pt>
                <c:pt idx="7289">
                  <c:v>44764</c:v>
                </c:pt>
                <c:pt idx="7290">
                  <c:v>44764</c:v>
                </c:pt>
                <c:pt idx="7291">
                  <c:v>44763</c:v>
                </c:pt>
                <c:pt idx="7292">
                  <c:v>44763</c:v>
                </c:pt>
                <c:pt idx="7293">
                  <c:v>44763</c:v>
                </c:pt>
                <c:pt idx="7294">
                  <c:v>44763</c:v>
                </c:pt>
                <c:pt idx="7295">
                  <c:v>44763</c:v>
                </c:pt>
                <c:pt idx="7296">
                  <c:v>44763</c:v>
                </c:pt>
                <c:pt idx="7297">
                  <c:v>44763</c:v>
                </c:pt>
                <c:pt idx="7298">
                  <c:v>44763</c:v>
                </c:pt>
                <c:pt idx="7299">
                  <c:v>44763</c:v>
                </c:pt>
                <c:pt idx="7300">
                  <c:v>44763</c:v>
                </c:pt>
                <c:pt idx="7301">
                  <c:v>44763</c:v>
                </c:pt>
                <c:pt idx="7302">
                  <c:v>44763</c:v>
                </c:pt>
                <c:pt idx="7303">
                  <c:v>44763</c:v>
                </c:pt>
                <c:pt idx="7304">
                  <c:v>44763</c:v>
                </c:pt>
                <c:pt idx="7305">
                  <c:v>44763</c:v>
                </c:pt>
                <c:pt idx="7306">
                  <c:v>44763</c:v>
                </c:pt>
                <c:pt idx="7307">
                  <c:v>44763</c:v>
                </c:pt>
                <c:pt idx="7308">
                  <c:v>44763</c:v>
                </c:pt>
                <c:pt idx="7309">
                  <c:v>44763</c:v>
                </c:pt>
                <c:pt idx="7310">
                  <c:v>44763</c:v>
                </c:pt>
                <c:pt idx="7311">
                  <c:v>44763</c:v>
                </c:pt>
                <c:pt idx="7312">
                  <c:v>44763</c:v>
                </c:pt>
                <c:pt idx="7313">
                  <c:v>44763</c:v>
                </c:pt>
                <c:pt idx="7314">
                  <c:v>44763</c:v>
                </c:pt>
                <c:pt idx="7315">
                  <c:v>44762</c:v>
                </c:pt>
                <c:pt idx="7316">
                  <c:v>44762</c:v>
                </c:pt>
                <c:pt idx="7317">
                  <c:v>44762</c:v>
                </c:pt>
                <c:pt idx="7318">
                  <c:v>44762</c:v>
                </c:pt>
                <c:pt idx="7319">
                  <c:v>44762</c:v>
                </c:pt>
                <c:pt idx="7320">
                  <c:v>44762</c:v>
                </c:pt>
                <c:pt idx="7321">
                  <c:v>44762</c:v>
                </c:pt>
                <c:pt idx="7322">
                  <c:v>44762</c:v>
                </c:pt>
                <c:pt idx="7323">
                  <c:v>44762</c:v>
                </c:pt>
                <c:pt idx="7324">
                  <c:v>44762</c:v>
                </c:pt>
                <c:pt idx="7325">
                  <c:v>44762</c:v>
                </c:pt>
                <c:pt idx="7326">
                  <c:v>44762</c:v>
                </c:pt>
                <c:pt idx="7327">
                  <c:v>44762</c:v>
                </c:pt>
                <c:pt idx="7328">
                  <c:v>44762</c:v>
                </c:pt>
                <c:pt idx="7329">
                  <c:v>44762</c:v>
                </c:pt>
                <c:pt idx="7330">
                  <c:v>44762</c:v>
                </c:pt>
                <c:pt idx="7331">
                  <c:v>44762</c:v>
                </c:pt>
                <c:pt idx="7332">
                  <c:v>44762</c:v>
                </c:pt>
                <c:pt idx="7333">
                  <c:v>44762</c:v>
                </c:pt>
                <c:pt idx="7334">
                  <c:v>44762</c:v>
                </c:pt>
                <c:pt idx="7335">
                  <c:v>44762</c:v>
                </c:pt>
                <c:pt idx="7336">
                  <c:v>44762</c:v>
                </c:pt>
                <c:pt idx="7337">
                  <c:v>44762</c:v>
                </c:pt>
                <c:pt idx="7338">
                  <c:v>44762</c:v>
                </c:pt>
                <c:pt idx="7339">
                  <c:v>44761</c:v>
                </c:pt>
                <c:pt idx="7340">
                  <c:v>44761</c:v>
                </c:pt>
                <c:pt idx="7341">
                  <c:v>44761</c:v>
                </c:pt>
                <c:pt idx="7342">
                  <c:v>44761</c:v>
                </c:pt>
                <c:pt idx="7343">
                  <c:v>44761</c:v>
                </c:pt>
                <c:pt idx="7344">
                  <c:v>44761</c:v>
                </c:pt>
                <c:pt idx="7345">
                  <c:v>44761</c:v>
                </c:pt>
                <c:pt idx="7346">
                  <c:v>44761</c:v>
                </c:pt>
                <c:pt idx="7347">
                  <c:v>44761</c:v>
                </c:pt>
                <c:pt idx="7348">
                  <c:v>44761</c:v>
                </c:pt>
                <c:pt idx="7349">
                  <c:v>44761</c:v>
                </c:pt>
                <c:pt idx="7350">
                  <c:v>44761</c:v>
                </c:pt>
                <c:pt idx="7351">
                  <c:v>44761</c:v>
                </c:pt>
                <c:pt idx="7352">
                  <c:v>44761</c:v>
                </c:pt>
                <c:pt idx="7353">
                  <c:v>44761</c:v>
                </c:pt>
                <c:pt idx="7354">
                  <c:v>44761</c:v>
                </c:pt>
                <c:pt idx="7355">
                  <c:v>44761</c:v>
                </c:pt>
                <c:pt idx="7356">
                  <c:v>44761</c:v>
                </c:pt>
                <c:pt idx="7357">
                  <c:v>44761</c:v>
                </c:pt>
                <c:pt idx="7358">
                  <c:v>44760</c:v>
                </c:pt>
                <c:pt idx="7359">
                  <c:v>44760</c:v>
                </c:pt>
                <c:pt idx="7360">
                  <c:v>44760</c:v>
                </c:pt>
                <c:pt idx="7361">
                  <c:v>44760</c:v>
                </c:pt>
                <c:pt idx="7362">
                  <c:v>44760</c:v>
                </c:pt>
                <c:pt idx="7363">
                  <c:v>44760</c:v>
                </c:pt>
                <c:pt idx="7364">
                  <c:v>44760</c:v>
                </c:pt>
                <c:pt idx="7365">
                  <c:v>44760</c:v>
                </c:pt>
                <c:pt idx="7366">
                  <c:v>44760</c:v>
                </c:pt>
                <c:pt idx="7367">
                  <c:v>44760</c:v>
                </c:pt>
                <c:pt idx="7368">
                  <c:v>44760</c:v>
                </c:pt>
                <c:pt idx="7369">
                  <c:v>44760</c:v>
                </c:pt>
                <c:pt idx="7370">
                  <c:v>44760</c:v>
                </c:pt>
                <c:pt idx="7371">
                  <c:v>44760</c:v>
                </c:pt>
                <c:pt idx="7372">
                  <c:v>44760</c:v>
                </c:pt>
                <c:pt idx="7373">
                  <c:v>44760</c:v>
                </c:pt>
                <c:pt idx="7374">
                  <c:v>44760</c:v>
                </c:pt>
                <c:pt idx="7375">
                  <c:v>44760</c:v>
                </c:pt>
                <c:pt idx="7376">
                  <c:v>44760</c:v>
                </c:pt>
                <c:pt idx="7377">
                  <c:v>44760</c:v>
                </c:pt>
                <c:pt idx="7378">
                  <c:v>44760</c:v>
                </c:pt>
                <c:pt idx="7379">
                  <c:v>44759</c:v>
                </c:pt>
                <c:pt idx="7380">
                  <c:v>44759</c:v>
                </c:pt>
                <c:pt idx="7381">
                  <c:v>44759</c:v>
                </c:pt>
                <c:pt idx="7382">
                  <c:v>44759</c:v>
                </c:pt>
                <c:pt idx="7383">
                  <c:v>44759</c:v>
                </c:pt>
                <c:pt idx="7384">
                  <c:v>44759</c:v>
                </c:pt>
                <c:pt idx="7385">
                  <c:v>44759</c:v>
                </c:pt>
                <c:pt idx="7386">
                  <c:v>44759</c:v>
                </c:pt>
                <c:pt idx="7387">
                  <c:v>44758</c:v>
                </c:pt>
                <c:pt idx="7388">
                  <c:v>44758</c:v>
                </c:pt>
                <c:pt idx="7389">
                  <c:v>44758</c:v>
                </c:pt>
                <c:pt idx="7390">
                  <c:v>44758</c:v>
                </c:pt>
                <c:pt idx="7391">
                  <c:v>44758</c:v>
                </c:pt>
                <c:pt idx="7392">
                  <c:v>44758</c:v>
                </c:pt>
                <c:pt idx="7393">
                  <c:v>44758</c:v>
                </c:pt>
                <c:pt idx="7394">
                  <c:v>44758</c:v>
                </c:pt>
                <c:pt idx="7395">
                  <c:v>44758</c:v>
                </c:pt>
                <c:pt idx="7396">
                  <c:v>44758</c:v>
                </c:pt>
                <c:pt idx="7397">
                  <c:v>44758</c:v>
                </c:pt>
                <c:pt idx="7398">
                  <c:v>44758</c:v>
                </c:pt>
                <c:pt idx="7399">
                  <c:v>44758</c:v>
                </c:pt>
                <c:pt idx="7400">
                  <c:v>44758</c:v>
                </c:pt>
                <c:pt idx="7401">
                  <c:v>44758</c:v>
                </c:pt>
                <c:pt idx="7402">
                  <c:v>44758</c:v>
                </c:pt>
                <c:pt idx="7403">
                  <c:v>44758</c:v>
                </c:pt>
                <c:pt idx="7404">
                  <c:v>44758</c:v>
                </c:pt>
                <c:pt idx="7405">
                  <c:v>44758</c:v>
                </c:pt>
                <c:pt idx="7406">
                  <c:v>44758</c:v>
                </c:pt>
                <c:pt idx="7407">
                  <c:v>44758</c:v>
                </c:pt>
                <c:pt idx="7408">
                  <c:v>44758</c:v>
                </c:pt>
                <c:pt idx="7409">
                  <c:v>44758</c:v>
                </c:pt>
                <c:pt idx="7410">
                  <c:v>44757</c:v>
                </c:pt>
                <c:pt idx="7411">
                  <c:v>44757</c:v>
                </c:pt>
                <c:pt idx="7412">
                  <c:v>44757</c:v>
                </c:pt>
                <c:pt idx="7413">
                  <c:v>44757</c:v>
                </c:pt>
                <c:pt idx="7414">
                  <c:v>44757</c:v>
                </c:pt>
                <c:pt idx="7415">
                  <c:v>44757</c:v>
                </c:pt>
                <c:pt idx="7416">
                  <c:v>44757</c:v>
                </c:pt>
                <c:pt idx="7417">
                  <c:v>44757</c:v>
                </c:pt>
                <c:pt idx="7418">
                  <c:v>44757</c:v>
                </c:pt>
                <c:pt idx="7419">
                  <c:v>44757</c:v>
                </c:pt>
                <c:pt idx="7420">
                  <c:v>44757</c:v>
                </c:pt>
                <c:pt idx="7421">
                  <c:v>44757</c:v>
                </c:pt>
                <c:pt idx="7422">
                  <c:v>44757</c:v>
                </c:pt>
                <c:pt idx="7423">
                  <c:v>44757</c:v>
                </c:pt>
                <c:pt idx="7424">
                  <c:v>44757</c:v>
                </c:pt>
                <c:pt idx="7425">
                  <c:v>44757</c:v>
                </c:pt>
                <c:pt idx="7426">
                  <c:v>44757</c:v>
                </c:pt>
                <c:pt idx="7427">
                  <c:v>44757</c:v>
                </c:pt>
                <c:pt idx="7428">
                  <c:v>44757</c:v>
                </c:pt>
                <c:pt idx="7429">
                  <c:v>44757</c:v>
                </c:pt>
                <c:pt idx="7430">
                  <c:v>44757</c:v>
                </c:pt>
                <c:pt idx="7431">
                  <c:v>44757</c:v>
                </c:pt>
                <c:pt idx="7432">
                  <c:v>44757</c:v>
                </c:pt>
                <c:pt idx="7433">
                  <c:v>44756</c:v>
                </c:pt>
                <c:pt idx="7434">
                  <c:v>44756</c:v>
                </c:pt>
                <c:pt idx="7435">
                  <c:v>44756</c:v>
                </c:pt>
                <c:pt idx="7436">
                  <c:v>44756</c:v>
                </c:pt>
                <c:pt idx="7437">
                  <c:v>44756</c:v>
                </c:pt>
                <c:pt idx="7438">
                  <c:v>44756</c:v>
                </c:pt>
                <c:pt idx="7439">
                  <c:v>44756</c:v>
                </c:pt>
                <c:pt idx="7440">
                  <c:v>44756</c:v>
                </c:pt>
                <c:pt idx="7441">
                  <c:v>44756</c:v>
                </c:pt>
                <c:pt idx="7442">
                  <c:v>44756</c:v>
                </c:pt>
                <c:pt idx="7443">
                  <c:v>44756</c:v>
                </c:pt>
                <c:pt idx="7444">
                  <c:v>44756</c:v>
                </c:pt>
                <c:pt idx="7445">
                  <c:v>44756</c:v>
                </c:pt>
                <c:pt idx="7446">
                  <c:v>44756</c:v>
                </c:pt>
                <c:pt idx="7447">
                  <c:v>44756</c:v>
                </c:pt>
                <c:pt idx="7448">
                  <c:v>44756</c:v>
                </c:pt>
                <c:pt idx="7449">
                  <c:v>44756</c:v>
                </c:pt>
                <c:pt idx="7450">
                  <c:v>44756</c:v>
                </c:pt>
                <c:pt idx="7451">
                  <c:v>44756</c:v>
                </c:pt>
                <c:pt idx="7452">
                  <c:v>44756</c:v>
                </c:pt>
                <c:pt idx="7453">
                  <c:v>44756</c:v>
                </c:pt>
                <c:pt idx="7454">
                  <c:v>44756</c:v>
                </c:pt>
                <c:pt idx="7455">
                  <c:v>44756</c:v>
                </c:pt>
                <c:pt idx="7456">
                  <c:v>44756</c:v>
                </c:pt>
                <c:pt idx="7457">
                  <c:v>44756</c:v>
                </c:pt>
                <c:pt idx="7458">
                  <c:v>44756</c:v>
                </c:pt>
                <c:pt idx="7459">
                  <c:v>44756</c:v>
                </c:pt>
                <c:pt idx="7460">
                  <c:v>44756</c:v>
                </c:pt>
                <c:pt idx="7461">
                  <c:v>44755</c:v>
                </c:pt>
                <c:pt idx="7462">
                  <c:v>44755</c:v>
                </c:pt>
                <c:pt idx="7463">
                  <c:v>44755</c:v>
                </c:pt>
                <c:pt idx="7464">
                  <c:v>44755</c:v>
                </c:pt>
                <c:pt idx="7465">
                  <c:v>44755</c:v>
                </c:pt>
                <c:pt idx="7466">
                  <c:v>44755</c:v>
                </c:pt>
                <c:pt idx="7467">
                  <c:v>44755</c:v>
                </c:pt>
                <c:pt idx="7468">
                  <c:v>44755</c:v>
                </c:pt>
                <c:pt idx="7469">
                  <c:v>44755</c:v>
                </c:pt>
                <c:pt idx="7470">
                  <c:v>44755</c:v>
                </c:pt>
                <c:pt idx="7471">
                  <c:v>44755</c:v>
                </c:pt>
                <c:pt idx="7472">
                  <c:v>44755</c:v>
                </c:pt>
                <c:pt idx="7473">
                  <c:v>44755</c:v>
                </c:pt>
                <c:pt idx="7474">
                  <c:v>44755</c:v>
                </c:pt>
                <c:pt idx="7475">
                  <c:v>44755</c:v>
                </c:pt>
                <c:pt idx="7476">
                  <c:v>44755</c:v>
                </c:pt>
                <c:pt idx="7477">
                  <c:v>44755</c:v>
                </c:pt>
                <c:pt idx="7478">
                  <c:v>44755</c:v>
                </c:pt>
                <c:pt idx="7479">
                  <c:v>44755</c:v>
                </c:pt>
                <c:pt idx="7480">
                  <c:v>44755</c:v>
                </c:pt>
                <c:pt idx="7481">
                  <c:v>44755</c:v>
                </c:pt>
                <c:pt idx="7482">
                  <c:v>44754</c:v>
                </c:pt>
                <c:pt idx="7483">
                  <c:v>44754</c:v>
                </c:pt>
                <c:pt idx="7484">
                  <c:v>44754</c:v>
                </c:pt>
                <c:pt idx="7485">
                  <c:v>44754</c:v>
                </c:pt>
                <c:pt idx="7486">
                  <c:v>44754</c:v>
                </c:pt>
                <c:pt idx="7487">
                  <c:v>44754</c:v>
                </c:pt>
                <c:pt idx="7488">
                  <c:v>44754</c:v>
                </c:pt>
                <c:pt idx="7489">
                  <c:v>44754</c:v>
                </c:pt>
                <c:pt idx="7490">
                  <c:v>44754</c:v>
                </c:pt>
                <c:pt idx="7491">
                  <c:v>44754</c:v>
                </c:pt>
                <c:pt idx="7492">
                  <c:v>44754</c:v>
                </c:pt>
                <c:pt idx="7493">
                  <c:v>44754</c:v>
                </c:pt>
                <c:pt idx="7494">
                  <c:v>44754</c:v>
                </c:pt>
                <c:pt idx="7495">
                  <c:v>44754</c:v>
                </c:pt>
                <c:pt idx="7496">
                  <c:v>44754</c:v>
                </c:pt>
                <c:pt idx="7497">
                  <c:v>44754</c:v>
                </c:pt>
                <c:pt idx="7498">
                  <c:v>44754</c:v>
                </c:pt>
                <c:pt idx="7499">
                  <c:v>44754</c:v>
                </c:pt>
                <c:pt idx="7500">
                  <c:v>44754</c:v>
                </c:pt>
                <c:pt idx="7501">
                  <c:v>44754</c:v>
                </c:pt>
                <c:pt idx="7502">
                  <c:v>44753</c:v>
                </c:pt>
                <c:pt idx="7503">
                  <c:v>44753</c:v>
                </c:pt>
                <c:pt idx="7504">
                  <c:v>44753</c:v>
                </c:pt>
                <c:pt idx="7505">
                  <c:v>44753</c:v>
                </c:pt>
                <c:pt idx="7506">
                  <c:v>44753</c:v>
                </c:pt>
                <c:pt idx="7507">
                  <c:v>44753</c:v>
                </c:pt>
                <c:pt idx="7508">
                  <c:v>44753</c:v>
                </c:pt>
                <c:pt idx="7509">
                  <c:v>44753</c:v>
                </c:pt>
                <c:pt idx="7510">
                  <c:v>44753</c:v>
                </c:pt>
                <c:pt idx="7511">
                  <c:v>44753</c:v>
                </c:pt>
                <c:pt idx="7512">
                  <c:v>44753</c:v>
                </c:pt>
                <c:pt idx="7513">
                  <c:v>44753</c:v>
                </c:pt>
                <c:pt idx="7514">
                  <c:v>44753</c:v>
                </c:pt>
                <c:pt idx="7515">
                  <c:v>44753</c:v>
                </c:pt>
                <c:pt idx="7516">
                  <c:v>44753</c:v>
                </c:pt>
                <c:pt idx="7517">
                  <c:v>44753</c:v>
                </c:pt>
                <c:pt idx="7518">
                  <c:v>44753</c:v>
                </c:pt>
                <c:pt idx="7519">
                  <c:v>44753</c:v>
                </c:pt>
                <c:pt idx="7520">
                  <c:v>44753</c:v>
                </c:pt>
                <c:pt idx="7521">
                  <c:v>44753</c:v>
                </c:pt>
                <c:pt idx="7522">
                  <c:v>44753</c:v>
                </c:pt>
                <c:pt idx="7523">
                  <c:v>44753</c:v>
                </c:pt>
                <c:pt idx="7524">
                  <c:v>44753</c:v>
                </c:pt>
                <c:pt idx="7525">
                  <c:v>44753</c:v>
                </c:pt>
                <c:pt idx="7526">
                  <c:v>44753</c:v>
                </c:pt>
                <c:pt idx="7527">
                  <c:v>44753</c:v>
                </c:pt>
                <c:pt idx="7528">
                  <c:v>44753</c:v>
                </c:pt>
                <c:pt idx="7529">
                  <c:v>44753</c:v>
                </c:pt>
                <c:pt idx="7530">
                  <c:v>44753</c:v>
                </c:pt>
                <c:pt idx="7531">
                  <c:v>44753</c:v>
                </c:pt>
                <c:pt idx="7532">
                  <c:v>44753</c:v>
                </c:pt>
                <c:pt idx="7533">
                  <c:v>44753</c:v>
                </c:pt>
                <c:pt idx="7534">
                  <c:v>44752</c:v>
                </c:pt>
                <c:pt idx="7535">
                  <c:v>44752</c:v>
                </c:pt>
                <c:pt idx="7536">
                  <c:v>44752</c:v>
                </c:pt>
                <c:pt idx="7537">
                  <c:v>44752</c:v>
                </c:pt>
                <c:pt idx="7538">
                  <c:v>44752</c:v>
                </c:pt>
                <c:pt idx="7539">
                  <c:v>44752</c:v>
                </c:pt>
                <c:pt idx="7540">
                  <c:v>44752</c:v>
                </c:pt>
                <c:pt idx="7541">
                  <c:v>44752</c:v>
                </c:pt>
                <c:pt idx="7542">
                  <c:v>44752</c:v>
                </c:pt>
                <c:pt idx="7543">
                  <c:v>44752</c:v>
                </c:pt>
                <c:pt idx="7544">
                  <c:v>44752</c:v>
                </c:pt>
                <c:pt idx="7545">
                  <c:v>44752</c:v>
                </c:pt>
                <c:pt idx="7546">
                  <c:v>44751</c:v>
                </c:pt>
                <c:pt idx="7547">
                  <c:v>44751</c:v>
                </c:pt>
                <c:pt idx="7548">
                  <c:v>44751</c:v>
                </c:pt>
                <c:pt idx="7549">
                  <c:v>44751</c:v>
                </c:pt>
                <c:pt idx="7550">
                  <c:v>44751</c:v>
                </c:pt>
                <c:pt idx="7551">
                  <c:v>44751</c:v>
                </c:pt>
                <c:pt idx="7552">
                  <c:v>44751</c:v>
                </c:pt>
                <c:pt idx="7553">
                  <c:v>44751</c:v>
                </c:pt>
                <c:pt idx="7554">
                  <c:v>44751</c:v>
                </c:pt>
                <c:pt idx="7555">
                  <c:v>44751</c:v>
                </c:pt>
                <c:pt idx="7556">
                  <c:v>44751</c:v>
                </c:pt>
                <c:pt idx="7557">
                  <c:v>44751</c:v>
                </c:pt>
                <c:pt idx="7558">
                  <c:v>44751</c:v>
                </c:pt>
                <c:pt idx="7559">
                  <c:v>44751</c:v>
                </c:pt>
                <c:pt idx="7560">
                  <c:v>44751</c:v>
                </c:pt>
                <c:pt idx="7561">
                  <c:v>44751</c:v>
                </c:pt>
                <c:pt idx="7562">
                  <c:v>44751</c:v>
                </c:pt>
                <c:pt idx="7563">
                  <c:v>44750</c:v>
                </c:pt>
                <c:pt idx="7564">
                  <c:v>44750</c:v>
                </c:pt>
                <c:pt idx="7565">
                  <c:v>44750</c:v>
                </c:pt>
                <c:pt idx="7566">
                  <c:v>44750</c:v>
                </c:pt>
                <c:pt idx="7567">
                  <c:v>44750</c:v>
                </c:pt>
                <c:pt idx="7568">
                  <c:v>44750</c:v>
                </c:pt>
                <c:pt idx="7569">
                  <c:v>44750</c:v>
                </c:pt>
                <c:pt idx="7570">
                  <c:v>44750</c:v>
                </c:pt>
                <c:pt idx="7571">
                  <c:v>44750</c:v>
                </c:pt>
                <c:pt idx="7572">
                  <c:v>44750</c:v>
                </c:pt>
                <c:pt idx="7573">
                  <c:v>44750</c:v>
                </c:pt>
                <c:pt idx="7574">
                  <c:v>44750</c:v>
                </c:pt>
                <c:pt idx="7575">
                  <c:v>44750</c:v>
                </c:pt>
                <c:pt idx="7576">
                  <c:v>44750</c:v>
                </c:pt>
                <c:pt idx="7577">
                  <c:v>44750</c:v>
                </c:pt>
                <c:pt idx="7578">
                  <c:v>44750</c:v>
                </c:pt>
                <c:pt idx="7579">
                  <c:v>44750</c:v>
                </c:pt>
                <c:pt idx="7580">
                  <c:v>44750</c:v>
                </c:pt>
                <c:pt idx="7581">
                  <c:v>44750</c:v>
                </c:pt>
                <c:pt idx="7582">
                  <c:v>44750</c:v>
                </c:pt>
                <c:pt idx="7583">
                  <c:v>44750</c:v>
                </c:pt>
                <c:pt idx="7584">
                  <c:v>44750</c:v>
                </c:pt>
                <c:pt idx="7585">
                  <c:v>44750</c:v>
                </c:pt>
                <c:pt idx="7586">
                  <c:v>44750</c:v>
                </c:pt>
                <c:pt idx="7587">
                  <c:v>44750</c:v>
                </c:pt>
                <c:pt idx="7588">
                  <c:v>44750</c:v>
                </c:pt>
                <c:pt idx="7589">
                  <c:v>44750</c:v>
                </c:pt>
                <c:pt idx="7590">
                  <c:v>44750</c:v>
                </c:pt>
                <c:pt idx="7591">
                  <c:v>44750</c:v>
                </c:pt>
                <c:pt idx="7592">
                  <c:v>44750</c:v>
                </c:pt>
                <c:pt idx="7593">
                  <c:v>44749</c:v>
                </c:pt>
                <c:pt idx="7594">
                  <c:v>44749</c:v>
                </c:pt>
                <c:pt idx="7595">
                  <c:v>44749</c:v>
                </c:pt>
                <c:pt idx="7596">
                  <c:v>44749</c:v>
                </c:pt>
                <c:pt idx="7597">
                  <c:v>44749</c:v>
                </c:pt>
                <c:pt idx="7598">
                  <c:v>44749</c:v>
                </c:pt>
                <c:pt idx="7599">
                  <c:v>44749</c:v>
                </c:pt>
                <c:pt idx="7600">
                  <c:v>44749</c:v>
                </c:pt>
                <c:pt idx="7601">
                  <c:v>44749</c:v>
                </c:pt>
                <c:pt idx="7602">
                  <c:v>44749</c:v>
                </c:pt>
                <c:pt idx="7603">
                  <c:v>44749</c:v>
                </c:pt>
                <c:pt idx="7604">
                  <c:v>44749</c:v>
                </c:pt>
                <c:pt idx="7605">
                  <c:v>44749</c:v>
                </c:pt>
                <c:pt idx="7606">
                  <c:v>44749</c:v>
                </c:pt>
                <c:pt idx="7607">
                  <c:v>44749</c:v>
                </c:pt>
                <c:pt idx="7608">
                  <c:v>44749</c:v>
                </c:pt>
                <c:pt idx="7609">
                  <c:v>44749</c:v>
                </c:pt>
                <c:pt idx="7610">
                  <c:v>44749</c:v>
                </c:pt>
                <c:pt idx="7611">
                  <c:v>44749</c:v>
                </c:pt>
                <c:pt idx="7612">
                  <c:v>44749</c:v>
                </c:pt>
                <c:pt idx="7613">
                  <c:v>44748</c:v>
                </c:pt>
                <c:pt idx="7614">
                  <c:v>44748</c:v>
                </c:pt>
                <c:pt idx="7615">
                  <c:v>44748</c:v>
                </c:pt>
                <c:pt idx="7616">
                  <c:v>44748</c:v>
                </c:pt>
                <c:pt idx="7617">
                  <c:v>44748</c:v>
                </c:pt>
                <c:pt idx="7618">
                  <c:v>44748</c:v>
                </c:pt>
                <c:pt idx="7619">
                  <c:v>44748</c:v>
                </c:pt>
                <c:pt idx="7620">
                  <c:v>44748</c:v>
                </c:pt>
                <c:pt idx="7621">
                  <c:v>44748</c:v>
                </c:pt>
                <c:pt idx="7622">
                  <c:v>44748</c:v>
                </c:pt>
                <c:pt idx="7623">
                  <c:v>44748</c:v>
                </c:pt>
                <c:pt idx="7624">
                  <c:v>44748</c:v>
                </c:pt>
                <c:pt idx="7625">
                  <c:v>44748</c:v>
                </c:pt>
                <c:pt idx="7626">
                  <c:v>44748</c:v>
                </c:pt>
                <c:pt idx="7627">
                  <c:v>44748</c:v>
                </c:pt>
                <c:pt idx="7628">
                  <c:v>44748</c:v>
                </c:pt>
                <c:pt idx="7629">
                  <c:v>44748</c:v>
                </c:pt>
                <c:pt idx="7630">
                  <c:v>44748</c:v>
                </c:pt>
                <c:pt idx="7631">
                  <c:v>44748</c:v>
                </c:pt>
                <c:pt idx="7632">
                  <c:v>44748</c:v>
                </c:pt>
                <c:pt idx="7633">
                  <c:v>44748</c:v>
                </c:pt>
                <c:pt idx="7634">
                  <c:v>44748</c:v>
                </c:pt>
                <c:pt idx="7635">
                  <c:v>44748</c:v>
                </c:pt>
                <c:pt idx="7636">
                  <c:v>44748</c:v>
                </c:pt>
                <c:pt idx="7637">
                  <c:v>44748</c:v>
                </c:pt>
                <c:pt idx="7638">
                  <c:v>44748</c:v>
                </c:pt>
                <c:pt idx="7639">
                  <c:v>44748</c:v>
                </c:pt>
                <c:pt idx="7640">
                  <c:v>44748</c:v>
                </c:pt>
                <c:pt idx="7641">
                  <c:v>44747</c:v>
                </c:pt>
                <c:pt idx="7642">
                  <c:v>44747</c:v>
                </c:pt>
                <c:pt idx="7643">
                  <c:v>44747</c:v>
                </c:pt>
                <c:pt idx="7644">
                  <c:v>44747</c:v>
                </c:pt>
                <c:pt idx="7645">
                  <c:v>44747</c:v>
                </c:pt>
                <c:pt idx="7646">
                  <c:v>44747</c:v>
                </c:pt>
                <c:pt idx="7647">
                  <c:v>44747</c:v>
                </c:pt>
                <c:pt idx="7648">
                  <c:v>44747</c:v>
                </c:pt>
                <c:pt idx="7649">
                  <c:v>44747</c:v>
                </c:pt>
                <c:pt idx="7650">
                  <c:v>44747</c:v>
                </c:pt>
                <c:pt idx="7651">
                  <c:v>44747</c:v>
                </c:pt>
                <c:pt idx="7652">
                  <c:v>44747</c:v>
                </c:pt>
                <c:pt idx="7653">
                  <c:v>44747</c:v>
                </c:pt>
                <c:pt idx="7654">
                  <c:v>44747</c:v>
                </c:pt>
                <c:pt idx="7655">
                  <c:v>44747</c:v>
                </c:pt>
                <c:pt idx="7656">
                  <c:v>44747</c:v>
                </c:pt>
                <c:pt idx="7657">
                  <c:v>44747</c:v>
                </c:pt>
                <c:pt idx="7658">
                  <c:v>44747</c:v>
                </c:pt>
                <c:pt idx="7659">
                  <c:v>44747</c:v>
                </c:pt>
                <c:pt idx="7660">
                  <c:v>44747</c:v>
                </c:pt>
                <c:pt idx="7661">
                  <c:v>44747</c:v>
                </c:pt>
                <c:pt idx="7662">
                  <c:v>44746</c:v>
                </c:pt>
                <c:pt idx="7663">
                  <c:v>44746</c:v>
                </c:pt>
                <c:pt idx="7664">
                  <c:v>44746</c:v>
                </c:pt>
                <c:pt idx="7665">
                  <c:v>44746</c:v>
                </c:pt>
                <c:pt idx="7666">
                  <c:v>44746</c:v>
                </c:pt>
                <c:pt idx="7667">
                  <c:v>44746</c:v>
                </c:pt>
                <c:pt idx="7668">
                  <c:v>44746</c:v>
                </c:pt>
                <c:pt idx="7669">
                  <c:v>44746</c:v>
                </c:pt>
                <c:pt idx="7670">
                  <c:v>44746</c:v>
                </c:pt>
                <c:pt idx="7671">
                  <c:v>44746</c:v>
                </c:pt>
                <c:pt idx="7672">
                  <c:v>44746</c:v>
                </c:pt>
                <c:pt idx="7673">
                  <c:v>44746</c:v>
                </c:pt>
                <c:pt idx="7674">
                  <c:v>44746</c:v>
                </c:pt>
                <c:pt idx="7675">
                  <c:v>44746</c:v>
                </c:pt>
                <c:pt idx="7676">
                  <c:v>44746</c:v>
                </c:pt>
                <c:pt idx="7677">
                  <c:v>44746</c:v>
                </c:pt>
                <c:pt idx="7678">
                  <c:v>44746</c:v>
                </c:pt>
                <c:pt idx="7679">
                  <c:v>44746</c:v>
                </c:pt>
                <c:pt idx="7680">
                  <c:v>44745</c:v>
                </c:pt>
                <c:pt idx="7681">
                  <c:v>44745</c:v>
                </c:pt>
                <c:pt idx="7682">
                  <c:v>44745</c:v>
                </c:pt>
                <c:pt idx="7683">
                  <c:v>44745</c:v>
                </c:pt>
                <c:pt idx="7684">
                  <c:v>44745</c:v>
                </c:pt>
                <c:pt idx="7685">
                  <c:v>44745</c:v>
                </c:pt>
                <c:pt idx="7686">
                  <c:v>44744</c:v>
                </c:pt>
                <c:pt idx="7687">
                  <c:v>44744</c:v>
                </c:pt>
                <c:pt idx="7688">
                  <c:v>44744</c:v>
                </c:pt>
                <c:pt idx="7689">
                  <c:v>44744</c:v>
                </c:pt>
                <c:pt idx="7690">
                  <c:v>44744</c:v>
                </c:pt>
                <c:pt idx="7691">
                  <c:v>44744</c:v>
                </c:pt>
                <c:pt idx="7692">
                  <c:v>44744</c:v>
                </c:pt>
                <c:pt idx="7693">
                  <c:v>44744</c:v>
                </c:pt>
                <c:pt idx="7694">
                  <c:v>44744</c:v>
                </c:pt>
                <c:pt idx="7695">
                  <c:v>44744</c:v>
                </c:pt>
                <c:pt idx="7696">
                  <c:v>44744</c:v>
                </c:pt>
                <c:pt idx="7697">
                  <c:v>44744</c:v>
                </c:pt>
                <c:pt idx="7698">
                  <c:v>44744</c:v>
                </c:pt>
                <c:pt idx="7699">
                  <c:v>44743</c:v>
                </c:pt>
                <c:pt idx="7700">
                  <c:v>44743</c:v>
                </c:pt>
                <c:pt idx="7701">
                  <c:v>44743</c:v>
                </c:pt>
                <c:pt idx="7702">
                  <c:v>44743</c:v>
                </c:pt>
                <c:pt idx="7703">
                  <c:v>44743</c:v>
                </c:pt>
                <c:pt idx="7704">
                  <c:v>44743</c:v>
                </c:pt>
                <c:pt idx="7705">
                  <c:v>44743</c:v>
                </c:pt>
                <c:pt idx="7706">
                  <c:v>44743</c:v>
                </c:pt>
                <c:pt idx="7707">
                  <c:v>44743</c:v>
                </c:pt>
                <c:pt idx="7708">
                  <c:v>44743</c:v>
                </c:pt>
              </c:numCache>
            </c:numRef>
          </c:xVal>
          <c:yVal>
            <c:numRef>
              <c:f>'[Gallager presentation.xlsx]Test data (2)'!$AB$4:$AB$7712</c:f>
              <c:numCache>
                <c:formatCode>#,##0.00</c:formatCode>
                <c:ptCount val="7709"/>
                <c:pt idx="0">
                  <c:v>210</c:v>
                </c:pt>
                <c:pt idx="1">
                  <c:v>7337</c:v>
                </c:pt>
                <c:pt idx="2">
                  <c:v>6112.74</c:v>
                </c:pt>
                <c:pt idx="3">
                  <c:v>5504</c:v>
                </c:pt>
                <c:pt idx="4">
                  <c:v>0</c:v>
                </c:pt>
                <c:pt idx="5">
                  <c:v>0</c:v>
                </c:pt>
                <c:pt idx="6">
                  <c:v>3288</c:v>
                </c:pt>
                <c:pt idx="7">
                  <c:v>2666</c:v>
                </c:pt>
                <c:pt idx="8">
                  <c:v>0</c:v>
                </c:pt>
                <c:pt idx="9">
                  <c:v>2580</c:v>
                </c:pt>
                <c:pt idx="10">
                  <c:v>2500</c:v>
                </c:pt>
                <c:pt idx="11">
                  <c:v>0</c:v>
                </c:pt>
                <c:pt idx="12">
                  <c:v>10</c:v>
                </c:pt>
                <c:pt idx="13">
                  <c:v>1980</c:v>
                </c:pt>
                <c:pt idx="14">
                  <c:v>0</c:v>
                </c:pt>
                <c:pt idx="15">
                  <c:v>780</c:v>
                </c:pt>
                <c:pt idx="16">
                  <c:v>10</c:v>
                </c:pt>
                <c:pt idx="17">
                  <c:v>10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1524</c:v>
                </c:pt>
                <c:pt idx="22">
                  <c:v>1000</c:v>
                </c:pt>
                <c:pt idx="23">
                  <c:v>1000</c:v>
                </c:pt>
                <c:pt idx="24">
                  <c:v>260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4042</c:v>
                </c:pt>
                <c:pt idx="33">
                  <c:v>0</c:v>
                </c:pt>
                <c:pt idx="34">
                  <c:v>0</c:v>
                </c:pt>
                <c:pt idx="35">
                  <c:v>2542</c:v>
                </c:pt>
                <c:pt idx="36">
                  <c:v>750</c:v>
                </c:pt>
                <c:pt idx="37">
                  <c:v>2330</c:v>
                </c:pt>
                <c:pt idx="38">
                  <c:v>2516</c:v>
                </c:pt>
                <c:pt idx="39">
                  <c:v>2016</c:v>
                </c:pt>
                <c:pt idx="40">
                  <c:v>0</c:v>
                </c:pt>
                <c:pt idx="41">
                  <c:v>0</c:v>
                </c:pt>
                <c:pt idx="42">
                  <c:v>25010</c:v>
                </c:pt>
                <c:pt idx="43">
                  <c:v>780</c:v>
                </c:pt>
                <c:pt idx="44">
                  <c:v>10</c:v>
                </c:pt>
                <c:pt idx="45">
                  <c:v>1750</c:v>
                </c:pt>
                <c:pt idx="46">
                  <c:v>0</c:v>
                </c:pt>
                <c:pt idx="47">
                  <c:v>0</c:v>
                </c:pt>
                <c:pt idx="48">
                  <c:v>1000</c:v>
                </c:pt>
                <c:pt idx="49">
                  <c:v>1536</c:v>
                </c:pt>
                <c:pt idx="50">
                  <c:v>1500</c:v>
                </c:pt>
                <c:pt idx="51">
                  <c:v>0</c:v>
                </c:pt>
                <c:pt idx="52">
                  <c:v>10</c:v>
                </c:pt>
                <c:pt idx="53">
                  <c:v>0</c:v>
                </c:pt>
                <c:pt idx="54">
                  <c:v>1280</c:v>
                </c:pt>
                <c:pt idx="55">
                  <c:v>3734.72</c:v>
                </c:pt>
                <c:pt idx="56">
                  <c:v>1079.32</c:v>
                </c:pt>
                <c:pt idx="57">
                  <c:v>0</c:v>
                </c:pt>
                <c:pt idx="58">
                  <c:v>9500</c:v>
                </c:pt>
                <c:pt idx="59">
                  <c:v>0</c:v>
                </c:pt>
                <c:pt idx="60">
                  <c:v>0</c:v>
                </c:pt>
                <c:pt idx="61">
                  <c:v>8466.01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4841.1000000000004</c:v>
                </c:pt>
                <c:pt idx="66">
                  <c:v>1716</c:v>
                </c:pt>
                <c:pt idx="67">
                  <c:v>5366.74</c:v>
                </c:pt>
                <c:pt idx="68">
                  <c:v>5000</c:v>
                </c:pt>
                <c:pt idx="69">
                  <c:v>3080</c:v>
                </c:pt>
                <c:pt idx="70">
                  <c:v>0</c:v>
                </c:pt>
                <c:pt idx="71">
                  <c:v>2142</c:v>
                </c:pt>
                <c:pt idx="72">
                  <c:v>2000</c:v>
                </c:pt>
                <c:pt idx="73">
                  <c:v>600</c:v>
                </c:pt>
                <c:pt idx="74">
                  <c:v>1767.72</c:v>
                </c:pt>
                <c:pt idx="75">
                  <c:v>1536</c:v>
                </c:pt>
                <c:pt idx="76">
                  <c:v>1111</c:v>
                </c:pt>
                <c:pt idx="77">
                  <c:v>680.66</c:v>
                </c:pt>
                <c:pt idx="78">
                  <c:v>210</c:v>
                </c:pt>
                <c:pt idx="79">
                  <c:v>2493.75</c:v>
                </c:pt>
                <c:pt idx="80">
                  <c:v>5504</c:v>
                </c:pt>
                <c:pt idx="81">
                  <c:v>0</c:v>
                </c:pt>
                <c:pt idx="82">
                  <c:v>7064</c:v>
                </c:pt>
                <c:pt idx="83">
                  <c:v>0</c:v>
                </c:pt>
                <c:pt idx="84">
                  <c:v>0</c:v>
                </c:pt>
                <c:pt idx="85">
                  <c:v>6890</c:v>
                </c:pt>
                <c:pt idx="86">
                  <c:v>5835.94</c:v>
                </c:pt>
                <c:pt idx="87">
                  <c:v>4569</c:v>
                </c:pt>
                <c:pt idx="88">
                  <c:v>0</c:v>
                </c:pt>
                <c:pt idx="89">
                  <c:v>3498</c:v>
                </c:pt>
                <c:pt idx="90">
                  <c:v>3166</c:v>
                </c:pt>
                <c:pt idx="91">
                  <c:v>2650</c:v>
                </c:pt>
                <c:pt idx="92">
                  <c:v>0</c:v>
                </c:pt>
                <c:pt idx="93">
                  <c:v>2442</c:v>
                </c:pt>
                <c:pt idx="94">
                  <c:v>780</c:v>
                </c:pt>
                <c:pt idx="95">
                  <c:v>10</c:v>
                </c:pt>
                <c:pt idx="96">
                  <c:v>2000</c:v>
                </c:pt>
                <c:pt idx="97">
                  <c:v>10</c:v>
                </c:pt>
                <c:pt idx="98">
                  <c:v>1992</c:v>
                </c:pt>
                <c:pt idx="99">
                  <c:v>0</c:v>
                </c:pt>
                <c:pt idx="100">
                  <c:v>1746.44</c:v>
                </c:pt>
                <c:pt idx="101">
                  <c:v>1620</c:v>
                </c:pt>
                <c:pt idx="102">
                  <c:v>0</c:v>
                </c:pt>
                <c:pt idx="103">
                  <c:v>1536</c:v>
                </c:pt>
                <c:pt idx="104">
                  <c:v>943.84</c:v>
                </c:pt>
                <c:pt idx="105">
                  <c:v>1000</c:v>
                </c:pt>
                <c:pt idx="106">
                  <c:v>1000</c:v>
                </c:pt>
                <c:pt idx="107">
                  <c:v>210</c:v>
                </c:pt>
                <c:pt idx="108">
                  <c:v>0</c:v>
                </c:pt>
                <c:pt idx="109">
                  <c:v>3436</c:v>
                </c:pt>
                <c:pt idx="110">
                  <c:v>1497.1</c:v>
                </c:pt>
                <c:pt idx="111">
                  <c:v>10</c:v>
                </c:pt>
                <c:pt idx="112">
                  <c:v>9329.1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4935.37</c:v>
                </c:pt>
                <c:pt idx="117">
                  <c:v>3508</c:v>
                </c:pt>
                <c:pt idx="118">
                  <c:v>10</c:v>
                </c:pt>
                <c:pt idx="119">
                  <c:v>10</c:v>
                </c:pt>
                <c:pt idx="120">
                  <c:v>0</c:v>
                </c:pt>
                <c:pt idx="121">
                  <c:v>2869.89</c:v>
                </c:pt>
                <c:pt idx="122">
                  <c:v>0</c:v>
                </c:pt>
                <c:pt idx="123">
                  <c:v>1680</c:v>
                </c:pt>
                <c:pt idx="124">
                  <c:v>10</c:v>
                </c:pt>
                <c:pt idx="125">
                  <c:v>3738.87</c:v>
                </c:pt>
                <c:pt idx="126">
                  <c:v>1350</c:v>
                </c:pt>
                <c:pt idx="127">
                  <c:v>1000</c:v>
                </c:pt>
                <c:pt idx="128">
                  <c:v>15000</c:v>
                </c:pt>
                <c:pt idx="129">
                  <c:v>9357.69</c:v>
                </c:pt>
                <c:pt idx="130">
                  <c:v>0</c:v>
                </c:pt>
                <c:pt idx="131">
                  <c:v>7500</c:v>
                </c:pt>
                <c:pt idx="132">
                  <c:v>6814</c:v>
                </c:pt>
                <c:pt idx="133">
                  <c:v>5166</c:v>
                </c:pt>
                <c:pt idx="134">
                  <c:v>4704.3900000000003</c:v>
                </c:pt>
                <c:pt idx="135">
                  <c:v>3810</c:v>
                </c:pt>
                <c:pt idx="136">
                  <c:v>0</c:v>
                </c:pt>
                <c:pt idx="137">
                  <c:v>3380</c:v>
                </c:pt>
                <c:pt idx="138">
                  <c:v>0</c:v>
                </c:pt>
                <c:pt idx="139">
                  <c:v>3288.45</c:v>
                </c:pt>
                <c:pt idx="140">
                  <c:v>2880.09</c:v>
                </c:pt>
                <c:pt idx="141">
                  <c:v>0</c:v>
                </c:pt>
                <c:pt idx="142">
                  <c:v>1536</c:v>
                </c:pt>
                <c:pt idx="143">
                  <c:v>10</c:v>
                </c:pt>
                <c:pt idx="144">
                  <c:v>2480</c:v>
                </c:pt>
                <c:pt idx="145">
                  <c:v>1350</c:v>
                </c:pt>
                <c:pt idx="146">
                  <c:v>1345.36</c:v>
                </c:pt>
                <c:pt idx="147">
                  <c:v>1340.41</c:v>
                </c:pt>
                <c:pt idx="148">
                  <c:v>1250</c:v>
                </c:pt>
                <c:pt idx="149">
                  <c:v>1250</c:v>
                </c:pt>
                <c:pt idx="150">
                  <c:v>10</c:v>
                </c:pt>
                <c:pt idx="151">
                  <c:v>750</c:v>
                </c:pt>
                <c:pt idx="152">
                  <c:v>2339.1</c:v>
                </c:pt>
                <c:pt idx="153">
                  <c:v>0</c:v>
                </c:pt>
                <c:pt idx="154">
                  <c:v>342</c:v>
                </c:pt>
                <c:pt idx="155">
                  <c:v>6831.28</c:v>
                </c:pt>
                <c:pt idx="156">
                  <c:v>0</c:v>
                </c:pt>
                <c:pt idx="157">
                  <c:v>500</c:v>
                </c:pt>
                <c:pt idx="158">
                  <c:v>0</c:v>
                </c:pt>
                <c:pt idx="159">
                  <c:v>4136</c:v>
                </c:pt>
                <c:pt idx="160">
                  <c:v>3519.47</c:v>
                </c:pt>
                <c:pt idx="161">
                  <c:v>3482.6</c:v>
                </c:pt>
                <c:pt idx="162">
                  <c:v>2992</c:v>
                </c:pt>
                <c:pt idx="163">
                  <c:v>0</c:v>
                </c:pt>
                <c:pt idx="164">
                  <c:v>0</c:v>
                </c:pt>
                <c:pt idx="165">
                  <c:v>2000</c:v>
                </c:pt>
                <c:pt idx="166">
                  <c:v>0</c:v>
                </c:pt>
                <c:pt idx="167">
                  <c:v>1750</c:v>
                </c:pt>
                <c:pt idx="168">
                  <c:v>1042</c:v>
                </c:pt>
                <c:pt idx="169">
                  <c:v>1780</c:v>
                </c:pt>
                <c:pt idx="170">
                  <c:v>1749.42</c:v>
                </c:pt>
                <c:pt idx="171">
                  <c:v>1680</c:v>
                </c:pt>
                <c:pt idx="172">
                  <c:v>875</c:v>
                </c:pt>
                <c:pt idx="173">
                  <c:v>10</c:v>
                </c:pt>
                <c:pt idx="174">
                  <c:v>0</c:v>
                </c:pt>
                <c:pt idx="175">
                  <c:v>736</c:v>
                </c:pt>
                <c:pt idx="176">
                  <c:v>0</c:v>
                </c:pt>
                <c:pt idx="177">
                  <c:v>0</c:v>
                </c:pt>
                <c:pt idx="178">
                  <c:v>5095.7299999999996</c:v>
                </c:pt>
                <c:pt idx="179">
                  <c:v>1000</c:v>
                </c:pt>
                <c:pt idx="180">
                  <c:v>2966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1885.59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4920.13</c:v>
                </c:pt>
                <c:pt idx="190">
                  <c:v>4858</c:v>
                </c:pt>
                <c:pt idx="191">
                  <c:v>0</c:v>
                </c:pt>
                <c:pt idx="192">
                  <c:v>4153.8</c:v>
                </c:pt>
                <c:pt idx="193">
                  <c:v>950</c:v>
                </c:pt>
                <c:pt idx="194">
                  <c:v>500</c:v>
                </c:pt>
                <c:pt idx="195">
                  <c:v>2480</c:v>
                </c:pt>
                <c:pt idx="196">
                  <c:v>10</c:v>
                </c:pt>
                <c:pt idx="197">
                  <c:v>0</c:v>
                </c:pt>
                <c:pt idx="198">
                  <c:v>0</c:v>
                </c:pt>
                <c:pt idx="199">
                  <c:v>10</c:v>
                </c:pt>
                <c:pt idx="200">
                  <c:v>2000</c:v>
                </c:pt>
                <c:pt idx="201">
                  <c:v>10</c:v>
                </c:pt>
                <c:pt idx="202">
                  <c:v>0</c:v>
                </c:pt>
                <c:pt idx="203">
                  <c:v>2386</c:v>
                </c:pt>
                <c:pt idx="204">
                  <c:v>4184.54</c:v>
                </c:pt>
                <c:pt idx="205">
                  <c:v>0</c:v>
                </c:pt>
                <c:pt idx="206">
                  <c:v>5000</c:v>
                </c:pt>
                <c:pt idx="207">
                  <c:v>4829.16</c:v>
                </c:pt>
                <c:pt idx="208">
                  <c:v>3802.6</c:v>
                </c:pt>
                <c:pt idx="209">
                  <c:v>792</c:v>
                </c:pt>
                <c:pt idx="210">
                  <c:v>2716</c:v>
                </c:pt>
                <c:pt idx="211">
                  <c:v>10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2452.1999999999998</c:v>
                </c:pt>
                <c:pt idx="216">
                  <c:v>10</c:v>
                </c:pt>
                <c:pt idx="217">
                  <c:v>1000</c:v>
                </c:pt>
                <c:pt idx="218">
                  <c:v>1992</c:v>
                </c:pt>
                <c:pt idx="219">
                  <c:v>0</c:v>
                </c:pt>
                <c:pt idx="220">
                  <c:v>0</c:v>
                </c:pt>
                <c:pt idx="221">
                  <c:v>1716</c:v>
                </c:pt>
                <c:pt idx="222">
                  <c:v>0</c:v>
                </c:pt>
                <c:pt idx="223">
                  <c:v>1850</c:v>
                </c:pt>
                <c:pt idx="224">
                  <c:v>938.4</c:v>
                </c:pt>
                <c:pt idx="225">
                  <c:v>600</c:v>
                </c:pt>
                <c:pt idx="226">
                  <c:v>1500</c:v>
                </c:pt>
                <c:pt idx="227">
                  <c:v>1500</c:v>
                </c:pt>
                <c:pt idx="228">
                  <c:v>10</c:v>
                </c:pt>
                <c:pt idx="229">
                  <c:v>0</c:v>
                </c:pt>
                <c:pt idx="230">
                  <c:v>10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10</c:v>
                </c:pt>
                <c:pt idx="236">
                  <c:v>0</c:v>
                </c:pt>
                <c:pt idx="237">
                  <c:v>10</c:v>
                </c:pt>
                <c:pt idx="238">
                  <c:v>2078</c:v>
                </c:pt>
                <c:pt idx="239">
                  <c:v>5010</c:v>
                </c:pt>
                <c:pt idx="240">
                  <c:v>0</c:v>
                </c:pt>
                <c:pt idx="241">
                  <c:v>3542</c:v>
                </c:pt>
                <c:pt idx="242">
                  <c:v>3542</c:v>
                </c:pt>
                <c:pt idx="243">
                  <c:v>530.5</c:v>
                </c:pt>
                <c:pt idx="244">
                  <c:v>2373.4</c:v>
                </c:pt>
                <c:pt idx="245">
                  <c:v>2341</c:v>
                </c:pt>
                <c:pt idx="246">
                  <c:v>10</c:v>
                </c:pt>
                <c:pt idx="247">
                  <c:v>2100</c:v>
                </c:pt>
                <c:pt idx="248">
                  <c:v>2000</c:v>
                </c:pt>
                <c:pt idx="249">
                  <c:v>0</c:v>
                </c:pt>
                <c:pt idx="250">
                  <c:v>716.86</c:v>
                </c:pt>
                <c:pt idx="251">
                  <c:v>10</c:v>
                </c:pt>
                <c:pt idx="252">
                  <c:v>10</c:v>
                </c:pt>
                <c:pt idx="253">
                  <c:v>1916</c:v>
                </c:pt>
                <c:pt idx="254">
                  <c:v>492.63</c:v>
                </c:pt>
                <c:pt idx="255">
                  <c:v>5854.13</c:v>
                </c:pt>
                <c:pt idx="256">
                  <c:v>1519.62</c:v>
                </c:pt>
                <c:pt idx="257">
                  <c:v>10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3763.56</c:v>
                </c:pt>
                <c:pt idx="262">
                  <c:v>0</c:v>
                </c:pt>
                <c:pt idx="263">
                  <c:v>4960</c:v>
                </c:pt>
                <c:pt idx="264">
                  <c:v>0</c:v>
                </c:pt>
                <c:pt idx="265">
                  <c:v>850.11</c:v>
                </c:pt>
                <c:pt idx="266">
                  <c:v>10</c:v>
                </c:pt>
                <c:pt idx="267">
                  <c:v>1750</c:v>
                </c:pt>
                <c:pt idx="268">
                  <c:v>1680</c:v>
                </c:pt>
                <c:pt idx="269">
                  <c:v>1606</c:v>
                </c:pt>
                <c:pt idx="270">
                  <c:v>10</c:v>
                </c:pt>
                <c:pt idx="271">
                  <c:v>10</c:v>
                </c:pt>
                <c:pt idx="272">
                  <c:v>1536</c:v>
                </c:pt>
                <c:pt idx="273">
                  <c:v>1450</c:v>
                </c:pt>
                <c:pt idx="274">
                  <c:v>1192</c:v>
                </c:pt>
                <c:pt idx="275">
                  <c:v>400</c:v>
                </c:pt>
                <c:pt idx="276">
                  <c:v>10</c:v>
                </c:pt>
                <c:pt idx="277">
                  <c:v>0</c:v>
                </c:pt>
                <c:pt idx="278">
                  <c:v>282.44</c:v>
                </c:pt>
                <c:pt idx="279">
                  <c:v>462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10</c:v>
                </c:pt>
                <c:pt idx="284">
                  <c:v>2385.87</c:v>
                </c:pt>
                <c:pt idx="285">
                  <c:v>10</c:v>
                </c:pt>
                <c:pt idx="286">
                  <c:v>0</c:v>
                </c:pt>
                <c:pt idx="287">
                  <c:v>1187</c:v>
                </c:pt>
                <c:pt idx="288">
                  <c:v>0</c:v>
                </c:pt>
                <c:pt idx="289">
                  <c:v>10</c:v>
                </c:pt>
                <c:pt idx="290">
                  <c:v>2665.57</c:v>
                </c:pt>
                <c:pt idx="291">
                  <c:v>210</c:v>
                </c:pt>
                <c:pt idx="292">
                  <c:v>5736</c:v>
                </c:pt>
                <c:pt idx="293">
                  <c:v>4500</c:v>
                </c:pt>
                <c:pt idx="294">
                  <c:v>1000</c:v>
                </c:pt>
                <c:pt idx="295">
                  <c:v>3266</c:v>
                </c:pt>
                <c:pt idx="296">
                  <c:v>2500</c:v>
                </c:pt>
                <c:pt idx="297">
                  <c:v>2770.81</c:v>
                </c:pt>
                <c:pt idx="298">
                  <c:v>4426</c:v>
                </c:pt>
                <c:pt idx="299">
                  <c:v>2220</c:v>
                </c:pt>
                <c:pt idx="300">
                  <c:v>1930</c:v>
                </c:pt>
                <c:pt idx="301">
                  <c:v>0</c:v>
                </c:pt>
                <c:pt idx="302">
                  <c:v>1536</c:v>
                </c:pt>
                <c:pt idx="303">
                  <c:v>1510</c:v>
                </c:pt>
                <c:pt idx="304">
                  <c:v>500</c:v>
                </c:pt>
                <c:pt idx="305">
                  <c:v>0</c:v>
                </c:pt>
                <c:pt idx="306">
                  <c:v>1056</c:v>
                </c:pt>
                <c:pt idx="307">
                  <c:v>10</c:v>
                </c:pt>
                <c:pt idx="308">
                  <c:v>5645.07</c:v>
                </c:pt>
                <c:pt idx="309">
                  <c:v>1000</c:v>
                </c:pt>
                <c:pt idx="310">
                  <c:v>11895.67</c:v>
                </c:pt>
                <c:pt idx="311">
                  <c:v>10</c:v>
                </c:pt>
                <c:pt idx="312">
                  <c:v>10</c:v>
                </c:pt>
                <c:pt idx="313">
                  <c:v>0</c:v>
                </c:pt>
                <c:pt idx="314">
                  <c:v>420</c:v>
                </c:pt>
                <c:pt idx="315">
                  <c:v>0</c:v>
                </c:pt>
                <c:pt idx="316">
                  <c:v>5593</c:v>
                </c:pt>
                <c:pt idx="317">
                  <c:v>5000</c:v>
                </c:pt>
                <c:pt idx="318">
                  <c:v>0</c:v>
                </c:pt>
                <c:pt idx="319">
                  <c:v>0</c:v>
                </c:pt>
                <c:pt idx="320">
                  <c:v>3166</c:v>
                </c:pt>
                <c:pt idx="321">
                  <c:v>3135.71</c:v>
                </c:pt>
                <c:pt idx="322">
                  <c:v>2942</c:v>
                </c:pt>
                <c:pt idx="323">
                  <c:v>0</c:v>
                </c:pt>
                <c:pt idx="324">
                  <c:v>2620</c:v>
                </c:pt>
                <c:pt idx="325">
                  <c:v>2592</c:v>
                </c:pt>
                <c:pt idx="326">
                  <c:v>2200</c:v>
                </c:pt>
                <c:pt idx="327">
                  <c:v>2192</c:v>
                </c:pt>
                <c:pt idx="328">
                  <c:v>0</c:v>
                </c:pt>
                <c:pt idx="329">
                  <c:v>1986</c:v>
                </c:pt>
                <c:pt idx="330">
                  <c:v>7972</c:v>
                </c:pt>
                <c:pt idx="331">
                  <c:v>2380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1000</c:v>
                </c:pt>
                <c:pt idx="336">
                  <c:v>14526</c:v>
                </c:pt>
                <c:pt idx="337">
                  <c:v>10</c:v>
                </c:pt>
                <c:pt idx="338">
                  <c:v>0</c:v>
                </c:pt>
                <c:pt idx="339">
                  <c:v>0</c:v>
                </c:pt>
                <c:pt idx="340">
                  <c:v>4382</c:v>
                </c:pt>
                <c:pt idx="341">
                  <c:v>0</c:v>
                </c:pt>
                <c:pt idx="342">
                  <c:v>6112.61</c:v>
                </c:pt>
                <c:pt idx="343">
                  <c:v>6619.94</c:v>
                </c:pt>
                <c:pt idx="344">
                  <c:v>6399.96</c:v>
                </c:pt>
                <c:pt idx="345">
                  <c:v>6079</c:v>
                </c:pt>
                <c:pt idx="346">
                  <c:v>0</c:v>
                </c:pt>
                <c:pt idx="347">
                  <c:v>5666</c:v>
                </c:pt>
                <c:pt idx="348">
                  <c:v>0</c:v>
                </c:pt>
                <c:pt idx="349">
                  <c:v>4092</c:v>
                </c:pt>
                <c:pt idx="350">
                  <c:v>500</c:v>
                </c:pt>
                <c:pt idx="351">
                  <c:v>0</c:v>
                </c:pt>
                <c:pt idx="352">
                  <c:v>0</c:v>
                </c:pt>
                <c:pt idx="353">
                  <c:v>3392</c:v>
                </c:pt>
                <c:pt idx="354">
                  <c:v>0</c:v>
                </c:pt>
                <c:pt idx="355">
                  <c:v>2092</c:v>
                </c:pt>
                <c:pt idx="356">
                  <c:v>2071.5</c:v>
                </c:pt>
                <c:pt idx="357">
                  <c:v>2000</c:v>
                </c:pt>
                <c:pt idx="358">
                  <c:v>220</c:v>
                </c:pt>
                <c:pt idx="359">
                  <c:v>7500</c:v>
                </c:pt>
                <c:pt idx="360">
                  <c:v>1850</c:v>
                </c:pt>
                <c:pt idx="361">
                  <c:v>1800</c:v>
                </c:pt>
                <c:pt idx="362">
                  <c:v>510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3416</c:v>
                </c:pt>
                <c:pt idx="368">
                  <c:v>1038.97</c:v>
                </c:pt>
                <c:pt idx="369">
                  <c:v>1642</c:v>
                </c:pt>
                <c:pt idx="370">
                  <c:v>10</c:v>
                </c:pt>
                <c:pt idx="371">
                  <c:v>1000</c:v>
                </c:pt>
                <c:pt idx="372">
                  <c:v>850</c:v>
                </c:pt>
                <c:pt idx="373">
                  <c:v>0</c:v>
                </c:pt>
                <c:pt idx="374">
                  <c:v>850</c:v>
                </c:pt>
                <c:pt idx="375">
                  <c:v>8124.87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2788</c:v>
                </c:pt>
                <c:pt idx="382">
                  <c:v>4782</c:v>
                </c:pt>
                <c:pt idx="383">
                  <c:v>0</c:v>
                </c:pt>
                <c:pt idx="384">
                  <c:v>3341.8</c:v>
                </c:pt>
                <c:pt idx="385">
                  <c:v>0</c:v>
                </c:pt>
                <c:pt idx="386">
                  <c:v>2580</c:v>
                </c:pt>
                <c:pt idx="387">
                  <c:v>2500</c:v>
                </c:pt>
                <c:pt idx="388">
                  <c:v>2280</c:v>
                </c:pt>
                <c:pt idx="389">
                  <c:v>1986</c:v>
                </c:pt>
                <c:pt idx="390">
                  <c:v>5831.44</c:v>
                </c:pt>
                <c:pt idx="391">
                  <c:v>3038.89</c:v>
                </c:pt>
                <c:pt idx="392">
                  <c:v>10</c:v>
                </c:pt>
                <c:pt idx="393">
                  <c:v>0</c:v>
                </c:pt>
                <c:pt idx="394">
                  <c:v>1510</c:v>
                </c:pt>
                <c:pt idx="395">
                  <c:v>7969.6</c:v>
                </c:pt>
                <c:pt idx="396">
                  <c:v>10</c:v>
                </c:pt>
                <c:pt idx="397">
                  <c:v>0</c:v>
                </c:pt>
                <c:pt idx="398">
                  <c:v>15212</c:v>
                </c:pt>
                <c:pt idx="399">
                  <c:v>5000</c:v>
                </c:pt>
                <c:pt idx="400">
                  <c:v>7671</c:v>
                </c:pt>
                <c:pt idx="401">
                  <c:v>2394</c:v>
                </c:pt>
                <c:pt idx="402">
                  <c:v>10</c:v>
                </c:pt>
                <c:pt idx="403">
                  <c:v>9960</c:v>
                </c:pt>
                <c:pt idx="404">
                  <c:v>0</c:v>
                </c:pt>
                <c:pt idx="405">
                  <c:v>0</c:v>
                </c:pt>
                <c:pt idx="406">
                  <c:v>875</c:v>
                </c:pt>
                <c:pt idx="407">
                  <c:v>5713.29</c:v>
                </c:pt>
                <c:pt idx="408">
                  <c:v>3666</c:v>
                </c:pt>
                <c:pt idx="409">
                  <c:v>3000</c:v>
                </c:pt>
                <c:pt idx="410">
                  <c:v>3000</c:v>
                </c:pt>
                <c:pt idx="411">
                  <c:v>500</c:v>
                </c:pt>
                <c:pt idx="412">
                  <c:v>210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1892.4</c:v>
                </c:pt>
                <c:pt idx="418">
                  <c:v>1642</c:v>
                </c:pt>
                <c:pt idx="419">
                  <c:v>1607.18</c:v>
                </c:pt>
                <c:pt idx="420">
                  <c:v>10</c:v>
                </c:pt>
                <c:pt idx="421">
                  <c:v>0</c:v>
                </c:pt>
                <c:pt idx="422">
                  <c:v>500</c:v>
                </c:pt>
                <c:pt idx="423">
                  <c:v>1000</c:v>
                </c:pt>
                <c:pt idx="424">
                  <c:v>0</c:v>
                </c:pt>
                <c:pt idx="425">
                  <c:v>8136.48</c:v>
                </c:pt>
                <c:pt idx="426">
                  <c:v>8358</c:v>
                </c:pt>
                <c:pt idx="427">
                  <c:v>5000</c:v>
                </c:pt>
                <c:pt idx="428">
                  <c:v>11567.97</c:v>
                </c:pt>
                <c:pt idx="429">
                  <c:v>0</c:v>
                </c:pt>
                <c:pt idx="430">
                  <c:v>1000</c:v>
                </c:pt>
                <c:pt idx="431">
                  <c:v>0</c:v>
                </c:pt>
                <c:pt idx="432">
                  <c:v>242</c:v>
                </c:pt>
                <c:pt idx="433">
                  <c:v>5573.28</c:v>
                </c:pt>
                <c:pt idx="434">
                  <c:v>4080</c:v>
                </c:pt>
                <c:pt idx="435">
                  <c:v>4000</c:v>
                </c:pt>
                <c:pt idx="436">
                  <c:v>3876</c:v>
                </c:pt>
                <c:pt idx="437">
                  <c:v>3520</c:v>
                </c:pt>
                <c:pt idx="438">
                  <c:v>3176.14</c:v>
                </c:pt>
                <c:pt idx="439">
                  <c:v>2500</c:v>
                </c:pt>
                <c:pt idx="440">
                  <c:v>0</c:v>
                </c:pt>
                <c:pt idx="441">
                  <c:v>8708.59</c:v>
                </c:pt>
                <c:pt idx="442">
                  <c:v>0</c:v>
                </c:pt>
                <c:pt idx="443">
                  <c:v>2080</c:v>
                </c:pt>
                <c:pt idx="444">
                  <c:v>0</c:v>
                </c:pt>
                <c:pt idx="445">
                  <c:v>0</c:v>
                </c:pt>
                <c:pt idx="446">
                  <c:v>2216</c:v>
                </c:pt>
                <c:pt idx="447">
                  <c:v>501.79</c:v>
                </c:pt>
                <c:pt idx="448">
                  <c:v>10</c:v>
                </c:pt>
                <c:pt idx="449">
                  <c:v>10</c:v>
                </c:pt>
                <c:pt idx="450">
                  <c:v>575</c:v>
                </c:pt>
                <c:pt idx="451">
                  <c:v>0</c:v>
                </c:pt>
                <c:pt idx="452">
                  <c:v>1273.53</c:v>
                </c:pt>
                <c:pt idx="453">
                  <c:v>1218.67</c:v>
                </c:pt>
                <c:pt idx="454">
                  <c:v>1000</c:v>
                </c:pt>
                <c:pt idx="455">
                  <c:v>1063.5</c:v>
                </c:pt>
                <c:pt idx="456">
                  <c:v>2320</c:v>
                </c:pt>
                <c:pt idx="457">
                  <c:v>1000</c:v>
                </c:pt>
                <c:pt idx="458">
                  <c:v>0</c:v>
                </c:pt>
                <c:pt idx="459">
                  <c:v>0</c:v>
                </c:pt>
                <c:pt idx="460">
                  <c:v>10</c:v>
                </c:pt>
                <c:pt idx="461">
                  <c:v>8</c:v>
                </c:pt>
                <c:pt idx="462">
                  <c:v>100</c:v>
                </c:pt>
                <c:pt idx="463">
                  <c:v>5462.27</c:v>
                </c:pt>
                <c:pt idx="464">
                  <c:v>4242</c:v>
                </c:pt>
                <c:pt idx="465">
                  <c:v>3574</c:v>
                </c:pt>
                <c:pt idx="466">
                  <c:v>2500</c:v>
                </c:pt>
                <c:pt idx="467">
                  <c:v>1986</c:v>
                </c:pt>
                <c:pt idx="468">
                  <c:v>500</c:v>
                </c:pt>
                <c:pt idx="469">
                  <c:v>10</c:v>
                </c:pt>
                <c:pt idx="470">
                  <c:v>1832.6</c:v>
                </c:pt>
                <c:pt idx="471">
                  <c:v>0</c:v>
                </c:pt>
                <c:pt idx="472">
                  <c:v>1000</c:v>
                </c:pt>
                <c:pt idx="473">
                  <c:v>1000</c:v>
                </c:pt>
                <c:pt idx="474">
                  <c:v>1000</c:v>
                </c:pt>
                <c:pt idx="475">
                  <c:v>0</c:v>
                </c:pt>
                <c:pt idx="476">
                  <c:v>8950</c:v>
                </c:pt>
                <c:pt idx="477">
                  <c:v>3742</c:v>
                </c:pt>
                <c:pt idx="478">
                  <c:v>3166</c:v>
                </c:pt>
                <c:pt idx="479">
                  <c:v>3020</c:v>
                </c:pt>
                <c:pt idx="480">
                  <c:v>2780</c:v>
                </c:pt>
                <c:pt idx="481">
                  <c:v>2666</c:v>
                </c:pt>
                <c:pt idx="482">
                  <c:v>2614.23</c:v>
                </c:pt>
                <c:pt idx="483">
                  <c:v>0</c:v>
                </c:pt>
                <c:pt idx="484">
                  <c:v>2466</c:v>
                </c:pt>
                <c:pt idx="485">
                  <c:v>430</c:v>
                </c:pt>
                <c:pt idx="486">
                  <c:v>3651.38</c:v>
                </c:pt>
                <c:pt idx="487">
                  <c:v>1680</c:v>
                </c:pt>
                <c:pt idx="488">
                  <c:v>1540</c:v>
                </c:pt>
                <c:pt idx="489">
                  <c:v>680</c:v>
                </c:pt>
                <c:pt idx="490">
                  <c:v>0</c:v>
                </c:pt>
                <c:pt idx="491">
                  <c:v>0</c:v>
                </c:pt>
                <c:pt idx="492">
                  <c:v>10</c:v>
                </c:pt>
                <c:pt idx="493">
                  <c:v>1480</c:v>
                </c:pt>
                <c:pt idx="494">
                  <c:v>1322.92</c:v>
                </c:pt>
                <c:pt idx="495">
                  <c:v>750</c:v>
                </c:pt>
                <c:pt idx="496">
                  <c:v>100</c:v>
                </c:pt>
                <c:pt idx="497">
                  <c:v>1000</c:v>
                </c:pt>
                <c:pt idx="498">
                  <c:v>1500</c:v>
                </c:pt>
                <c:pt idx="499">
                  <c:v>12980.33</c:v>
                </c:pt>
                <c:pt idx="500">
                  <c:v>9836</c:v>
                </c:pt>
                <c:pt idx="501">
                  <c:v>10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500</c:v>
                </c:pt>
                <c:pt idx="507">
                  <c:v>426</c:v>
                </c:pt>
                <c:pt idx="508">
                  <c:v>0</c:v>
                </c:pt>
                <c:pt idx="509">
                  <c:v>1716</c:v>
                </c:pt>
                <c:pt idx="510">
                  <c:v>0</c:v>
                </c:pt>
                <c:pt idx="511">
                  <c:v>4570</c:v>
                </c:pt>
                <c:pt idx="512">
                  <c:v>10</c:v>
                </c:pt>
                <c:pt idx="513">
                  <c:v>0</c:v>
                </c:pt>
                <c:pt idx="514">
                  <c:v>3882.64</c:v>
                </c:pt>
                <c:pt idx="515">
                  <c:v>2500</c:v>
                </c:pt>
                <c:pt idx="516">
                  <c:v>2452.4</c:v>
                </c:pt>
                <c:pt idx="517">
                  <c:v>2342.1999999999998</c:v>
                </c:pt>
                <c:pt idx="518">
                  <c:v>8527.1</c:v>
                </c:pt>
                <c:pt idx="519">
                  <c:v>510</c:v>
                </c:pt>
                <c:pt idx="520">
                  <c:v>6377.12</c:v>
                </c:pt>
                <c:pt idx="521">
                  <c:v>2380</c:v>
                </c:pt>
                <c:pt idx="522">
                  <c:v>1070</c:v>
                </c:pt>
                <c:pt idx="523">
                  <c:v>0</c:v>
                </c:pt>
                <c:pt idx="524">
                  <c:v>10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875</c:v>
                </c:pt>
                <c:pt idx="532">
                  <c:v>0</c:v>
                </c:pt>
                <c:pt idx="533">
                  <c:v>1598.51</c:v>
                </c:pt>
                <c:pt idx="534">
                  <c:v>5747.23</c:v>
                </c:pt>
                <c:pt idx="535">
                  <c:v>4600</c:v>
                </c:pt>
                <c:pt idx="536">
                  <c:v>4000</c:v>
                </c:pt>
                <c:pt idx="537">
                  <c:v>10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2562</c:v>
                </c:pt>
                <c:pt idx="542">
                  <c:v>2694.84</c:v>
                </c:pt>
                <c:pt idx="543">
                  <c:v>2180</c:v>
                </c:pt>
                <c:pt idx="544">
                  <c:v>3995.69</c:v>
                </c:pt>
                <c:pt idx="545">
                  <c:v>3240.14</c:v>
                </c:pt>
                <c:pt idx="546">
                  <c:v>10</c:v>
                </c:pt>
                <c:pt idx="547">
                  <c:v>0</c:v>
                </c:pt>
                <c:pt idx="548">
                  <c:v>1780.82</c:v>
                </c:pt>
                <c:pt idx="549">
                  <c:v>1914.58</c:v>
                </c:pt>
                <c:pt idx="550">
                  <c:v>1750</c:v>
                </c:pt>
                <c:pt idx="551">
                  <c:v>1729.56</c:v>
                </c:pt>
                <c:pt idx="552">
                  <c:v>1700</c:v>
                </c:pt>
                <c:pt idx="553">
                  <c:v>10</c:v>
                </c:pt>
                <c:pt idx="554">
                  <c:v>1500</c:v>
                </c:pt>
                <c:pt idx="555">
                  <c:v>0</c:v>
                </c:pt>
                <c:pt idx="556">
                  <c:v>0</c:v>
                </c:pt>
                <c:pt idx="557">
                  <c:v>1000</c:v>
                </c:pt>
                <c:pt idx="558">
                  <c:v>10</c:v>
                </c:pt>
                <c:pt idx="559">
                  <c:v>10</c:v>
                </c:pt>
                <c:pt idx="560">
                  <c:v>9067.76</c:v>
                </c:pt>
                <c:pt idx="561">
                  <c:v>10</c:v>
                </c:pt>
                <c:pt idx="562">
                  <c:v>3129.85</c:v>
                </c:pt>
                <c:pt idx="563">
                  <c:v>0</c:v>
                </c:pt>
                <c:pt idx="564">
                  <c:v>0</c:v>
                </c:pt>
                <c:pt idx="565">
                  <c:v>3652.31</c:v>
                </c:pt>
                <c:pt idx="566">
                  <c:v>0</c:v>
                </c:pt>
                <c:pt idx="567">
                  <c:v>4166</c:v>
                </c:pt>
                <c:pt idx="568">
                  <c:v>2737</c:v>
                </c:pt>
                <c:pt idx="569">
                  <c:v>2716</c:v>
                </c:pt>
                <c:pt idx="570">
                  <c:v>0</c:v>
                </c:pt>
                <c:pt idx="571">
                  <c:v>2536</c:v>
                </c:pt>
                <c:pt idx="572">
                  <c:v>0</c:v>
                </c:pt>
                <c:pt idx="573">
                  <c:v>1000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659.96</c:v>
                </c:pt>
                <c:pt idx="578">
                  <c:v>1866</c:v>
                </c:pt>
                <c:pt idx="579">
                  <c:v>1750</c:v>
                </c:pt>
                <c:pt idx="580">
                  <c:v>1606</c:v>
                </c:pt>
                <c:pt idx="581">
                  <c:v>0</c:v>
                </c:pt>
                <c:pt idx="582">
                  <c:v>1980</c:v>
                </c:pt>
                <c:pt idx="583">
                  <c:v>230</c:v>
                </c:pt>
                <c:pt idx="584">
                  <c:v>20</c:v>
                </c:pt>
                <c:pt idx="585">
                  <c:v>10</c:v>
                </c:pt>
                <c:pt idx="586">
                  <c:v>4913.54</c:v>
                </c:pt>
                <c:pt idx="587">
                  <c:v>1125.7</c:v>
                </c:pt>
                <c:pt idx="588">
                  <c:v>0</c:v>
                </c:pt>
                <c:pt idx="589">
                  <c:v>0</c:v>
                </c:pt>
                <c:pt idx="590">
                  <c:v>9175.2099999999991</c:v>
                </c:pt>
                <c:pt idx="591">
                  <c:v>210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6176.77</c:v>
                </c:pt>
                <c:pt idx="596">
                  <c:v>0</c:v>
                </c:pt>
                <c:pt idx="597">
                  <c:v>5000</c:v>
                </c:pt>
                <c:pt idx="598">
                  <c:v>0</c:v>
                </c:pt>
                <c:pt idx="599">
                  <c:v>4065.63</c:v>
                </c:pt>
                <c:pt idx="600">
                  <c:v>3767.78</c:v>
                </c:pt>
                <c:pt idx="601">
                  <c:v>0</c:v>
                </c:pt>
                <c:pt idx="602">
                  <c:v>3166</c:v>
                </c:pt>
                <c:pt idx="603">
                  <c:v>3166</c:v>
                </c:pt>
                <c:pt idx="604">
                  <c:v>2570</c:v>
                </c:pt>
                <c:pt idx="605">
                  <c:v>220</c:v>
                </c:pt>
                <c:pt idx="606">
                  <c:v>0</c:v>
                </c:pt>
                <c:pt idx="607">
                  <c:v>3860</c:v>
                </c:pt>
                <c:pt idx="608">
                  <c:v>2216</c:v>
                </c:pt>
                <c:pt idx="609">
                  <c:v>5680.9</c:v>
                </c:pt>
                <c:pt idx="610">
                  <c:v>10</c:v>
                </c:pt>
                <c:pt idx="611">
                  <c:v>10</c:v>
                </c:pt>
                <c:pt idx="612">
                  <c:v>0</c:v>
                </c:pt>
                <c:pt idx="613">
                  <c:v>2000</c:v>
                </c:pt>
                <c:pt idx="614">
                  <c:v>1000</c:v>
                </c:pt>
                <c:pt idx="615">
                  <c:v>1450</c:v>
                </c:pt>
                <c:pt idx="616">
                  <c:v>40</c:v>
                </c:pt>
                <c:pt idx="617">
                  <c:v>0</c:v>
                </c:pt>
                <c:pt idx="618">
                  <c:v>710</c:v>
                </c:pt>
                <c:pt idx="619">
                  <c:v>0</c:v>
                </c:pt>
                <c:pt idx="620">
                  <c:v>500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3110</c:v>
                </c:pt>
                <c:pt idx="625">
                  <c:v>2932</c:v>
                </c:pt>
                <c:pt idx="626">
                  <c:v>2717</c:v>
                </c:pt>
                <c:pt idx="627">
                  <c:v>2500</c:v>
                </c:pt>
                <c:pt idx="628">
                  <c:v>18159.2</c:v>
                </c:pt>
                <c:pt idx="629">
                  <c:v>3166</c:v>
                </c:pt>
                <c:pt idx="630">
                  <c:v>3166</c:v>
                </c:pt>
                <c:pt idx="631">
                  <c:v>1500</c:v>
                </c:pt>
                <c:pt idx="632">
                  <c:v>1596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1033.56</c:v>
                </c:pt>
                <c:pt idx="637">
                  <c:v>1000</c:v>
                </c:pt>
                <c:pt idx="638">
                  <c:v>1000</c:v>
                </c:pt>
                <c:pt idx="639">
                  <c:v>1000</c:v>
                </c:pt>
                <c:pt idx="640">
                  <c:v>0</c:v>
                </c:pt>
                <c:pt idx="641">
                  <c:v>10</c:v>
                </c:pt>
                <c:pt idx="642">
                  <c:v>0</c:v>
                </c:pt>
                <c:pt idx="643">
                  <c:v>3972.79</c:v>
                </c:pt>
                <c:pt idx="644">
                  <c:v>3500</c:v>
                </c:pt>
                <c:pt idx="645">
                  <c:v>100</c:v>
                </c:pt>
                <c:pt idx="646">
                  <c:v>0</c:v>
                </c:pt>
                <c:pt idx="647">
                  <c:v>2421.9</c:v>
                </c:pt>
                <c:pt idx="648">
                  <c:v>0</c:v>
                </c:pt>
                <c:pt idx="649">
                  <c:v>1680</c:v>
                </c:pt>
                <c:pt idx="650">
                  <c:v>530.44000000000005</c:v>
                </c:pt>
                <c:pt idx="651">
                  <c:v>10</c:v>
                </c:pt>
                <c:pt idx="652">
                  <c:v>0</c:v>
                </c:pt>
                <c:pt idx="653">
                  <c:v>1514.15</c:v>
                </c:pt>
                <c:pt idx="654">
                  <c:v>0</c:v>
                </c:pt>
                <c:pt idx="655">
                  <c:v>1000</c:v>
                </c:pt>
                <c:pt idx="656">
                  <c:v>2152</c:v>
                </c:pt>
                <c:pt idx="657">
                  <c:v>10</c:v>
                </c:pt>
                <c:pt idx="658">
                  <c:v>0</c:v>
                </c:pt>
                <c:pt idx="659">
                  <c:v>7500</c:v>
                </c:pt>
                <c:pt idx="660">
                  <c:v>0</c:v>
                </c:pt>
                <c:pt idx="661">
                  <c:v>2661.8</c:v>
                </c:pt>
                <c:pt idx="662">
                  <c:v>4642</c:v>
                </c:pt>
                <c:pt idx="663">
                  <c:v>833.73</c:v>
                </c:pt>
                <c:pt idx="664">
                  <c:v>3570</c:v>
                </c:pt>
                <c:pt idx="665">
                  <c:v>3070</c:v>
                </c:pt>
                <c:pt idx="666">
                  <c:v>3041</c:v>
                </c:pt>
                <c:pt idx="667">
                  <c:v>2831.65</c:v>
                </c:pt>
                <c:pt idx="668">
                  <c:v>2685.92</c:v>
                </c:pt>
                <c:pt idx="669">
                  <c:v>0</c:v>
                </c:pt>
                <c:pt idx="670">
                  <c:v>4500</c:v>
                </c:pt>
                <c:pt idx="671">
                  <c:v>3926</c:v>
                </c:pt>
                <c:pt idx="672">
                  <c:v>2710</c:v>
                </c:pt>
                <c:pt idx="673">
                  <c:v>1716</c:v>
                </c:pt>
                <c:pt idx="674">
                  <c:v>1700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1000</c:v>
                </c:pt>
                <c:pt idx="679">
                  <c:v>12907.64</c:v>
                </c:pt>
                <c:pt idx="680">
                  <c:v>250</c:v>
                </c:pt>
                <c:pt idx="681">
                  <c:v>210</c:v>
                </c:pt>
                <c:pt idx="682">
                  <c:v>0</c:v>
                </c:pt>
                <c:pt idx="683">
                  <c:v>1606</c:v>
                </c:pt>
                <c:pt idx="684">
                  <c:v>2500</c:v>
                </c:pt>
                <c:pt idx="685">
                  <c:v>0</c:v>
                </c:pt>
                <c:pt idx="686">
                  <c:v>5229.7</c:v>
                </c:pt>
                <c:pt idx="687">
                  <c:v>4850</c:v>
                </c:pt>
                <c:pt idx="688">
                  <c:v>4234.5</c:v>
                </c:pt>
                <c:pt idx="689">
                  <c:v>0</c:v>
                </c:pt>
                <c:pt idx="690">
                  <c:v>0</c:v>
                </c:pt>
                <c:pt idx="691">
                  <c:v>3036</c:v>
                </c:pt>
                <c:pt idx="692">
                  <c:v>2216</c:v>
                </c:pt>
                <c:pt idx="693">
                  <c:v>0</c:v>
                </c:pt>
                <c:pt idx="694">
                  <c:v>2000</c:v>
                </c:pt>
                <c:pt idx="695">
                  <c:v>2000</c:v>
                </c:pt>
                <c:pt idx="696">
                  <c:v>1992</c:v>
                </c:pt>
                <c:pt idx="697">
                  <c:v>10</c:v>
                </c:pt>
                <c:pt idx="698">
                  <c:v>1820</c:v>
                </c:pt>
                <c:pt idx="699">
                  <c:v>1627.7</c:v>
                </c:pt>
                <c:pt idx="700">
                  <c:v>0</c:v>
                </c:pt>
                <c:pt idx="701">
                  <c:v>1391.58</c:v>
                </c:pt>
                <c:pt idx="702">
                  <c:v>1100</c:v>
                </c:pt>
                <c:pt idx="703">
                  <c:v>460.83</c:v>
                </c:pt>
                <c:pt idx="704">
                  <c:v>0</c:v>
                </c:pt>
                <c:pt idx="705">
                  <c:v>0</c:v>
                </c:pt>
                <c:pt idx="706">
                  <c:v>4954</c:v>
                </c:pt>
                <c:pt idx="707">
                  <c:v>11800</c:v>
                </c:pt>
                <c:pt idx="708">
                  <c:v>850</c:v>
                </c:pt>
                <c:pt idx="709">
                  <c:v>0</c:v>
                </c:pt>
                <c:pt idx="710">
                  <c:v>0</c:v>
                </c:pt>
                <c:pt idx="711">
                  <c:v>7561.29</c:v>
                </c:pt>
                <c:pt idx="712">
                  <c:v>0</c:v>
                </c:pt>
                <c:pt idx="713">
                  <c:v>5808.07</c:v>
                </c:pt>
                <c:pt idx="714">
                  <c:v>0</c:v>
                </c:pt>
                <c:pt idx="715">
                  <c:v>3580</c:v>
                </c:pt>
                <c:pt idx="716">
                  <c:v>3500</c:v>
                </c:pt>
                <c:pt idx="717">
                  <c:v>2666</c:v>
                </c:pt>
                <c:pt idx="718">
                  <c:v>0</c:v>
                </c:pt>
                <c:pt idx="719">
                  <c:v>1942</c:v>
                </c:pt>
                <c:pt idx="720">
                  <c:v>0</c:v>
                </c:pt>
                <c:pt idx="721">
                  <c:v>5267.68</c:v>
                </c:pt>
                <c:pt idx="722">
                  <c:v>1106</c:v>
                </c:pt>
                <c:pt idx="723">
                  <c:v>2831.29</c:v>
                </c:pt>
                <c:pt idx="724">
                  <c:v>0</c:v>
                </c:pt>
                <c:pt idx="725">
                  <c:v>100000</c:v>
                </c:pt>
                <c:pt idx="726">
                  <c:v>10</c:v>
                </c:pt>
                <c:pt idx="727">
                  <c:v>8520</c:v>
                </c:pt>
                <c:pt idx="728">
                  <c:v>850</c:v>
                </c:pt>
                <c:pt idx="729">
                  <c:v>1572.28</c:v>
                </c:pt>
                <c:pt idx="730">
                  <c:v>6012.94</c:v>
                </c:pt>
                <c:pt idx="731">
                  <c:v>5020</c:v>
                </c:pt>
                <c:pt idx="732">
                  <c:v>0</c:v>
                </c:pt>
                <c:pt idx="733">
                  <c:v>0</c:v>
                </c:pt>
                <c:pt idx="734">
                  <c:v>2492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3560.6</c:v>
                </c:pt>
                <c:pt idx="739">
                  <c:v>10</c:v>
                </c:pt>
                <c:pt idx="740">
                  <c:v>10</c:v>
                </c:pt>
                <c:pt idx="741">
                  <c:v>1880</c:v>
                </c:pt>
                <c:pt idx="742">
                  <c:v>0</c:v>
                </c:pt>
                <c:pt idx="743">
                  <c:v>1040</c:v>
                </c:pt>
                <c:pt idx="744">
                  <c:v>0</c:v>
                </c:pt>
                <c:pt idx="745">
                  <c:v>0</c:v>
                </c:pt>
                <c:pt idx="746">
                  <c:v>1080</c:v>
                </c:pt>
                <c:pt idx="747">
                  <c:v>2381.7399999999998</c:v>
                </c:pt>
                <c:pt idx="748">
                  <c:v>0</c:v>
                </c:pt>
                <c:pt idx="749">
                  <c:v>2480</c:v>
                </c:pt>
                <c:pt idx="750">
                  <c:v>2140</c:v>
                </c:pt>
                <c:pt idx="751">
                  <c:v>2805.12</c:v>
                </c:pt>
                <c:pt idx="752">
                  <c:v>2420.6</c:v>
                </c:pt>
                <c:pt idx="753">
                  <c:v>32611.94</c:v>
                </c:pt>
                <c:pt idx="754">
                  <c:v>0</c:v>
                </c:pt>
                <c:pt idx="755">
                  <c:v>0</c:v>
                </c:pt>
                <c:pt idx="756">
                  <c:v>526.66999999999996</c:v>
                </c:pt>
                <c:pt idx="757">
                  <c:v>0</c:v>
                </c:pt>
                <c:pt idx="758">
                  <c:v>10</c:v>
                </c:pt>
                <c:pt idx="759">
                  <c:v>0</c:v>
                </c:pt>
                <c:pt idx="760">
                  <c:v>0</c:v>
                </c:pt>
                <c:pt idx="761">
                  <c:v>250</c:v>
                </c:pt>
                <c:pt idx="762">
                  <c:v>0</c:v>
                </c:pt>
                <c:pt idx="763">
                  <c:v>2580</c:v>
                </c:pt>
                <c:pt idx="764">
                  <c:v>0</c:v>
                </c:pt>
                <c:pt idx="765">
                  <c:v>5590</c:v>
                </c:pt>
                <c:pt idx="766">
                  <c:v>0</c:v>
                </c:pt>
                <c:pt idx="767">
                  <c:v>0</c:v>
                </c:pt>
                <c:pt idx="768">
                  <c:v>2054.87</c:v>
                </c:pt>
                <c:pt idx="769">
                  <c:v>0</c:v>
                </c:pt>
                <c:pt idx="770">
                  <c:v>4792</c:v>
                </c:pt>
                <c:pt idx="771">
                  <c:v>2102.6</c:v>
                </c:pt>
                <c:pt idx="772">
                  <c:v>966</c:v>
                </c:pt>
                <c:pt idx="773">
                  <c:v>1250</c:v>
                </c:pt>
                <c:pt idx="774">
                  <c:v>0</c:v>
                </c:pt>
                <c:pt idx="775">
                  <c:v>12330.52</c:v>
                </c:pt>
                <c:pt idx="776">
                  <c:v>0</c:v>
                </c:pt>
                <c:pt idx="777">
                  <c:v>0</c:v>
                </c:pt>
                <c:pt idx="778">
                  <c:v>7580</c:v>
                </c:pt>
                <c:pt idx="779">
                  <c:v>892.81</c:v>
                </c:pt>
                <c:pt idx="780">
                  <c:v>10</c:v>
                </c:pt>
                <c:pt idx="781">
                  <c:v>10</c:v>
                </c:pt>
                <c:pt idx="782">
                  <c:v>4222.2</c:v>
                </c:pt>
                <c:pt idx="783">
                  <c:v>4000</c:v>
                </c:pt>
                <c:pt idx="784">
                  <c:v>0</c:v>
                </c:pt>
                <c:pt idx="785">
                  <c:v>2586</c:v>
                </c:pt>
                <c:pt idx="786">
                  <c:v>0</c:v>
                </c:pt>
                <c:pt idx="787">
                  <c:v>0</c:v>
                </c:pt>
                <c:pt idx="788">
                  <c:v>4666</c:v>
                </c:pt>
                <c:pt idx="789">
                  <c:v>0</c:v>
                </c:pt>
                <c:pt idx="790">
                  <c:v>10</c:v>
                </c:pt>
                <c:pt idx="791">
                  <c:v>0</c:v>
                </c:pt>
                <c:pt idx="792">
                  <c:v>0</c:v>
                </c:pt>
                <c:pt idx="793">
                  <c:v>9212</c:v>
                </c:pt>
                <c:pt idx="794">
                  <c:v>0</c:v>
                </c:pt>
                <c:pt idx="795">
                  <c:v>0</c:v>
                </c:pt>
                <c:pt idx="796">
                  <c:v>5334.36</c:v>
                </c:pt>
                <c:pt idx="797">
                  <c:v>3373.74</c:v>
                </c:pt>
                <c:pt idx="798">
                  <c:v>3080</c:v>
                </c:pt>
                <c:pt idx="799">
                  <c:v>2540</c:v>
                </c:pt>
                <c:pt idx="800">
                  <c:v>1986</c:v>
                </c:pt>
                <c:pt idx="801">
                  <c:v>1830</c:v>
                </c:pt>
                <c:pt idx="802">
                  <c:v>1542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8646</c:v>
                </c:pt>
                <c:pt idx="807">
                  <c:v>50</c:v>
                </c:pt>
                <c:pt idx="808">
                  <c:v>660</c:v>
                </c:pt>
                <c:pt idx="809">
                  <c:v>4930.8500000000004</c:v>
                </c:pt>
                <c:pt idx="810">
                  <c:v>4488.7</c:v>
                </c:pt>
                <c:pt idx="811">
                  <c:v>4081.41</c:v>
                </c:pt>
                <c:pt idx="812">
                  <c:v>3881.33</c:v>
                </c:pt>
                <c:pt idx="813">
                  <c:v>3460</c:v>
                </c:pt>
                <c:pt idx="814">
                  <c:v>3080</c:v>
                </c:pt>
                <c:pt idx="815">
                  <c:v>2980</c:v>
                </c:pt>
                <c:pt idx="816">
                  <c:v>2570</c:v>
                </c:pt>
                <c:pt idx="817">
                  <c:v>2550</c:v>
                </c:pt>
                <c:pt idx="818">
                  <c:v>2500</c:v>
                </c:pt>
                <c:pt idx="819">
                  <c:v>500</c:v>
                </c:pt>
                <c:pt idx="820">
                  <c:v>1000</c:v>
                </c:pt>
                <c:pt idx="821">
                  <c:v>6416</c:v>
                </c:pt>
                <c:pt idx="822">
                  <c:v>10</c:v>
                </c:pt>
                <c:pt idx="823">
                  <c:v>10</c:v>
                </c:pt>
                <c:pt idx="824">
                  <c:v>1383.12</c:v>
                </c:pt>
                <c:pt idx="825">
                  <c:v>0</c:v>
                </c:pt>
                <c:pt idx="826">
                  <c:v>2324</c:v>
                </c:pt>
                <c:pt idx="827">
                  <c:v>466</c:v>
                </c:pt>
                <c:pt idx="828">
                  <c:v>250</c:v>
                </c:pt>
                <c:pt idx="829">
                  <c:v>10</c:v>
                </c:pt>
                <c:pt idx="830">
                  <c:v>1372.9</c:v>
                </c:pt>
                <c:pt idx="831">
                  <c:v>6538.99</c:v>
                </c:pt>
                <c:pt idx="832">
                  <c:v>3343.67</c:v>
                </c:pt>
                <c:pt idx="833">
                  <c:v>3106</c:v>
                </c:pt>
                <c:pt idx="834">
                  <c:v>4500</c:v>
                </c:pt>
                <c:pt idx="835">
                  <c:v>10</c:v>
                </c:pt>
                <c:pt idx="836">
                  <c:v>10</c:v>
                </c:pt>
                <c:pt idx="837">
                  <c:v>0</c:v>
                </c:pt>
                <c:pt idx="838">
                  <c:v>3216</c:v>
                </c:pt>
                <c:pt idx="839">
                  <c:v>3180</c:v>
                </c:pt>
                <c:pt idx="840">
                  <c:v>2980</c:v>
                </c:pt>
                <c:pt idx="841">
                  <c:v>0</c:v>
                </c:pt>
                <c:pt idx="842">
                  <c:v>10</c:v>
                </c:pt>
                <c:pt idx="843">
                  <c:v>0</c:v>
                </c:pt>
                <c:pt idx="844">
                  <c:v>0</c:v>
                </c:pt>
                <c:pt idx="845">
                  <c:v>20</c:v>
                </c:pt>
                <c:pt idx="846">
                  <c:v>10</c:v>
                </c:pt>
                <c:pt idx="847">
                  <c:v>220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1000</c:v>
                </c:pt>
                <c:pt idx="852">
                  <c:v>1000</c:v>
                </c:pt>
                <c:pt idx="853">
                  <c:v>200</c:v>
                </c:pt>
                <c:pt idx="854">
                  <c:v>4042</c:v>
                </c:pt>
                <c:pt idx="855">
                  <c:v>0</c:v>
                </c:pt>
                <c:pt idx="856">
                  <c:v>6951.67</c:v>
                </c:pt>
                <c:pt idx="857">
                  <c:v>0</c:v>
                </c:pt>
                <c:pt idx="858">
                  <c:v>0</c:v>
                </c:pt>
                <c:pt idx="859">
                  <c:v>6735.65</c:v>
                </c:pt>
                <c:pt idx="860">
                  <c:v>6090.49</c:v>
                </c:pt>
                <c:pt idx="861">
                  <c:v>320.67</c:v>
                </c:pt>
                <c:pt idx="862">
                  <c:v>0</c:v>
                </c:pt>
                <c:pt idx="863">
                  <c:v>0</c:v>
                </c:pt>
                <c:pt idx="864">
                  <c:v>10</c:v>
                </c:pt>
                <c:pt idx="865">
                  <c:v>4630.3999999999996</c:v>
                </c:pt>
                <c:pt idx="866">
                  <c:v>360</c:v>
                </c:pt>
                <c:pt idx="867">
                  <c:v>4070</c:v>
                </c:pt>
                <c:pt idx="868">
                  <c:v>3831.35</c:v>
                </c:pt>
                <c:pt idx="869">
                  <c:v>10</c:v>
                </c:pt>
                <c:pt idx="870">
                  <c:v>0</c:v>
                </c:pt>
                <c:pt idx="871">
                  <c:v>3242</c:v>
                </c:pt>
                <c:pt idx="872">
                  <c:v>10</c:v>
                </c:pt>
                <c:pt idx="873">
                  <c:v>0</c:v>
                </c:pt>
                <c:pt idx="874">
                  <c:v>2216</c:v>
                </c:pt>
                <c:pt idx="875">
                  <c:v>18838.16</c:v>
                </c:pt>
                <c:pt idx="876">
                  <c:v>2908.58</c:v>
                </c:pt>
                <c:pt idx="877">
                  <c:v>2142</c:v>
                </c:pt>
                <c:pt idx="878">
                  <c:v>2000</c:v>
                </c:pt>
                <c:pt idx="879">
                  <c:v>10</c:v>
                </c:pt>
                <c:pt idx="880">
                  <c:v>2926</c:v>
                </c:pt>
                <c:pt idx="881">
                  <c:v>1570</c:v>
                </c:pt>
                <c:pt idx="882">
                  <c:v>1500</c:v>
                </c:pt>
                <c:pt idx="883">
                  <c:v>1779.8</c:v>
                </c:pt>
                <c:pt idx="884">
                  <c:v>0</c:v>
                </c:pt>
                <c:pt idx="885">
                  <c:v>1536</c:v>
                </c:pt>
                <c:pt idx="886">
                  <c:v>1316</c:v>
                </c:pt>
                <c:pt idx="887">
                  <c:v>1163.76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5698.79</c:v>
                </c:pt>
                <c:pt idx="892">
                  <c:v>0</c:v>
                </c:pt>
                <c:pt idx="893">
                  <c:v>0</c:v>
                </c:pt>
                <c:pt idx="894">
                  <c:v>492</c:v>
                </c:pt>
                <c:pt idx="895">
                  <c:v>456</c:v>
                </c:pt>
                <c:pt idx="896">
                  <c:v>0</c:v>
                </c:pt>
                <c:pt idx="897">
                  <c:v>20</c:v>
                </c:pt>
                <c:pt idx="898">
                  <c:v>4260.0200000000004</c:v>
                </c:pt>
                <c:pt idx="899">
                  <c:v>4055.26</c:v>
                </c:pt>
                <c:pt idx="900">
                  <c:v>3713.66</c:v>
                </c:pt>
                <c:pt idx="901">
                  <c:v>10</c:v>
                </c:pt>
                <c:pt idx="902">
                  <c:v>0</c:v>
                </c:pt>
                <c:pt idx="903">
                  <c:v>3316.19</c:v>
                </c:pt>
                <c:pt idx="904">
                  <c:v>2742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1550</c:v>
                </c:pt>
                <c:pt idx="909">
                  <c:v>0</c:v>
                </c:pt>
                <c:pt idx="910">
                  <c:v>1500</c:v>
                </c:pt>
                <c:pt idx="911">
                  <c:v>230</c:v>
                </c:pt>
                <c:pt idx="912">
                  <c:v>700</c:v>
                </c:pt>
                <c:pt idx="913">
                  <c:v>10</c:v>
                </c:pt>
                <c:pt idx="914">
                  <c:v>10</c:v>
                </c:pt>
                <c:pt idx="915">
                  <c:v>10</c:v>
                </c:pt>
                <c:pt idx="916">
                  <c:v>0</c:v>
                </c:pt>
                <c:pt idx="917">
                  <c:v>992</c:v>
                </c:pt>
                <c:pt idx="918">
                  <c:v>14570.69</c:v>
                </c:pt>
                <c:pt idx="919">
                  <c:v>9828.8700000000008</c:v>
                </c:pt>
                <c:pt idx="920">
                  <c:v>0</c:v>
                </c:pt>
                <c:pt idx="921">
                  <c:v>3308</c:v>
                </c:pt>
                <c:pt idx="922">
                  <c:v>50</c:v>
                </c:pt>
                <c:pt idx="923">
                  <c:v>0</c:v>
                </c:pt>
                <c:pt idx="924">
                  <c:v>4702.71</c:v>
                </c:pt>
                <c:pt idx="925">
                  <c:v>135.30000000000001</c:v>
                </c:pt>
                <c:pt idx="926">
                  <c:v>6570</c:v>
                </c:pt>
                <c:pt idx="927">
                  <c:v>500</c:v>
                </c:pt>
                <c:pt idx="928">
                  <c:v>0</c:v>
                </c:pt>
                <c:pt idx="929">
                  <c:v>0</c:v>
                </c:pt>
                <c:pt idx="930">
                  <c:v>700.61</c:v>
                </c:pt>
                <c:pt idx="931">
                  <c:v>3866</c:v>
                </c:pt>
                <c:pt idx="932">
                  <c:v>3622</c:v>
                </c:pt>
                <c:pt idx="933">
                  <c:v>3570</c:v>
                </c:pt>
                <c:pt idx="934">
                  <c:v>210</c:v>
                </c:pt>
                <c:pt idx="935">
                  <c:v>0</c:v>
                </c:pt>
                <c:pt idx="936">
                  <c:v>2630</c:v>
                </c:pt>
                <c:pt idx="937">
                  <c:v>2628.25</c:v>
                </c:pt>
                <c:pt idx="938">
                  <c:v>0</c:v>
                </c:pt>
                <c:pt idx="939">
                  <c:v>2080</c:v>
                </c:pt>
                <c:pt idx="940">
                  <c:v>750</c:v>
                </c:pt>
                <c:pt idx="941">
                  <c:v>5970</c:v>
                </c:pt>
                <c:pt idx="942">
                  <c:v>5827.21</c:v>
                </c:pt>
                <c:pt idx="943">
                  <c:v>1250</c:v>
                </c:pt>
                <c:pt idx="944">
                  <c:v>10</c:v>
                </c:pt>
                <c:pt idx="945">
                  <c:v>6379.25</c:v>
                </c:pt>
                <c:pt idx="946">
                  <c:v>1536</c:v>
                </c:pt>
                <c:pt idx="947">
                  <c:v>1350</c:v>
                </c:pt>
                <c:pt idx="948">
                  <c:v>1000</c:v>
                </c:pt>
                <c:pt idx="949">
                  <c:v>18155</c:v>
                </c:pt>
                <c:pt idx="950">
                  <c:v>13599.77</c:v>
                </c:pt>
                <c:pt idx="951">
                  <c:v>8459.6</c:v>
                </c:pt>
                <c:pt idx="952">
                  <c:v>0</c:v>
                </c:pt>
                <c:pt idx="953">
                  <c:v>10</c:v>
                </c:pt>
                <c:pt idx="954">
                  <c:v>0</c:v>
                </c:pt>
                <c:pt idx="955">
                  <c:v>4826.33</c:v>
                </c:pt>
                <c:pt idx="956">
                  <c:v>2842</c:v>
                </c:pt>
                <c:pt idx="957">
                  <c:v>2692</c:v>
                </c:pt>
                <c:pt idx="958">
                  <c:v>2380</c:v>
                </c:pt>
                <c:pt idx="959">
                  <c:v>400</c:v>
                </c:pt>
                <c:pt idx="960">
                  <c:v>10</c:v>
                </c:pt>
                <c:pt idx="961">
                  <c:v>4382.26</c:v>
                </c:pt>
                <c:pt idx="962">
                  <c:v>0</c:v>
                </c:pt>
                <c:pt idx="963">
                  <c:v>1430</c:v>
                </c:pt>
                <c:pt idx="964">
                  <c:v>250</c:v>
                </c:pt>
                <c:pt idx="965">
                  <c:v>10</c:v>
                </c:pt>
                <c:pt idx="966">
                  <c:v>750</c:v>
                </c:pt>
                <c:pt idx="967">
                  <c:v>0</c:v>
                </c:pt>
                <c:pt idx="968">
                  <c:v>298.3</c:v>
                </c:pt>
                <c:pt idx="969">
                  <c:v>30249.64</c:v>
                </c:pt>
                <c:pt idx="970">
                  <c:v>0</c:v>
                </c:pt>
                <c:pt idx="971">
                  <c:v>0</c:v>
                </c:pt>
                <c:pt idx="972">
                  <c:v>1894.2</c:v>
                </c:pt>
                <c:pt idx="973">
                  <c:v>0</c:v>
                </c:pt>
                <c:pt idx="974">
                  <c:v>1000</c:v>
                </c:pt>
                <c:pt idx="975">
                  <c:v>3074</c:v>
                </c:pt>
                <c:pt idx="976">
                  <c:v>5756.09</c:v>
                </c:pt>
                <c:pt idx="977">
                  <c:v>0</c:v>
                </c:pt>
                <c:pt idx="978">
                  <c:v>0</c:v>
                </c:pt>
                <c:pt idx="979">
                  <c:v>10</c:v>
                </c:pt>
                <c:pt idx="980">
                  <c:v>10</c:v>
                </c:pt>
                <c:pt idx="981">
                  <c:v>0</c:v>
                </c:pt>
                <c:pt idx="982">
                  <c:v>3000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4322</c:v>
                </c:pt>
                <c:pt idx="987">
                  <c:v>1536</c:v>
                </c:pt>
                <c:pt idx="988">
                  <c:v>0</c:v>
                </c:pt>
                <c:pt idx="989">
                  <c:v>23044</c:v>
                </c:pt>
                <c:pt idx="990">
                  <c:v>0</c:v>
                </c:pt>
                <c:pt idx="991">
                  <c:v>500</c:v>
                </c:pt>
                <c:pt idx="992">
                  <c:v>0</c:v>
                </c:pt>
                <c:pt idx="993">
                  <c:v>3826</c:v>
                </c:pt>
                <c:pt idx="994">
                  <c:v>6977.03</c:v>
                </c:pt>
                <c:pt idx="995">
                  <c:v>500</c:v>
                </c:pt>
                <c:pt idx="996">
                  <c:v>6236</c:v>
                </c:pt>
                <c:pt idx="997">
                  <c:v>7146.23</c:v>
                </c:pt>
                <c:pt idx="998">
                  <c:v>5570</c:v>
                </c:pt>
                <c:pt idx="999">
                  <c:v>5492</c:v>
                </c:pt>
                <c:pt idx="1000">
                  <c:v>5481.95</c:v>
                </c:pt>
                <c:pt idx="1001">
                  <c:v>0</c:v>
                </c:pt>
                <c:pt idx="1002">
                  <c:v>0</c:v>
                </c:pt>
                <c:pt idx="1003">
                  <c:v>4392</c:v>
                </c:pt>
                <c:pt idx="1004">
                  <c:v>10</c:v>
                </c:pt>
                <c:pt idx="1005">
                  <c:v>0</c:v>
                </c:pt>
                <c:pt idx="1006">
                  <c:v>2853</c:v>
                </c:pt>
                <c:pt idx="1007">
                  <c:v>2690.04</c:v>
                </c:pt>
                <c:pt idx="1008">
                  <c:v>2500</c:v>
                </c:pt>
                <c:pt idx="1009">
                  <c:v>7059.9</c:v>
                </c:pt>
                <c:pt idx="1010">
                  <c:v>1550</c:v>
                </c:pt>
                <c:pt idx="1011">
                  <c:v>200</c:v>
                </c:pt>
                <c:pt idx="1012">
                  <c:v>1754</c:v>
                </c:pt>
                <c:pt idx="1013">
                  <c:v>0</c:v>
                </c:pt>
                <c:pt idx="1014">
                  <c:v>1257</c:v>
                </c:pt>
                <c:pt idx="1015">
                  <c:v>1250</c:v>
                </c:pt>
                <c:pt idx="1016">
                  <c:v>0</c:v>
                </c:pt>
                <c:pt idx="1017">
                  <c:v>1000</c:v>
                </c:pt>
                <c:pt idx="1018">
                  <c:v>1500</c:v>
                </c:pt>
                <c:pt idx="1019">
                  <c:v>5900</c:v>
                </c:pt>
                <c:pt idx="1020">
                  <c:v>2084.91</c:v>
                </c:pt>
                <c:pt idx="1021">
                  <c:v>1000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4287</c:v>
                </c:pt>
                <c:pt idx="1028">
                  <c:v>4207.28</c:v>
                </c:pt>
                <c:pt idx="1029">
                  <c:v>2520</c:v>
                </c:pt>
                <c:pt idx="1030">
                  <c:v>0</c:v>
                </c:pt>
                <c:pt idx="1031">
                  <c:v>2142.27</c:v>
                </c:pt>
                <c:pt idx="1032">
                  <c:v>2000</c:v>
                </c:pt>
                <c:pt idx="1033">
                  <c:v>0</c:v>
                </c:pt>
                <c:pt idx="1034">
                  <c:v>1800</c:v>
                </c:pt>
                <c:pt idx="1035">
                  <c:v>1750</c:v>
                </c:pt>
                <c:pt idx="1036">
                  <c:v>210</c:v>
                </c:pt>
                <c:pt idx="1037">
                  <c:v>1536</c:v>
                </c:pt>
                <c:pt idx="1038">
                  <c:v>1250</c:v>
                </c:pt>
                <c:pt idx="1039">
                  <c:v>1142</c:v>
                </c:pt>
                <c:pt idx="1040">
                  <c:v>1124.3699999999999</c:v>
                </c:pt>
                <c:pt idx="1041">
                  <c:v>0</c:v>
                </c:pt>
                <c:pt idx="1042">
                  <c:v>1000</c:v>
                </c:pt>
                <c:pt idx="1043">
                  <c:v>100000</c:v>
                </c:pt>
                <c:pt idx="1044">
                  <c:v>30</c:v>
                </c:pt>
                <c:pt idx="1045">
                  <c:v>1000</c:v>
                </c:pt>
                <c:pt idx="1046">
                  <c:v>11994.42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1830.4</c:v>
                </c:pt>
                <c:pt idx="1051">
                  <c:v>1000</c:v>
                </c:pt>
                <c:pt idx="1052">
                  <c:v>6908</c:v>
                </c:pt>
                <c:pt idx="1053">
                  <c:v>766.34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220</c:v>
                </c:pt>
                <c:pt idx="1062">
                  <c:v>10</c:v>
                </c:pt>
                <c:pt idx="1063">
                  <c:v>1768.85</c:v>
                </c:pt>
                <c:pt idx="1064">
                  <c:v>1583.62</c:v>
                </c:pt>
                <c:pt idx="1065">
                  <c:v>0</c:v>
                </c:pt>
                <c:pt idx="1066">
                  <c:v>1210</c:v>
                </c:pt>
                <c:pt idx="1067">
                  <c:v>1106</c:v>
                </c:pt>
                <c:pt idx="1068">
                  <c:v>1000</c:v>
                </c:pt>
                <c:pt idx="1069">
                  <c:v>4661.63</c:v>
                </c:pt>
                <c:pt idx="1070">
                  <c:v>16671</c:v>
                </c:pt>
                <c:pt idx="1071">
                  <c:v>1000</c:v>
                </c:pt>
                <c:pt idx="1072">
                  <c:v>1000</c:v>
                </c:pt>
                <c:pt idx="1073">
                  <c:v>0</c:v>
                </c:pt>
                <c:pt idx="1074">
                  <c:v>9206.81</c:v>
                </c:pt>
                <c:pt idx="1075">
                  <c:v>0</c:v>
                </c:pt>
                <c:pt idx="1076">
                  <c:v>8378.36</c:v>
                </c:pt>
                <c:pt idx="1077">
                  <c:v>750</c:v>
                </c:pt>
                <c:pt idx="1078">
                  <c:v>0</c:v>
                </c:pt>
                <c:pt idx="1079">
                  <c:v>3081.79</c:v>
                </c:pt>
                <c:pt idx="1080">
                  <c:v>750</c:v>
                </c:pt>
                <c:pt idx="1081">
                  <c:v>0</c:v>
                </c:pt>
                <c:pt idx="1082">
                  <c:v>5070</c:v>
                </c:pt>
                <c:pt idx="1083">
                  <c:v>0</c:v>
                </c:pt>
                <c:pt idx="1084">
                  <c:v>3825.92</c:v>
                </c:pt>
                <c:pt idx="1085">
                  <c:v>3716</c:v>
                </c:pt>
                <c:pt idx="1086">
                  <c:v>0</c:v>
                </c:pt>
                <c:pt idx="1087">
                  <c:v>2950</c:v>
                </c:pt>
                <c:pt idx="1088">
                  <c:v>2294</c:v>
                </c:pt>
                <c:pt idx="1089">
                  <c:v>2242</c:v>
                </c:pt>
                <c:pt idx="1090">
                  <c:v>10</c:v>
                </c:pt>
                <c:pt idx="1091">
                  <c:v>2036</c:v>
                </c:pt>
                <c:pt idx="1092">
                  <c:v>1596</c:v>
                </c:pt>
                <c:pt idx="1093">
                  <c:v>10</c:v>
                </c:pt>
                <c:pt idx="1094">
                  <c:v>0</c:v>
                </c:pt>
                <c:pt idx="1095">
                  <c:v>10</c:v>
                </c:pt>
                <c:pt idx="1096">
                  <c:v>10</c:v>
                </c:pt>
                <c:pt idx="1097">
                  <c:v>14358</c:v>
                </c:pt>
                <c:pt idx="1098">
                  <c:v>12012.89</c:v>
                </c:pt>
                <c:pt idx="1099">
                  <c:v>9342.5</c:v>
                </c:pt>
                <c:pt idx="1100">
                  <c:v>0</c:v>
                </c:pt>
                <c:pt idx="1101">
                  <c:v>0</c:v>
                </c:pt>
                <c:pt idx="1102">
                  <c:v>8123.29</c:v>
                </c:pt>
                <c:pt idx="1103">
                  <c:v>1321</c:v>
                </c:pt>
                <c:pt idx="1104">
                  <c:v>5358.78</c:v>
                </c:pt>
                <c:pt idx="1105">
                  <c:v>0</c:v>
                </c:pt>
                <c:pt idx="1106">
                  <c:v>0</c:v>
                </c:pt>
                <c:pt idx="1107">
                  <c:v>3994.49</c:v>
                </c:pt>
                <c:pt idx="1108">
                  <c:v>3084.61</c:v>
                </c:pt>
                <c:pt idx="1109">
                  <c:v>3080</c:v>
                </c:pt>
                <c:pt idx="1110">
                  <c:v>2955.09</c:v>
                </c:pt>
                <c:pt idx="1111">
                  <c:v>0</c:v>
                </c:pt>
                <c:pt idx="1112">
                  <c:v>316</c:v>
                </c:pt>
                <c:pt idx="1113">
                  <c:v>1000</c:v>
                </c:pt>
                <c:pt idx="1114">
                  <c:v>0</c:v>
                </c:pt>
                <c:pt idx="1115">
                  <c:v>0</c:v>
                </c:pt>
                <c:pt idx="1116">
                  <c:v>5000</c:v>
                </c:pt>
                <c:pt idx="1117">
                  <c:v>220</c:v>
                </c:pt>
                <c:pt idx="1118">
                  <c:v>1546.79</c:v>
                </c:pt>
                <c:pt idx="1119">
                  <c:v>500</c:v>
                </c:pt>
                <c:pt idx="1120">
                  <c:v>0</c:v>
                </c:pt>
                <c:pt idx="1121">
                  <c:v>0</c:v>
                </c:pt>
                <c:pt idx="1122">
                  <c:v>710</c:v>
                </c:pt>
                <c:pt idx="1123">
                  <c:v>1500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992</c:v>
                </c:pt>
                <c:pt idx="1129">
                  <c:v>15000</c:v>
                </c:pt>
                <c:pt idx="1130">
                  <c:v>9432.41</c:v>
                </c:pt>
                <c:pt idx="1131">
                  <c:v>0</c:v>
                </c:pt>
                <c:pt idx="1132">
                  <c:v>0</c:v>
                </c:pt>
                <c:pt idx="1133">
                  <c:v>5842</c:v>
                </c:pt>
                <c:pt idx="1134">
                  <c:v>4753</c:v>
                </c:pt>
                <c:pt idx="1135">
                  <c:v>2898</c:v>
                </c:pt>
                <c:pt idx="1136">
                  <c:v>851.92</c:v>
                </c:pt>
                <c:pt idx="1137">
                  <c:v>2230</c:v>
                </c:pt>
                <c:pt idx="1138">
                  <c:v>4128.3</c:v>
                </c:pt>
                <c:pt idx="1139">
                  <c:v>1380</c:v>
                </c:pt>
                <c:pt idx="1140">
                  <c:v>1000</c:v>
                </c:pt>
                <c:pt idx="1141">
                  <c:v>0</c:v>
                </c:pt>
                <c:pt idx="1142">
                  <c:v>10</c:v>
                </c:pt>
                <c:pt idx="1143">
                  <c:v>8089.17</c:v>
                </c:pt>
                <c:pt idx="1144">
                  <c:v>7500</c:v>
                </c:pt>
                <c:pt idx="1145">
                  <c:v>7415</c:v>
                </c:pt>
                <c:pt idx="1146">
                  <c:v>6954</c:v>
                </c:pt>
                <c:pt idx="1147">
                  <c:v>0</c:v>
                </c:pt>
                <c:pt idx="1148">
                  <c:v>0</c:v>
                </c:pt>
                <c:pt idx="1149">
                  <c:v>3280</c:v>
                </c:pt>
                <c:pt idx="1150">
                  <c:v>2620</c:v>
                </c:pt>
                <c:pt idx="1151">
                  <c:v>2369.0100000000002</c:v>
                </c:pt>
                <c:pt idx="1152">
                  <c:v>2972.4</c:v>
                </c:pt>
                <c:pt idx="1153">
                  <c:v>2212</c:v>
                </c:pt>
                <c:pt idx="1154">
                  <c:v>2000</c:v>
                </c:pt>
                <c:pt idx="1155">
                  <c:v>2000</c:v>
                </c:pt>
                <c:pt idx="1156">
                  <c:v>1850</c:v>
                </c:pt>
                <c:pt idx="1157">
                  <c:v>1716</c:v>
                </c:pt>
                <c:pt idx="1158">
                  <c:v>1151.3599999999999</c:v>
                </c:pt>
                <c:pt idx="1159">
                  <c:v>1000</c:v>
                </c:pt>
                <c:pt idx="1160">
                  <c:v>13296</c:v>
                </c:pt>
                <c:pt idx="1161">
                  <c:v>1057</c:v>
                </c:pt>
                <c:pt idx="1162">
                  <c:v>8973.9</c:v>
                </c:pt>
                <c:pt idx="1163">
                  <c:v>6506.78</c:v>
                </c:pt>
                <c:pt idx="1164">
                  <c:v>875</c:v>
                </c:pt>
                <c:pt idx="1165">
                  <c:v>0</c:v>
                </c:pt>
                <c:pt idx="1166">
                  <c:v>10</c:v>
                </c:pt>
                <c:pt idx="1167">
                  <c:v>3343.57</c:v>
                </c:pt>
                <c:pt idx="1168">
                  <c:v>5276</c:v>
                </c:pt>
                <c:pt idx="1169">
                  <c:v>5106</c:v>
                </c:pt>
                <c:pt idx="1170">
                  <c:v>4504</c:v>
                </c:pt>
                <c:pt idx="1171">
                  <c:v>0</c:v>
                </c:pt>
                <c:pt idx="1172">
                  <c:v>0</c:v>
                </c:pt>
                <c:pt idx="1173">
                  <c:v>10</c:v>
                </c:pt>
                <c:pt idx="1174">
                  <c:v>0</c:v>
                </c:pt>
                <c:pt idx="1175">
                  <c:v>0</c:v>
                </c:pt>
                <c:pt idx="1176">
                  <c:v>745.51</c:v>
                </c:pt>
                <c:pt idx="1177">
                  <c:v>0</c:v>
                </c:pt>
                <c:pt idx="1178">
                  <c:v>2500</c:v>
                </c:pt>
                <c:pt idx="1179">
                  <c:v>530</c:v>
                </c:pt>
                <c:pt idx="1180">
                  <c:v>2000</c:v>
                </c:pt>
                <c:pt idx="1181">
                  <c:v>10</c:v>
                </c:pt>
                <c:pt idx="1182">
                  <c:v>0</c:v>
                </c:pt>
                <c:pt idx="1183">
                  <c:v>1750</c:v>
                </c:pt>
                <c:pt idx="1184">
                  <c:v>10</c:v>
                </c:pt>
                <c:pt idx="1185">
                  <c:v>0</c:v>
                </c:pt>
                <c:pt idx="1186">
                  <c:v>1010</c:v>
                </c:pt>
                <c:pt idx="1187">
                  <c:v>10</c:v>
                </c:pt>
                <c:pt idx="1188">
                  <c:v>10</c:v>
                </c:pt>
                <c:pt idx="1189">
                  <c:v>8258.14</c:v>
                </c:pt>
                <c:pt idx="1190">
                  <c:v>210</c:v>
                </c:pt>
                <c:pt idx="1191">
                  <c:v>2118</c:v>
                </c:pt>
                <c:pt idx="1192">
                  <c:v>5482</c:v>
                </c:pt>
                <c:pt idx="1193">
                  <c:v>4210</c:v>
                </c:pt>
                <c:pt idx="1194">
                  <c:v>4000</c:v>
                </c:pt>
                <c:pt idx="1195">
                  <c:v>1000</c:v>
                </c:pt>
                <c:pt idx="1196">
                  <c:v>0</c:v>
                </c:pt>
                <c:pt idx="1197">
                  <c:v>0</c:v>
                </c:pt>
                <c:pt idx="1198">
                  <c:v>3302.75</c:v>
                </c:pt>
                <c:pt idx="1199">
                  <c:v>2042</c:v>
                </c:pt>
                <c:pt idx="1200">
                  <c:v>3216</c:v>
                </c:pt>
                <c:pt idx="1201">
                  <c:v>1131</c:v>
                </c:pt>
                <c:pt idx="1202">
                  <c:v>1100</c:v>
                </c:pt>
                <c:pt idx="1203">
                  <c:v>880</c:v>
                </c:pt>
                <c:pt idx="1204">
                  <c:v>19507.52</c:v>
                </c:pt>
                <c:pt idx="1205">
                  <c:v>10</c:v>
                </c:pt>
                <c:pt idx="1206">
                  <c:v>0</c:v>
                </c:pt>
                <c:pt idx="1207">
                  <c:v>500</c:v>
                </c:pt>
                <c:pt idx="1208">
                  <c:v>3918.74</c:v>
                </c:pt>
                <c:pt idx="1209">
                  <c:v>620</c:v>
                </c:pt>
                <c:pt idx="1210">
                  <c:v>4504</c:v>
                </c:pt>
                <c:pt idx="1211">
                  <c:v>4426</c:v>
                </c:pt>
                <c:pt idx="1212">
                  <c:v>3966</c:v>
                </c:pt>
                <c:pt idx="1213">
                  <c:v>0</c:v>
                </c:pt>
                <c:pt idx="1214">
                  <c:v>0</c:v>
                </c:pt>
                <c:pt idx="1215">
                  <c:v>2350</c:v>
                </c:pt>
                <c:pt idx="1216">
                  <c:v>230</c:v>
                </c:pt>
                <c:pt idx="1217">
                  <c:v>1700</c:v>
                </c:pt>
                <c:pt idx="1218">
                  <c:v>500</c:v>
                </c:pt>
                <c:pt idx="1219">
                  <c:v>2407</c:v>
                </c:pt>
                <c:pt idx="1220">
                  <c:v>1830</c:v>
                </c:pt>
                <c:pt idx="1221">
                  <c:v>0</c:v>
                </c:pt>
                <c:pt idx="1222">
                  <c:v>1775</c:v>
                </c:pt>
                <c:pt idx="1223">
                  <c:v>0</c:v>
                </c:pt>
                <c:pt idx="1224">
                  <c:v>0</c:v>
                </c:pt>
                <c:pt idx="1225">
                  <c:v>1536</c:v>
                </c:pt>
                <c:pt idx="1226">
                  <c:v>10</c:v>
                </c:pt>
                <c:pt idx="1227">
                  <c:v>1400</c:v>
                </c:pt>
                <c:pt idx="1228">
                  <c:v>950</c:v>
                </c:pt>
                <c:pt idx="1229">
                  <c:v>10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16548.96</c:v>
                </c:pt>
                <c:pt idx="1235">
                  <c:v>10000</c:v>
                </c:pt>
                <c:pt idx="1236">
                  <c:v>1500</c:v>
                </c:pt>
                <c:pt idx="1237">
                  <c:v>1000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1240</c:v>
                </c:pt>
                <c:pt idx="1242">
                  <c:v>0</c:v>
                </c:pt>
                <c:pt idx="1243">
                  <c:v>5796</c:v>
                </c:pt>
                <c:pt idx="1244">
                  <c:v>4542</c:v>
                </c:pt>
                <c:pt idx="1245">
                  <c:v>4362.93</c:v>
                </c:pt>
                <c:pt idx="1246">
                  <c:v>4273.16</c:v>
                </c:pt>
                <c:pt idx="1247">
                  <c:v>3020</c:v>
                </c:pt>
                <c:pt idx="1248">
                  <c:v>2500</c:v>
                </c:pt>
                <c:pt idx="1249">
                  <c:v>2530.61</c:v>
                </c:pt>
                <c:pt idx="1250">
                  <c:v>0</c:v>
                </c:pt>
                <c:pt idx="1251">
                  <c:v>2175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10</c:v>
                </c:pt>
                <c:pt idx="1257">
                  <c:v>0</c:v>
                </c:pt>
                <c:pt idx="1258">
                  <c:v>1400</c:v>
                </c:pt>
                <c:pt idx="1259">
                  <c:v>210</c:v>
                </c:pt>
                <c:pt idx="1260">
                  <c:v>0</c:v>
                </c:pt>
                <c:pt idx="1261">
                  <c:v>1000</c:v>
                </c:pt>
                <c:pt idx="1262">
                  <c:v>2100</c:v>
                </c:pt>
                <c:pt idx="1263">
                  <c:v>9041.98</c:v>
                </c:pt>
                <c:pt idx="1264">
                  <c:v>4608.9399999999996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2288</c:v>
                </c:pt>
                <c:pt idx="1269">
                  <c:v>10</c:v>
                </c:pt>
                <c:pt idx="1270">
                  <c:v>1000</c:v>
                </c:pt>
                <c:pt idx="1271">
                  <c:v>8545.24</c:v>
                </c:pt>
                <c:pt idx="1272">
                  <c:v>5255.66</c:v>
                </c:pt>
                <c:pt idx="1273">
                  <c:v>3984</c:v>
                </c:pt>
                <c:pt idx="1274">
                  <c:v>1868.75</c:v>
                </c:pt>
                <c:pt idx="1275">
                  <c:v>0</c:v>
                </c:pt>
                <c:pt idx="1276">
                  <c:v>4526.3</c:v>
                </c:pt>
                <c:pt idx="1277">
                  <c:v>1000</c:v>
                </c:pt>
                <c:pt idx="1278">
                  <c:v>10000</c:v>
                </c:pt>
                <c:pt idx="1279">
                  <c:v>850</c:v>
                </c:pt>
                <c:pt idx="1280">
                  <c:v>0</c:v>
                </c:pt>
                <c:pt idx="1281">
                  <c:v>0</c:v>
                </c:pt>
                <c:pt idx="1282">
                  <c:v>10</c:v>
                </c:pt>
                <c:pt idx="1283">
                  <c:v>6454</c:v>
                </c:pt>
                <c:pt idx="1284">
                  <c:v>10</c:v>
                </c:pt>
                <c:pt idx="1285">
                  <c:v>0</c:v>
                </c:pt>
                <c:pt idx="1286">
                  <c:v>0</c:v>
                </c:pt>
                <c:pt idx="1287">
                  <c:v>692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705.46</c:v>
                </c:pt>
                <c:pt idx="1292">
                  <c:v>4609.79</c:v>
                </c:pt>
                <c:pt idx="1293">
                  <c:v>1763.72</c:v>
                </c:pt>
                <c:pt idx="1294">
                  <c:v>0</c:v>
                </c:pt>
                <c:pt idx="1295">
                  <c:v>1410</c:v>
                </c:pt>
                <c:pt idx="1296">
                  <c:v>850</c:v>
                </c:pt>
                <c:pt idx="1297">
                  <c:v>210</c:v>
                </c:pt>
                <c:pt idx="1298">
                  <c:v>11813</c:v>
                </c:pt>
                <c:pt idx="1299">
                  <c:v>0</c:v>
                </c:pt>
                <c:pt idx="1300">
                  <c:v>4547.6899999999996</c:v>
                </c:pt>
                <c:pt idx="1301">
                  <c:v>0</c:v>
                </c:pt>
                <c:pt idx="1302">
                  <c:v>10</c:v>
                </c:pt>
                <c:pt idx="1303">
                  <c:v>2057.37</c:v>
                </c:pt>
                <c:pt idx="1304">
                  <c:v>5000</c:v>
                </c:pt>
                <c:pt idx="1305">
                  <c:v>4844</c:v>
                </c:pt>
                <c:pt idx="1306">
                  <c:v>2666</c:v>
                </c:pt>
                <c:pt idx="1307">
                  <c:v>0</c:v>
                </c:pt>
                <c:pt idx="1308">
                  <c:v>2500</c:v>
                </c:pt>
                <c:pt idx="1309">
                  <c:v>0</c:v>
                </c:pt>
                <c:pt idx="1310">
                  <c:v>800</c:v>
                </c:pt>
                <c:pt idx="1311">
                  <c:v>2000</c:v>
                </c:pt>
                <c:pt idx="1312">
                  <c:v>0</c:v>
                </c:pt>
                <c:pt idx="1313">
                  <c:v>3851.34</c:v>
                </c:pt>
                <c:pt idx="1314">
                  <c:v>1750</c:v>
                </c:pt>
                <c:pt idx="1315">
                  <c:v>692</c:v>
                </c:pt>
                <c:pt idx="1316">
                  <c:v>100</c:v>
                </c:pt>
                <c:pt idx="1317">
                  <c:v>10</c:v>
                </c:pt>
                <c:pt idx="1318">
                  <c:v>800</c:v>
                </c:pt>
                <c:pt idx="1319">
                  <c:v>10</c:v>
                </c:pt>
                <c:pt idx="1320">
                  <c:v>1038.3499999999999</c:v>
                </c:pt>
                <c:pt idx="1321">
                  <c:v>1111.04</c:v>
                </c:pt>
                <c:pt idx="1322">
                  <c:v>995</c:v>
                </c:pt>
                <c:pt idx="1323">
                  <c:v>24922</c:v>
                </c:pt>
                <c:pt idx="1324">
                  <c:v>20352.060000000001</c:v>
                </c:pt>
                <c:pt idx="1325">
                  <c:v>0</c:v>
                </c:pt>
                <c:pt idx="1326">
                  <c:v>0</c:v>
                </c:pt>
                <c:pt idx="1327">
                  <c:v>7500</c:v>
                </c:pt>
                <c:pt idx="1328">
                  <c:v>0</c:v>
                </c:pt>
                <c:pt idx="1329">
                  <c:v>1716</c:v>
                </c:pt>
                <c:pt idx="1330">
                  <c:v>20</c:v>
                </c:pt>
                <c:pt idx="1331">
                  <c:v>0</c:v>
                </c:pt>
                <c:pt idx="1332">
                  <c:v>5079</c:v>
                </c:pt>
                <c:pt idx="1333">
                  <c:v>0</c:v>
                </c:pt>
                <c:pt idx="1334">
                  <c:v>2600</c:v>
                </c:pt>
                <c:pt idx="1335">
                  <c:v>2273.4499999999998</c:v>
                </c:pt>
                <c:pt idx="1336">
                  <c:v>2000</c:v>
                </c:pt>
                <c:pt idx="1337">
                  <c:v>750</c:v>
                </c:pt>
                <c:pt idx="1338">
                  <c:v>0</c:v>
                </c:pt>
                <c:pt idx="1339">
                  <c:v>2716</c:v>
                </c:pt>
                <c:pt idx="1340">
                  <c:v>1977.17</c:v>
                </c:pt>
                <c:pt idx="1341">
                  <c:v>1680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492</c:v>
                </c:pt>
                <c:pt idx="1346">
                  <c:v>0</c:v>
                </c:pt>
                <c:pt idx="1347">
                  <c:v>0</c:v>
                </c:pt>
                <c:pt idx="1348">
                  <c:v>10758.31</c:v>
                </c:pt>
                <c:pt idx="1349">
                  <c:v>0</c:v>
                </c:pt>
                <c:pt idx="1350">
                  <c:v>2463.6</c:v>
                </c:pt>
                <c:pt idx="1351">
                  <c:v>1309.3699999999999</c:v>
                </c:pt>
                <c:pt idx="1352">
                  <c:v>0</c:v>
                </c:pt>
                <c:pt idx="1353">
                  <c:v>4292.99</c:v>
                </c:pt>
                <c:pt idx="1354">
                  <c:v>0</c:v>
                </c:pt>
                <c:pt idx="1355">
                  <c:v>3478.4</c:v>
                </c:pt>
                <c:pt idx="1356">
                  <c:v>2966</c:v>
                </c:pt>
                <c:pt idx="1357">
                  <c:v>2500</c:v>
                </c:pt>
                <c:pt idx="1358">
                  <c:v>0</c:v>
                </c:pt>
                <c:pt idx="1359">
                  <c:v>16524</c:v>
                </c:pt>
                <c:pt idx="1360">
                  <c:v>2180</c:v>
                </c:pt>
                <c:pt idx="1361">
                  <c:v>430</c:v>
                </c:pt>
                <c:pt idx="1362">
                  <c:v>8625.84</c:v>
                </c:pt>
                <c:pt idx="1363">
                  <c:v>1536</c:v>
                </c:pt>
                <c:pt idx="1364">
                  <c:v>1475.91</c:v>
                </c:pt>
                <c:pt idx="1365">
                  <c:v>1010</c:v>
                </c:pt>
                <c:pt idx="1366">
                  <c:v>10</c:v>
                </c:pt>
                <c:pt idx="1367">
                  <c:v>731.01</c:v>
                </c:pt>
                <c:pt idx="1368">
                  <c:v>5050.57</c:v>
                </c:pt>
                <c:pt idx="1369">
                  <c:v>2614.83</c:v>
                </c:pt>
                <c:pt idx="1370">
                  <c:v>6696.08</c:v>
                </c:pt>
                <c:pt idx="1371">
                  <c:v>1000</c:v>
                </c:pt>
                <c:pt idx="1372">
                  <c:v>9097.0300000000007</c:v>
                </c:pt>
                <c:pt idx="1373">
                  <c:v>7320.15</c:v>
                </c:pt>
                <c:pt idx="1374">
                  <c:v>0</c:v>
                </c:pt>
                <c:pt idx="1375">
                  <c:v>3000</c:v>
                </c:pt>
                <c:pt idx="1376">
                  <c:v>2216</c:v>
                </c:pt>
                <c:pt idx="1377">
                  <c:v>5745.77</c:v>
                </c:pt>
                <c:pt idx="1378">
                  <c:v>5000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10</c:v>
                </c:pt>
                <c:pt idx="1383">
                  <c:v>2300</c:v>
                </c:pt>
                <c:pt idx="1384">
                  <c:v>1510</c:v>
                </c:pt>
                <c:pt idx="1385">
                  <c:v>2780</c:v>
                </c:pt>
                <c:pt idx="1386">
                  <c:v>10</c:v>
                </c:pt>
                <c:pt idx="1387">
                  <c:v>1500</c:v>
                </c:pt>
                <c:pt idx="1388">
                  <c:v>1100</c:v>
                </c:pt>
                <c:pt idx="1389">
                  <c:v>0</c:v>
                </c:pt>
                <c:pt idx="1390">
                  <c:v>4335.47</c:v>
                </c:pt>
                <c:pt idx="1391">
                  <c:v>1492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3724.52</c:v>
                </c:pt>
                <c:pt idx="1396">
                  <c:v>0</c:v>
                </c:pt>
                <c:pt idx="1397">
                  <c:v>0</c:v>
                </c:pt>
                <c:pt idx="1398">
                  <c:v>5628.37</c:v>
                </c:pt>
                <c:pt idx="1399">
                  <c:v>10</c:v>
                </c:pt>
                <c:pt idx="1400">
                  <c:v>0</c:v>
                </c:pt>
                <c:pt idx="1401">
                  <c:v>6841.09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3120</c:v>
                </c:pt>
                <c:pt idx="1407">
                  <c:v>850</c:v>
                </c:pt>
                <c:pt idx="1408">
                  <c:v>2666</c:v>
                </c:pt>
                <c:pt idx="1409">
                  <c:v>0</c:v>
                </c:pt>
                <c:pt idx="1410">
                  <c:v>2500</c:v>
                </c:pt>
                <c:pt idx="1411">
                  <c:v>2249</c:v>
                </c:pt>
                <c:pt idx="1412">
                  <c:v>1894.79</c:v>
                </c:pt>
                <c:pt idx="1413">
                  <c:v>1719.14</c:v>
                </c:pt>
                <c:pt idx="1414">
                  <c:v>1471.87</c:v>
                </c:pt>
                <c:pt idx="1415">
                  <c:v>24771.96</c:v>
                </c:pt>
                <c:pt idx="1416">
                  <c:v>13192.24</c:v>
                </c:pt>
                <c:pt idx="1417">
                  <c:v>0</c:v>
                </c:pt>
                <c:pt idx="1418">
                  <c:v>450</c:v>
                </c:pt>
                <c:pt idx="1419">
                  <c:v>9334.1</c:v>
                </c:pt>
                <c:pt idx="1420">
                  <c:v>3226.16</c:v>
                </c:pt>
                <c:pt idx="1421">
                  <c:v>0</c:v>
                </c:pt>
                <c:pt idx="1422">
                  <c:v>10</c:v>
                </c:pt>
                <c:pt idx="1423">
                  <c:v>0</c:v>
                </c:pt>
                <c:pt idx="1424">
                  <c:v>3283.54</c:v>
                </c:pt>
                <c:pt idx="1425">
                  <c:v>1716</c:v>
                </c:pt>
                <c:pt idx="1426">
                  <c:v>1536</c:v>
                </c:pt>
                <c:pt idx="1427">
                  <c:v>400</c:v>
                </c:pt>
                <c:pt idx="1428">
                  <c:v>210</c:v>
                </c:pt>
                <c:pt idx="1429">
                  <c:v>20</c:v>
                </c:pt>
                <c:pt idx="1430">
                  <c:v>0</c:v>
                </c:pt>
                <c:pt idx="1431">
                  <c:v>10</c:v>
                </c:pt>
                <c:pt idx="1432">
                  <c:v>10</c:v>
                </c:pt>
                <c:pt idx="1433">
                  <c:v>1900</c:v>
                </c:pt>
                <c:pt idx="1434">
                  <c:v>1510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412.2</c:v>
                </c:pt>
                <c:pt idx="1440">
                  <c:v>5542</c:v>
                </c:pt>
                <c:pt idx="1441">
                  <c:v>5357</c:v>
                </c:pt>
                <c:pt idx="1442">
                  <c:v>5079.16</c:v>
                </c:pt>
                <c:pt idx="1443">
                  <c:v>3932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2192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3706</c:v>
                </c:pt>
                <c:pt idx="1453">
                  <c:v>700</c:v>
                </c:pt>
                <c:pt idx="1454">
                  <c:v>4744.32</c:v>
                </c:pt>
                <c:pt idx="1455">
                  <c:v>1144.58</c:v>
                </c:pt>
                <c:pt idx="1456">
                  <c:v>6850</c:v>
                </c:pt>
                <c:pt idx="1457">
                  <c:v>1758.04</c:v>
                </c:pt>
                <c:pt idx="1458">
                  <c:v>800</c:v>
                </c:pt>
                <c:pt idx="1459">
                  <c:v>1200</c:v>
                </c:pt>
                <c:pt idx="1460">
                  <c:v>1100</c:v>
                </c:pt>
                <c:pt idx="1461">
                  <c:v>10</c:v>
                </c:pt>
                <c:pt idx="1462">
                  <c:v>5577.44</c:v>
                </c:pt>
                <c:pt idx="1463">
                  <c:v>881.9</c:v>
                </c:pt>
                <c:pt idx="1464">
                  <c:v>7500</c:v>
                </c:pt>
                <c:pt idx="1465">
                  <c:v>3759.23</c:v>
                </c:pt>
                <c:pt idx="1466">
                  <c:v>0</c:v>
                </c:pt>
                <c:pt idx="1467">
                  <c:v>4684</c:v>
                </c:pt>
                <c:pt idx="1468">
                  <c:v>2966</c:v>
                </c:pt>
                <c:pt idx="1469">
                  <c:v>2084.73</c:v>
                </c:pt>
                <c:pt idx="1470">
                  <c:v>4842</c:v>
                </c:pt>
                <c:pt idx="1471">
                  <c:v>3754</c:v>
                </c:pt>
                <c:pt idx="1472">
                  <c:v>0</c:v>
                </c:pt>
                <c:pt idx="1473">
                  <c:v>2910.97</c:v>
                </c:pt>
                <c:pt idx="1474">
                  <c:v>2500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2716</c:v>
                </c:pt>
                <c:pt idx="1479">
                  <c:v>0</c:v>
                </c:pt>
                <c:pt idx="1480">
                  <c:v>0</c:v>
                </c:pt>
                <c:pt idx="1481">
                  <c:v>1606</c:v>
                </c:pt>
                <c:pt idx="1482">
                  <c:v>1570</c:v>
                </c:pt>
                <c:pt idx="1483">
                  <c:v>0</c:v>
                </c:pt>
                <c:pt idx="1484">
                  <c:v>1250</c:v>
                </c:pt>
                <c:pt idx="1485">
                  <c:v>692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8581.75</c:v>
                </c:pt>
                <c:pt idx="1490">
                  <c:v>750</c:v>
                </c:pt>
                <c:pt idx="1491">
                  <c:v>708</c:v>
                </c:pt>
                <c:pt idx="1492">
                  <c:v>700</c:v>
                </c:pt>
                <c:pt idx="1493">
                  <c:v>1750</c:v>
                </c:pt>
                <c:pt idx="1494">
                  <c:v>4412.2</c:v>
                </c:pt>
                <c:pt idx="1495">
                  <c:v>4302</c:v>
                </c:pt>
                <c:pt idx="1496">
                  <c:v>0</c:v>
                </c:pt>
                <c:pt idx="1497">
                  <c:v>2892</c:v>
                </c:pt>
                <c:pt idx="1498">
                  <c:v>1947</c:v>
                </c:pt>
                <c:pt idx="1499">
                  <c:v>1450</c:v>
                </c:pt>
                <c:pt idx="1500">
                  <c:v>0</c:v>
                </c:pt>
                <c:pt idx="1501">
                  <c:v>2500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6119.31</c:v>
                </c:pt>
                <c:pt idx="1507">
                  <c:v>353</c:v>
                </c:pt>
                <c:pt idx="1508">
                  <c:v>0</c:v>
                </c:pt>
                <c:pt idx="1509">
                  <c:v>597.58000000000004</c:v>
                </c:pt>
                <c:pt idx="1510">
                  <c:v>4864</c:v>
                </c:pt>
                <c:pt idx="1511">
                  <c:v>4696.95</c:v>
                </c:pt>
                <c:pt idx="1512">
                  <c:v>4623</c:v>
                </c:pt>
                <c:pt idx="1513">
                  <c:v>3788</c:v>
                </c:pt>
                <c:pt idx="1514">
                  <c:v>0</c:v>
                </c:pt>
                <c:pt idx="1515">
                  <c:v>3216</c:v>
                </c:pt>
                <c:pt idx="1516">
                  <c:v>3106</c:v>
                </c:pt>
                <c:pt idx="1517">
                  <c:v>2719.4</c:v>
                </c:pt>
                <c:pt idx="1518">
                  <c:v>370</c:v>
                </c:pt>
                <c:pt idx="1519">
                  <c:v>2500</c:v>
                </c:pt>
                <c:pt idx="1520">
                  <c:v>2500</c:v>
                </c:pt>
                <c:pt idx="1521">
                  <c:v>0</c:v>
                </c:pt>
                <c:pt idx="1522">
                  <c:v>4924</c:v>
                </c:pt>
                <c:pt idx="1523">
                  <c:v>1750</c:v>
                </c:pt>
                <c:pt idx="1524">
                  <c:v>1500</c:v>
                </c:pt>
                <c:pt idx="1525">
                  <c:v>10</c:v>
                </c:pt>
                <c:pt idx="1526">
                  <c:v>20</c:v>
                </c:pt>
                <c:pt idx="1527">
                  <c:v>0</c:v>
                </c:pt>
                <c:pt idx="1528">
                  <c:v>0</c:v>
                </c:pt>
                <c:pt idx="1529">
                  <c:v>6955.94</c:v>
                </c:pt>
                <c:pt idx="1530">
                  <c:v>2919.95</c:v>
                </c:pt>
                <c:pt idx="1531">
                  <c:v>1000</c:v>
                </c:pt>
                <c:pt idx="1532">
                  <c:v>8844</c:v>
                </c:pt>
                <c:pt idx="1533">
                  <c:v>800</c:v>
                </c:pt>
                <c:pt idx="1534">
                  <c:v>9934.35</c:v>
                </c:pt>
                <c:pt idx="1535">
                  <c:v>10</c:v>
                </c:pt>
                <c:pt idx="1536">
                  <c:v>7444</c:v>
                </c:pt>
                <c:pt idx="1537">
                  <c:v>10</c:v>
                </c:pt>
                <c:pt idx="1538">
                  <c:v>9034</c:v>
                </c:pt>
                <c:pt idx="1539">
                  <c:v>0</c:v>
                </c:pt>
                <c:pt idx="1540">
                  <c:v>2180</c:v>
                </c:pt>
                <c:pt idx="1541">
                  <c:v>0</c:v>
                </c:pt>
                <c:pt idx="1542">
                  <c:v>4976.45</c:v>
                </c:pt>
                <c:pt idx="1543">
                  <c:v>4600.08</c:v>
                </c:pt>
                <c:pt idx="1544">
                  <c:v>3842</c:v>
                </c:pt>
                <c:pt idx="1545">
                  <c:v>3610.14</c:v>
                </c:pt>
                <c:pt idx="1546">
                  <c:v>3544.77</c:v>
                </c:pt>
                <c:pt idx="1547">
                  <c:v>0</c:v>
                </c:pt>
                <c:pt idx="1548">
                  <c:v>30</c:v>
                </c:pt>
                <c:pt idx="1549">
                  <c:v>0</c:v>
                </c:pt>
                <c:pt idx="1550">
                  <c:v>2210</c:v>
                </c:pt>
                <c:pt idx="1551">
                  <c:v>10</c:v>
                </c:pt>
                <c:pt idx="1552">
                  <c:v>0</c:v>
                </c:pt>
                <c:pt idx="1553">
                  <c:v>0</c:v>
                </c:pt>
                <c:pt idx="1554">
                  <c:v>10</c:v>
                </c:pt>
                <c:pt idx="1555">
                  <c:v>0</c:v>
                </c:pt>
                <c:pt idx="1556">
                  <c:v>0</c:v>
                </c:pt>
                <c:pt idx="1557">
                  <c:v>2842</c:v>
                </c:pt>
                <c:pt idx="1558">
                  <c:v>1500</c:v>
                </c:pt>
                <c:pt idx="1559">
                  <c:v>10</c:v>
                </c:pt>
                <c:pt idx="1560">
                  <c:v>5510.44</c:v>
                </c:pt>
                <c:pt idx="1561">
                  <c:v>1609.3</c:v>
                </c:pt>
                <c:pt idx="1562">
                  <c:v>0</c:v>
                </c:pt>
                <c:pt idx="1563">
                  <c:v>0</c:v>
                </c:pt>
                <c:pt idx="1564">
                  <c:v>4166</c:v>
                </c:pt>
                <c:pt idx="1565">
                  <c:v>1417.22</c:v>
                </c:pt>
                <c:pt idx="1566">
                  <c:v>360</c:v>
                </c:pt>
                <c:pt idx="1567">
                  <c:v>0</c:v>
                </c:pt>
                <c:pt idx="1568">
                  <c:v>4622.3999999999996</c:v>
                </c:pt>
                <c:pt idx="1569">
                  <c:v>0</c:v>
                </c:pt>
                <c:pt idx="1570">
                  <c:v>3613.24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600</c:v>
                </c:pt>
                <c:pt idx="1577">
                  <c:v>711</c:v>
                </c:pt>
                <c:pt idx="1578">
                  <c:v>5126.91</c:v>
                </c:pt>
                <c:pt idx="1579">
                  <c:v>5070</c:v>
                </c:pt>
                <c:pt idx="1580">
                  <c:v>0</c:v>
                </c:pt>
                <c:pt idx="1581">
                  <c:v>10</c:v>
                </c:pt>
                <c:pt idx="1582">
                  <c:v>2677.1</c:v>
                </c:pt>
                <c:pt idx="1583">
                  <c:v>0</c:v>
                </c:pt>
                <c:pt idx="1584">
                  <c:v>2338.62</c:v>
                </c:pt>
                <c:pt idx="1585">
                  <c:v>880</c:v>
                </c:pt>
                <c:pt idx="1586">
                  <c:v>360</c:v>
                </c:pt>
                <c:pt idx="1587">
                  <c:v>10</c:v>
                </c:pt>
                <c:pt idx="1588">
                  <c:v>0</c:v>
                </c:pt>
                <c:pt idx="1589">
                  <c:v>0</c:v>
                </c:pt>
                <c:pt idx="1590">
                  <c:v>510</c:v>
                </c:pt>
                <c:pt idx="1591">
                  <c:v>500</c:v>
                </c:pt>
                <c:pt idx="1592">
                  <c:v>10</c:v>
                </c:pt>
                <c:pt idx="1593">
                  <c:v>0</c:v>
                </c:pt>
                <c:pt idx="1594">
                  <c:v>1520</c:v>
                </c:pt>
                <c:pt idx="1595">
                  <c:v>1000</c:v>
                </c:pt>
                <c:pt idx="1596">
                  <c:v>15000</c:v>
                </c:pt>
                <c:pt idx="1597">
                  <c:v>0</c:v>
                </c:pt>
                <c:pt idx="1598">
                  <c:v>7824</c:v>
                </c:pt>
                <c:pt idx="1599">
                  <c:v>0</c:v>
                </c:pt>
                <c:pt idx="1600">
                  <c:v>2917.67</c:v>
                </c:pt>
                <c:pt idx="1601">
                  <c:v>0</c:v>
                </c:pt>
                <c:pt idx="1602">
                  <c:v>2716</c:v>
                </c:pt>
                <c:pt idx="1603">
                  <c:v>0</c:v>
                </c:pt>
                <c:pt idx="1604">
                  <c:v>4200.49</c:v>
                </c:pt>
                <c:pt idx="1605">
                  <c:v>3072</c:v>
                </c:pt>
                <c:pt idx="1606">
                  <c:v>2852.51</c:v>
                </c:pt>
                <c:pt idx="1607">
                  <c:v>2674</c:v>
                </c:pt>
                <c:pt idx="1608">
                  <c:v>10</c:v>
                </c:pt>
                <c:pt idx="1609">
                  <c:v>0</c:v>
                </c:pt>
                <c:pt idx="1610">
                  <c:v>500</c:v>
                </c:pt>
                <c:pt idx="1611">
                  <c:v>393.97</c:v>
                </c:pt>
                <c:pt idx="1612">
                  <c:v>0</c:v>
                </c:pt>
                <c:pt idx="1613">
                  <c:v>1180</c:v>
                </c:pt>
                <c:pt idx="1614">
                  <c:v>1000</c:v>
                </c:pt>
                <c:pt idx="1615">
                  <c:v>5286</c:v>
                </c:pt>
                <c:pt idx="1616">
                  <c:v>1610</c:v>
                </c:pt>
                <c:pt idx="1617">
                  <c:v>58025</c:v>
                </c:pt>
                <c:pt idx="1618">
                  <c:v>4042.72</c:v>
                </c:pt>
                <c:pt idx="1619">
                  <c:v>7500</c:v>
                </c:pt>
                <c:pt idx="1620">
                  <c:v>24614.7</c:v>
                </c:pt>
                <c:pt idx="1621">
                  <c:v>13754.4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1680</c:v>
                </c:pt>
                <c:pt idx="1628">
                  <c:v>5704</c:v>
                </c:pt>
                <c:pt idx="1629">
                  <c:v>0</c:v>
                </c:pt>
                <c:pt idx="1630">
                  <c:v>0</c:v>
                </c:pt>
                <c:pt idx="1631">
                  <c:v>10</c:v>
                </c:pt>
                <c:pt idx="1632">
                  <c:v>4000</c:v>
                </c:pt>
                <c:pt idx="1633">
                  <c:v>10</c:v>
                </c:pt>
                <c:pt idx="1634">
                  <c:v>4218.37</c:v>
                </c:pt>
                <c:pt idx="1635">
                  <c:v>3314.91</c:v>
                </c:pt>
                <c:pt idx="1636">
                  <c:v>3212</c:v>
                </c:pt>
                <c:pt idx="1637">
                  <c:v>0</c:v>
                </c:pt>
                <c:pt idx="1638">
                  <c:v>680</c:v>
                </c:pt>
                <c:pt idx="1639">
                  <c:v>10</c:v>
                </c:pt>
                <c:pt idx="1640">
                  <c:v>10</c:v>
                </c:pt>
                <c:pt idx="1641">
                  <c:v>0</c:v>
                </c:pt>
                <c:pt idx="1642">
                  <c:v>5000</c:v>
                </c:pt>
                <c:pt idx="1643">
                  <c:v>4266.05</c:v>
                </c:pt>
                <c:pt idx="1644">
                  <c:v>6714</c:v>
                </c:pt>
                <c:pt idx="1645">
                  <c:v>1716</c:v>
                </c:pt>
                <c:pt idx="1646">
                  <c:v>1713.66</c:v>
                </c:pt>
                <c:pt idx="1647">
                  <c:v>6236</c:v>
                </c:pt>
                <c:pt idx="1648">
                  <c:v>1267</c:v>
                </c:pt>
                <c:pt idx="1649">
                  <c:v>10</c:v>
                </c:pt>
                <c:pt idx="1650">
                  <c:v>0</c:v>
                </c:pt>
                <c:pt idx="1651">
                  <c:v>2655.9</c:v>
                </c:pt>
                <c:pt idx="1652">
                  <c:v>3580</c:v>
                </c:pt>
                <c:pt idx="1653">
                  <c:v>982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19739.439999999999</c:v>
                </c:pt>
                <c:pt idx="1658">
                  <c:v>925.69</c:v>
                </c:pt>
                <c:pt idx="1659">
                  <c:v>0</c:v>
                </c:pt>
                <c:pt idx="1660">
                  <c:v>0</c:v>
                </c:pt>
                <c:pt idx="1661">
                  <c:v>967.6</c:v>
                </c:pt>
                <c:pt idx="1662">
                  <c:v>4166</c:v>
                </c:pt>
                <c:pt idx="1663">
                  <c:v>3504</c:v>
                </c:pt>
                <c:pt idx="1664">
                  <c:v>526.51</c:v>
                </c:pt>
                <c:pt idx="1665">
                  <c:v>3491.97</c:v>
                </c:pt>
                <c:pt idx="1666">
                  <c:v>2929.29</c:v>
                </c:pt>
                <c:pt idx="1667">
                  <c:v>950</c:v>
                </c:pt>
                <c:pt idx="1668">
                  <c:v>0</c:v>
                </c:pt>
                <c:pt idx="1669">
                  <c:v>220</c:v>
                </c:pt>
                <c:pt idx="1670">
                  <c:v>6096.03</c:v>
                </c:pt>
                <c:pt idx="1671">
                  <c:v>10</c:v>
                </c:pt>
                <c:pt idx="1672">
                  <c:v>1780</c:v>
                </c:pt>
                <c:pt idx="1673">
                  <c:v>0</c:v>
                </c:pt>
                <c:pt idx="1674">
                  <c:v>1107</c:v>
                </c:pt>
                <c:pt idx="1675">
                  <c:v>1250</c:v>
                </c:pt>
                <c:pt idx="1676">
                  <c:v>222</c:v>
                </c:pt>
                <c:pt idx="1677">
                  <c:v>20</c:v>
                </c:pt>
                <c:pt idx="1678">
                  <c:v>0</c:v>
                </c:pt>
                <c:pt idx="1679">
                  <c:v>0</c:v>
                </c:pt>
                <c:pt idx="1680">
                  <c:v>5904</c:v>
                </c:pt>
                <c:pt idx="1681">
                  <c:v>24331.59</c:v>
                </c:pt>
                <c:pt idx="1682">
                  <c:v>16707.080000000002</c:v>
                </c:pt>
                <c:pt idx="1683">
                  <c:v>0</c:v>
                </c:pt>
                <c:pt idx="1684">
                  <c:v>0</c:v>
                </c:pt>
                <c:pt idx="1685">
                  <c:v>11326.33</c:v>
                </c:pt>
                <c:pt idx="1686">
                  <c:v>0</c:v>
                </c:pt>
                <c:pt idx="1687">
                  <c:v>6815.8</c:v>
                </c:pt>
                <c:pt idx="1688">
                  <c:v>0</c:v>
                </c:pt>
                <c:pt idx="1689">
                  <c:v>3549.65</c:v>
                </c:pt>
                <c:pt idx="1690">
                  <c:v>3416.86</c:v>
                </c:pt>
                <c:pt idx="1691">
                  <c:v>3166</c:v>
                </c:pt>
                <c:pt idx="1692">
                  <c:v>0</c:v>
                </c:pt>
                <c:pt idx="1693">
                  <c:v>14741.2</c:v>
                </c:pt>
                <c:pt idx="1694">
                  <c:v>2242</c:v>
                </c:pt>
                <c:pt idx="1695">
                  <c:v>500</c:v>
                </c:pt>
                <c:pt idx="1696">
                  <c:v>500</c:v>
                </c:pt>
                <c:pt idx="1697">
                  <c:v>10</c:v>
                </c:pt>
                <c:pt idx="1698">
                  <c:v>0</c:v>
                </c:pt>
                <c:pt idx="1699">
                  <c:v>2210</c:v>
                </c:pt>
                <c:pt idx="1700">
                  <c:v>10</c:v>
                </c:pt>
                <c:pt idx="1701">
                  <c:v>1913.88</c:v>
                </c:pt>
                <c:pt idx="1702">
                  <c:v>1666</c:v>
                </c:pt>
                <c:pt idx="1703">
                  <c:v>510</c:v>
                </c:pt>
                <c:pt idx="1704">
                  <c:v>0</c:v>
                </c:pt>
                <c:pt idx="1705">
                  <c:v>2991.6</c:v>
                </c:pt>
                <c:pt idx="1706">
                  <c:v>720</c:v>
                </c:pt>
                <c:pt idx="1707">
                  <c:v>1200</c:v>
                </c:pt>
                <c:pt idx="1708">
                  <c:v>1152</c:v>
                </c:pt>
                <c:pt idx="1709">
                  <c:v>0</c:v>
                </c:pt>
                <c:pt idx="1710">
                  <c:v>0</c:v>
                </c:pt>
                <c:pt idx="1711">
                  <c:v>3262.43</c:v>
                </c:pt>
                <c:pt idx="1712">
                  <c:v>1200</c:v>
                </c:pt>
                <c:pt idx="1713">
                  <c:v>15829.1</c:v>
                </c:pt>
                <c:pt idx="1714">
                  <c:v>10081.09</c:v>
                </c:pt>
                <c:pt idx="1715">
                  <c:v>10000</c:v>
                </c:pt>
                <c:pt idx="1716">
                  <c:v>9596</c:v>
                </c:pt>
                <c:pt idx="1717">
                  <c:v>500</c:v>
                </c:pt>
                <c:pt idx="1718">
                  <c:v>10</c:v>
                </c:pt>
                <c:pt idx="1719">
                  <c:v>0</c:v>
                </c:pt>
                <c:pt idx="1720">
                  <c:v>7500</c:v>
                </c:pt>
                <c:pt idx="1721">
                  <c:v>7500</c:v>
                </c:pt>
                <c:pt idx="1722">
                  <c:v>6279.02</c:v>
                </c:pt>
                <c:pt idx="1723">
                  <c:v>0</c:v>
                </c:pt>
                <c:pt idx="1724">
                  <c:v>4543.0200000000004</c:v>
                </c:pt>
                <c:pt idx="1725">
                  <c:v>4042</c:v>
                </c:pt>
                <c:pt idx="1726">
                  <c:v>10</c:v>
                </c:pt>
                <c:pt idx="1727">
                  <c:v>0</c:v>
                </c:pt>
                <c:pt idx="1728">
                  <c:v>0</c:v>
                </c:pt>
                <c:pt idx="1729">
                  <c:v>2423.44</c:v>
                </c:pt>
                <c:pt idx="1730">
                  <c:v>2394</c:v>
                </c:pt>
                <c:pt idx="1731">
                  <c:v>0</c:v>
                </c:pt>
                <c:pt idx="1732">
                  <c:v>0</c:v>
                </c:pt>
                <c:pt idx="1733">
                  <c:v>2269.6</c:v>
                </c:pt>
                <c:pt idx="1734">
                  <c:v>2116</c:v>
                </c:pt>
                <c:pt idx="1735">
                  <c:v>0</c:v>
                </c:pt>
                <c:pt idx="1736">
                  <c:v>1780.17</c:v>
                </c:pt>
                <c:pt idx="1737">
                  <c:v>825.6</c:v>
                </c:pt>
                <c:pt idx="1738">
                  <c:v>0</c:v>
                </c:pt>
                <c:pt idx="1739">
                  <c:v>0</c:v>
                </c:pt>
                <c:pt idx="1740">
                  <c:v>18142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3721.93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2050</c:v>
                </c:pt>
                <c:pt idx="1749">
                  <c:v>0</c:v>
                </c:pt>
                <c:pt idx="1750">
                  <c:v>1850</c:v>
                </c:pt>
                <c:pt idx="1751">
                  <c:v>1700</c:v>
                </c:pt>
                <c:pt idx="1752">
                  <c:v>0</c:v>
                </c:pt>
                <c:pt idx="1753">
                  <c:v>10</c:v>
                </c:pt>
                <c:pt idx="1754">
                  <c:v>78880</c:v>
                </c:pt>
                <c:pt idx="1755">
                  <c:v>0</c:v>
                </c:pt>
                <c:pt idx="1756">
                  <c:v>842</c:v>
                </c:pt>
                <c:pt idx="1757">
                  <c:v>1613.46</c:v>
                </c:pt>
                <c:pt idx="1758">
                  <c:v>1000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10</c:v>
                </c:pt>
                <c:pt idx="1763">
                  <c:v>926.93</c:v>
                </c:pt>
                <c:pt idx="1764">
                  <c:v>0</c:v>
                </c:pt>
                <c:pt idx="1765">
                  <c:v>1200</c:v>
                </c:pt>
                <c:pt idx="1766">
                  <c:v>0</c:v>
                </c:pt>
                <c:pt idx="1767">
                  <c:v>0</c:v>
                </c:pt>
                <c:pt idx="1768">
                  <c:v>1503.4</c:v>
                </c:pt>
                <c:pt idx="1769">
                  <c:v>7573.5</c:v>
                </c:pt>
                <c:pt idx="1770">
                  <c:v>754.58</c:v>
                </c:pt>
                <c:pt idx="1771">
                  <c:v>210</c:v>
                </c:pt>
                <c:pt idx="1772">
                  <c:v>7164</c:v>
                </c:pt>
                <c:pt idx="1773">
                  <c:v>8743</c:v>
                </c:pt>
                <c:pt idx="1774">
                  <c:v>5843.95</c:v>
                </c:pt>
                <c:pt idx="1775">
                  <c:v>0</c:v>
                </c:pt>
                <c:pt idx="1776">
                  <c:v>4899.6000000000004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2442</c:v>
                </c:pt>
                <c:pt idx="1781">
                  <c:v>0</c:v>
                </c:pt>
                <c:pt idx="1782">
                  <c:v>10</c:v>
                </c:pt>
                <c:pt idx="1783">
                  <c:v>2000</c:v>
                </c:pt>
                <c:pt idx="1784">
                  <c:v>265</c:v>
                </c:pt>
                <c:pt idx="1785">
                  <c:v>0</c:v>
                </c:pt>
                <c:pt idx="1786">
                  <c:v>0</c:v>
                </c:pt>
                <c:pt idx="1787">
                  <c:v>1800</c:v>
                </c:pt>
                <c:pt idx="1788">
                  <c:v>0</c:v>
                </c:pt>
                <c:pt idx="1789">
                  <c:v>31650.25</c:v>
                </c:pt>
                <c:pt idx="1790">
                  <c:v>1250</c:v>
                </c:pt>
                <c:pt idx="1791">
                  <c:v>1250</c:v>
                </c:pt>
                <c:pt idx="1792">
                  <c:v>0</c:v>
                </c:pt>
                <c:pt idx="1793">
                  <c:v>15518.4</c:v>
                </c:pt>
                <c:pt idx="1794">
                  <c:v>335.05</c:v>
                </c:pt>
                <c:pt idx="1795">
                  <c:v>0</c:v>
                </c:pt>
                <c:pt idx="1796">
                  <c:v>7736.51</c:v>
                </c:pt>
                <c:pt idx="1797">
                  <c:v>750</c:v>
                </c:pt>
                <c:pt idx="1798">
                  <c:v>0</c:v>
                </c:pt>
                <c:pt idx="1799">
                  <c:v>10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3000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2075</c:v>
                </c:pt>
                <c:pt idx="1809">
                  <c:v>0</c:v>
                </c:pt>
                <c:pt idx="1810">
                  <c:v>1655.74</c:v>
                </c:pt>
                <c:pt idx="1811">
                  <c:v>10</c:v>
                </c:pt>
                <c:pt idx="1812">
                  <c:v>1836</c:v>
                </c:pt>
                <c:pt idx="1813">
                  <c:v>2750</c:v>
                </c:pt>
                <c:pt idx="1814">
                  <c:v>1766.43</c:v>
                </c:pt>
                <c:pt idx="1815">
                  <c:v>2429.08</c:v>
                </c:pt>
                <c:pt idx="1816">
                  <c:v>46000</c:v>
                </c:pt>
                <c:pt idx="1817">
                  <c:v>10495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7305.55</c:v>
                </c:pt>
                <c:pt idx="1822">
                  <c:v>6280.14</c:v>
                </c:pt>
                <c:pt idx="1823">
                  <c:v>724</c:v>
                </c:pt>
                <c:pt idx="1824">
                  <c:v>10</c:v>
                </c:pt>
                <c:pt idx="1825">
                  <c:v>0</c:v>
                </c:pt>
                <c:pt idx="1826">
                  <c:v>661.95</c:v>
                </c:pt>
                <c:pt idx="1827">
                  <c:v>0</c:v>
                </c:pt>
                <c:pt idx="1828">
                  <c:v>0</c:v>
                </c:pt>
                <c:pt idx="1829">
                  <c:v>3706.75</c:v>
                </c:pt>
                <c:pt idx="1830">
                  <c:v>0</c:v>
                </c:pt>
                <c:pt idx="1831">
                  <c:v>0</c:v>
                </c:pt>
                <c:pt idx="1832">
                  <c:v>6035.73</c:v>
                </c:pt>
                <c:pt idx="1833">
                  <c:v>1570</c:v>
                </c:pt>
                <c:pt idx="1834">
                  <c:v>2963.66</c:v>
                </c:pt>
                <c:pt idx="1835">
                  <c:v>2000</c:v>
                </c:pt>
                <c:pt idx="1836">
                  <c:v>2000</c:v>
                </c:pt>
                <c:pt idx="1837">
                  <c:v>3020</c:v>
                </c:pt>
                <c:pt idx="1838">
                  <c:v>1480</c:v>
                </c:pt>
                <c:pt idx="1839">
                  <c:v>1976.9</c:v>
                </c:pt>
                <c:pt idx="1840">
                  <c:v>10</c:v>
                </c:pt>
                <c:pt idx="1841">
                  <c:v>3736</c:v>
                </c:pt>
                <c:pt idx="1842">
                  <c:v>50</c:v>
                </c:pt>
                <c:pt idx="1843">
                  <c:v>0</c:v>
                </c:pt>
                <c:pt idx="1844">
                  <c:v>10</c:v>
                </c:pt>
                <c:pt idx="1845">
                  <c:v>0</c:v>
                </c:pt>
                <c:pt idx="1846">
                  <c:v>0</c:v>
                </c:pt>
                <c:pt idx="1847">
                  <c:v>7367.31</c:v>
                </c:pt>
                <c:pt idx="1848">
                  <c:v>4200</c:v>
                </c:pt>
                <c:pt idx="1849">
                  <c:v>0</c:v>
                </c:pt>
                <c:pt idx="1850">
                  <c:v>0</c:v>
                </c:pt>
                <c:pt idx="1851">
                  <c:v>3203.83</c:v>
                </c:pt>
                <c:pt idx="1852">
                  <c:v>2730</c:v>
                </c:pt>
                <c:pt idx="1853">
                  <c:v>10</c:v>
                </c:pt>
                <c:pt idx="1854">
                  <c:v>2404.9</c:v>
                </c:pt>
                <c:pt idx="1855">
                  <c:v>9338</c:v>
                </c:pt>
                <c:pt idx="1856">
                  <c:v>8432</c:v>
                </c:pt>
                <c:pt idx="1857">
                  <c:v>7444</c:v>
                </c:pt>
                <c:pt idx="1858">
                  <c:v>5723.22</c:v>
                </c:pt>
                <c:pt idx="1859">
                  <c:v>0</c:v>
                </c:pt>
                <c:pt idx="1860">
                  <c:v>1875</c:v>
                </c:pt>
                <c:pt idx="1861">
                  <c:v>1536</c:v>
                </c:pt>
                <c:pt idx="1862">
                  <c:v>781</c:v>
                </c:pt>
                <c:pt idx="1863">
                  <c:v>210</c:v>
                </c:pt>
                <c:pt idx="1864">
                  <c:v>0</c:v>
                </c:pt>
                <c:pt idx="1865">
                  <c:v>10</c:v>
                </c:pt>
                <c:pt idx="1866">
                  <c:v>10</c:v>
                </c:pt>
                <c:pt idx="1867">
                  <c:v>1000</c:v>
                </c:pt>
                <c:pt idx="1868">
                  <c:v>0</c:v>
                </c:pt>
                <c:pt idx="1869">
                  <c:v>10</c:v>
                </c:pt>
                <c:pt idx="1870">
                  <c:v>0</c:v>
                </c:pt>
                <c:pt idx="1871">
                  <c:v>2500</c:v>
                </c:pt>
                <c:pt idx="1872">
                  <c:v>2334.2800000000002</c:v>
                </c:pt>
                <c:pt idx="1873">
                  <c:v>2166</c:v>
                </c:pt>
                <c:pt idx="1874">
                  <c:v>2000</c:v>
                </c:pt>
                <c:pt idx="1875">
                  <c:v>100</c:v>
                </c:pt>
                <c:pt idx="1876">
                  <c:v>220</c:v>
                </c:pt>
                <c:pt idx="1877">
                  <c:v>1750</c:v>
                </c:pt>
                <c:pt idx="1878">
                  <c:v>0</c:v>
                </c:pt>
                <c:pt idx="1879">
                  <c:v>1500</c:v>
                </c:pt>
                <c:pt idx="1880">
                  <c:v>2640.19</c:v>
                </c:pt>
                <c:pt idx="1881">
                  <c:v>12960.05</c:v>
                </c:pt>
                <c:pt idx="1882">
                  <c:v>6911.34</c:v>
                </c:pt>
                <c:pt idx="1883">
                  <c:v>6320</c:v>
                </c:pt>
                <c:pt idx="1884">
                  <c:v>0</c:v>
                </c:pt>
                <c:pt idx="1885">
                  <c:v>0</c:v>
                </c:pt>
                <c:pt idx="1886">
                  <c:v>10</c:v>
                </c:pt>
                <c:pt idx="1887">
                  <c:v>1254.29</c:v>
                </c:pt>
                <c:pt idx="1888">
                  <c:v>10831.47</c:v>
                </c:pt>
                <c:pt idx="1889">
                  <c:v>10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3166</c:v>
                </c:pt>
                <c:pt idx="1894">
                  <c:v>0</c:v>
                </c:pt>
                <c:pt idx="1895">
                  <c:v>3080</c:v>
                </c:pt>
                <c:pt idx="1896">
                  <c:v>0</c:v>
                </c:pt>
                <c:pt idx="1897">
                  <c:v>0</c:v>
                </c:pt>
                <c:pt idx="1898">
                  <c:v>5242</c:v>
                </c:pt>
                <c:pt idx="1899">
                  <c:v>0</c:v>
                </c:pt>
                <c:pt idx="1900">
                  <c:v>0</c:v>
                </c:pt>
                <c:pt idx="1901">
                  <c:v>2080</c:v>
                </c:pt>
                <c:pt idx="1902">
                  <c:v>10</c:v>
                </c:pt>
                <c:pt idx="1903">
                  <c:v>1070</c:v>
                </c:pt>
                <c:pt idx="1904">
                  <c:v>10</c:v>
                </c:pt>
                <c:pt idx="1905">
                  <c:v>8846.9599999999991</c:v>
                </c:pt>
                <c:pt idx="1906">
                  <c:v>0</c:v>
                </c:pt>
                <c:pt idx="1907">
                  <c:v>2850</c:v>
                </c:pt>
                <c:pt idx="1908">
                  <c:v>0</c:v>
                </c:pt>
                <c:pt idx="1909">
                  <c:v>1742</c:v>
                </c:pt>
                <c:pt idx="1910">
                  <c:v>60</c:v>
                </c:pt>
                <c:pt idx="1911">
                  <c:v>0</c:v>
                </c:pt>
                <c:pt idx="1912">
                  <c:v>101</c:v>
                </c:pt>
                <c:pt idx="1913">
                  <c:v>0</c:v>
                </c:pt>
                <c:pt idx="1914">
                  <c:v>4143.6099999999997</c:v>
                </c:pt>
                <c:pt idx="1915">
                  <c:v>9992.56</c:v>
                </c:pt>
                <c:pt idx="1916">
                  <c:v>0</c:v>
                </c:pt>
                <c:pt idx="1917">
                  <c:v>0</c:v>
                </c:pt>
                <c:pt idx="1918">
                  <c:v>7032.74</c:v>
                </c:pt>
                <c:pt idx="1919">
                  <c:v>5953.85</c:v>
                </c:pt>
                <c:pt idx="1920">
                  <c:v>0</c:v>
                </c:pt>
                <c:pt idx="1921">
                  <c:v>5718</c:v>
                </c:pt>
                <c:pt idx="1922">
                  <c:v>0</c:v>
                </c:pt>
                <c:pt idx="1923">
                  <c:v>0</c:v>
                </c:pt>
                <c:pt idx="1924">
                  <c:v>2827.39</c:v>
                </c:pt>
                <c:pt idx="1925">
                  <c:v>2716</c:v>
                </c:pt>
                <c:pt idx="1926">
                  <c:v>2500</c:v>
                </c:pt>
                <c:pt idx="1927">
                  <c:v>2120</c:v>
                </c:pt>
                <c:pt idx="1928">
                  <c:v>1986</c:v>
                </c:pt>
                <c:pt idx="1929">
                  <c:v>10</c:v>
                </c:pt>
                <c:pt idx="1930">
                  <c:v>0</c:v>
                </c:pt>
                <c:pt idx="1931">
                  <c:v>1772.8</c:v>
                </c:pt>
                <c:pt idx="1932">
                  <c:v>1570</c:v>
                </c:pt>
                <c:pt idx="1933">
                  <c:v>2910.76</c:v>
                </c:pt>
                <c:pt idx="1934">
                  <c:v>9692</c:v>
                </c:pt>
                <c:pt idx="1935">
                  <c:v>1536</c:v>
                </c:pt>
                <c:pt idx="1936">
                  <c:v>1092</c:v>
                </c:pt>
                <c:pt idx="1937">
                  <c:v>1417</c:v>
                </c:pt>
                <c:pt idx="1938">
                  <c:v>1331</c:v>
                </c:pt>
                <c:pt idx="1939">
                  <c:v>1251</c:v>
                </c:pt>
                <c:pt idx="1940">
                  <c:v>345.83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1000</c:v>
                </c:pt>
                <c:pt idx="1945">
                  <c:v>35436</c:v>
                </c:pt>
                <c:pt idx="1946">
                  <c:v>20000</c:v>
                </c:pt>
                <c:pt idx="1947">
                  <c:v>9184.32</c:v>
                </c:pt>
                <c:pt idx="1948">
                  <c:v>792</c:v>
                </c:pt>
                <c:pt idx="1949">
                  <c:v>0</c:v>
                </c:pt>
                <c:pt idx="1950">
                  <c:v>7120</c:v>
                </c:pt>
                <c:pt idx="1951">
                  <c:v>1000</c:v>
                </c:pt>
                <c:pt idx="1952">
                  <c:v>4944</c:v>
                </c:pt>
                <c:pt idx="1953">
                  <c:v>3667.03</c:v>
                </c:pt>
                <c:pt idx="1954">
                  <c:v>10</c:v>
                </c:pt>
                <c:pt idx="1955">
                  <c:v>2774</c:v>
                </c:pt>
                <c:pt idx="1956">
                  <c:v>0</c:v>
                </c:pt>
                <c:pt idx="1957">
                  <c:v>2280</c:v>
                </c:pt>
                <c:pt idx="1958">
                  <c:v>654</c:v>
                </c:pt>
                <c:pt idx="1959">
                  <c:v>1986</c:v>
                </c:pt>
                <c:pt idx="1960">
                  <c:v>2767</c:v>
                </c:pt>
                <c:pt idx="1961">
                  <c:v>2056</c:v>
                </c:pt>
                <c:pt idx="1962">
                  <c:v>10</c:v>
                </c:pt>
                <c:pt idx="1963">
                  <c:v>17710</c:v>
                </c:pt>
                <c:pt idx="1964">
                  <c:v>693</c:v>
                </c:pt>
                <c:pt idx="1965">
                  <c:v>210</c:v>
                </c:pt>
                <c:pt idx="1966">
                  <c:v>282</c:v>
                </c:pt>
                <c:pt idx="1967">
                  <c:v>1961</c:v>
                </c:pt>
                <c:pt idx="1968">
                  <c:v>3327.14</c:v>
                </c:pt>
                <c:pt idx="1969">
                  <c:v>1435.01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6454</c:v>
                </c:pt>
                <c:pt idx="1974">
                  <c:v>1000</c:v>
                </c:pt>
                <c:pt idx="1975">
                  <c:v>19706.48</c:v>
                </c:pt>
                <c:pt idx="1976">
                  <c:v>500</c:v>
                </c:pt>
                <c:pt idx="1977">
                  <c:v>10</c:v>
                </c:pt>
                <c:pt idx="1978">
                  <c:v>0</c:v>
                </c:pt>
                <c:pt idx="1979">
                  <c:v>5334</c:v>
                </c:pt>
                <c:pt idx="1980">
                  <c:v>1000</c:v>
                </c:pt>
                <c:pt idx="1981">
                  <c:v>5800</c:v>
                </c:pt>
                <c:pt idx="1982">
                  <c:v>5249.59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3290.02</c:v>
                </c:pt>
                <c:pt idx="1987">
                  <c:v>2692</c:v>
                </c:pt>
                <c:pt idx="1988">
                  <c:v>2666</c:v>
                </c:pt>
                <c:pt idx="1989">
                  <c:v>10</c:v>
                </c:pt>
                <c:pt idx="1990">
                  <c:v>1783.78</c:v>
                </c:pt>
                <c:pt idx="1991">
                  <c:v>10</c:v>
                </c:pt>
                <c:pt idx="1992">
                  <c:v>3091.04</c:v>
                </c:pt>
                <c:pt idx="1993">
                  <c:v>1606</c:v>
                </c:pt>
                <c:pt idx="1994">
                  <c:v>10</c:v>
                </c:pt>
                <c:pt idx="1995">
                  <c:v>0</c:v>
                </c:pt>
                <c:pt idx="1996">
                  <c:v>221</c:v>
                </c:pt>
                <c:pt idx="1997">
                  <c:v>1000</c:v>
                </c:pt>
                <c:pt idx="1998">
                  <c:v>420.69</c:v>
                </c:pt>
                <c:pt idx="1999">
                  <c:v>0</c:v>
                </c:pt>
                <c:pt idx="2000">
                  <c:v>890.57</c:v>
                </c:pt>
                <c:pt idx="2001">
                  <c:v>0</c:v>
                </c:pt>
                <c:pt idx="2002">
                  <c:v>10</c:v>
                </c:pt>
                <c:pt idx="2003">
                  <c:v>0</c:v>
                </c:pt>
                <c:pt idx="2004">
                  <c:v>3523.33</c:v>
                </c:pt>
                <c:pt idx="2005">
                  <c:v>2881.38</c:v>
                </c:pt>
                <c:pt idx="2006">
                  <c:v>3914.04</c:v>
                </c:pt>
                <c:pt idx="2007">
                  <c:v>520</c:v>
                </c:pt>
                <c:pt idx="2008">
                  <c:v>1800</c:v>
                </c:pt>
                <c:pt idx="2009">
                  <c:v>500</c:v>
                </c:pt>
                <c:pt idx="2010">
                  <c:v>0</c:v>
                </c:pt>
                <c:pt idx="2011">
                  <c:v>3887.66</c:v>
                </c:pt>
                <c:pt idx="2012">
                  <c:v>1000</c:v>
                </c:pt>
                <c:pt idx="2013">
                  <c:v>2750</c:v>
                </c:pt>
                <c:pt idx="2014">
                  <c:v>1400</c:v>
                </c:pt>
                <c:pt idx="2015">
                  <c:v>1250</c:v>
                </c:pt>
                <c:pt idx="2016">
                  <c:v>1030</c:v>
                </c:pt>
                <c:pt idx="2017">
                  <c:v>2268.1999999999998</c:v>
                </c:pt>
                <c:pt idx="2018">
                  <c:v>0</c:v>
                </c:pt>
                <c:pt idx="2019">
                  <c:v>16889.919999999998</c:v>
                </c:pt>
                <c:pt idx="2020">
                  <c:v>0</c:v>
                </c:pt>
                <c:pt idx="2021">
                  <c:v>10</c:v>
                </c:pt>
                <c:pt idx="2022">
                  <c:v>10</c:v>
                </c:pt>
                <c:pt idx="2023">
                  <c:v>0</c:v>
                </c:pt>
                <c:pt idx="2024">
                  <c:v>14478.5</c:v>
                </c:pt>
                <c:pt idx="2025">
                  <c:v>0</c:v>
                </c:pt>
                <c:pt idx="2026">
                  <c:v>0</c:v>
                </c:pt>
                <c:pt idx="2027">
                  <c:v>1397</c:v>
                </c:pt>
                <c:pt idx="2028">
                  <c:v>400</c:v>
                </c:pt>
                <c:pt idx="2029">
                  <c:v>1000</c:v>
                </c:pt>
                <c:pt idx="2030">
                  <c:v>25000</c:v>
                </c:pt>
                <c:pt idx="2031">
                  <c:v>10090.23</c:v>
                </c:pt>
                <c:pt idx="2032">
                  <c:v>0</c:v>
                </c:pt>
                <c:pt idx="2033">
                  <c:v>0</c:v>
                </c:pt>
                <c:pt idx="2034">
                  <c:v>3176.91</c:v>
                </c:pt>
                <c:pt idx="2035">
                  <c:v>23362</c:v>
                </c:pt>
                <c:pt idx="2036">
                  <c:v>4960</c:v>
                </c:pt>
                <c:pt idx="2037">
                  <c:v>570</c:v>
                </c:pt>
                <c:pt idx="2038">
                  <c:v>0</c:v>
                </c:pt>
                <c:pt idx="2039">
                  <c:v>3040</c:v>
                </c:pt>
                <c:pt idx="2040">
                  <c:v>2455.0700000000002</c:v>
                </c:pt>
                <c:pt idx="2041">
                  <c:v>10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1537</c:v>
                </c:pt>
                <c:pt idx="2046">
                  <c:v>430</c:v>
                </c:pt>
                <c:pt idx="2047">
                  <c:v>1536</c:v>
                </c:pt>
                <c:pt idx="2048">
                  <c:v>2716</c:v>
                </c:pt>
                <c:pt idx="2049">
                  <c:v>1425.31</c:v>
                </c:pt>
                <c:pt idx="2050">
                  <c:v>1000</c:v>
                </c:pt>
                <c:pt idx="2051">
                  <c:v>0</c:v>
                </c:pt>
                <c:pt idx="2052">
                  <c:v>1000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750</c:v>
                </c:pt>
                <c:pt idx="2060">
                  <c:v>0</c:v>
                </c:pt>
                <c:pt idx="2061">
                  <c:v>0</c:v>
                </c:pt>
                <c:pt idx="2062">
                  <c:v>4140</c:v>
                </c:pt>
                <c:pt idx="2063">
                  <c:v>3815</c:v>
                </c:pt>
                <c:pt idx="2064">
                  <c:v>220</c:v>
                </c:pt>
                <c:pt idx="2065">
                  <c:v>12527.23</c:v>
                </c:pt>
                <c:pt idx="2066">
                  <c:v>3456</c:v>
                </c:pt>
                <c:pt idx="2067">
                  <c:v>3292</c:v>
                </c:pt>
                <c:pt idx="2068">
                  <c:v>0</c:v>
                </c:pt>
                <c:pt idx="2069">
                  <c:v>2790</c:v>
                </c:pt>
                <c:pt idx="2070">
                  <c:v>1552</c:v>
                </c:pt>
                <c:pt idx="2071">
                  <c:v>10</c:v>
                </c:pt>
                <c:pt idx="2072">
                  <c:v>0</c:v>
                </c:pt>
                <c:pt idx="2073">
                  <c:v>0</c:v>
                </c:pt>
                <c:pt idx="2074">
                  <c:v>1850</c:v>
                </c:pt>
                <c:pt idx="2075">
                  <c:v>1713.97</c:v>
                </c:pt>
                <c:pt idx="2076">
                  <c:v>1700</c:v>
                </c:pt>
                <c:pt idx="2077">
                  <c:v>1586.6</c:v>
                </c:pt>
                <c:pt idx="2078">
                  <c:v>1250</c:v>
                </c:pt>
                <c:pt idx="2079">
                  <c:v>8248.36</c:v>
                </c:pt>
                <c:pt idx="2080">
                  <c:v>5262.63</c:v>
                </c:pt>
                <c:pt idx="2081">
                  <c:v>1111</c:v>
                </c:pt>
                <c:pt idx="2082">
                  <c:v>1100</c:v>
                </c:pt>
                <c:pt idx="2083">
                  <c:v>1000</c:v>
                </c:pt>
                <c:pt idx="2084">
                  <c:v>0</c:v>
                </c:pt>
                <c:pt idx="2085">
                  <c:v>1000</c:v>
                </c:pt>
                <c:pt idx="2086">
                  <c:v>1006.98</c:v>
                </c:pt>
                <c:pt idx="2087">
                  <c:v>891.86</c:v>
                </c:pt>
                <c:pt idx="2088">
                  <c:v>10</c:v>
                </c:pt>
                <c:pt idx="2089">
                  <c:v>231</c:v>
                </c:pt>
                <c:pt idx="2090">
                  <c:v>0</c:v>
                </c:pt>
                <c:pt idx="2091">
                  <c:v>0</c:v>
                </c:pt>
                <c:pt idx="2092">
                  <c:v>37.08</c:v>
                </c:pt>
                <c:pt idx="2093">
                  <c:v>0</c:v>
                </c:pt>
                <c:pt idx="2094">
                  <c:v>0</c:v>
                </c:pt>
                <c:pt idx="2095">
                  <c:v>3216</c:v>
                </c:pt>
                <c:pt idx="2096">
                  <c:v>2716</c:v>
                </c:pt>
                <c:pt idx="2097">
                  <c:v>0</c:v>
                </c:pt>
                <c:pt idx="2098">
                  <c:v>850</c:v>
                </c:pt>
                <c:pt idx="2099">
                  <c:v>0</c:v>
                </c:pt>
                <c:pt idx="2100">
                  <c:v>1249.01</c:v>
                </c:pt>
                <c:pt idx="2101">
                  <c:v>6271.53</c:v>
                </c:pt>
                <c:pt idx="2102">
                  <c:v>1782.3</c:v>
                </c:pt>
                <c:pt idx="2103">
                  <c:v>1142</c:v>
                </c:pt>
                <c:pt idx="2104">
                  <c:v>0</c:v>
                </c:pt>
                <c:pt idx="2105">
                  <c:v>0</c:v>
                </c:pt>
                <c:pt idx="2106">
                  <c:v>600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4605.68</c:v>
                </c:pt>
                <c:pt idx="2111">
                  <c:v>0</c:v>
                </c:pt>
                <c:pt idx="2112">
                  <c:v>0</c:v>
                </c:pt>
                <c:pt idx="2113">
                  <c:v>1536</c:v>
                </c:pt>
                <c:pt idx="2114">
                  <c:v>1001</c:v>
                </c:pt>
                <c:pt idx="2115">
                  <c:v>2580</c:v>
                </c:pt>
                <c:pt idx="2116">
                  <c:v>300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2293.4899999999998</c:v>
                </c:pt>
                <c:pt idx="2121">
                  <c:v>25000</c:v>
                </c:pt>
                <c:pt idx="2122">
                  <c:v>779.29</c:v>
                </c:pt>
                <c:pt idx="2123">
                  <c:v>0</c:v>
                </c:pt>
                <c:pt idx="2124">
                  <c:v>3372</c:v>
                </c:pt>
                <c:pt idx="2125">
                  <c:v>2966</c:v>
                </c:pt>
                <c:pt idx="2126">
                  <c:v>0</c:v>
                </c:pt>
                <c:pt idx="2127">
                  <c:v>220</c:v>
                </c:pt>
                <c:pt idx="2128">
                  <c:v>0</c:v>
                </c:pt>
                <c:pt idx="2129">
                  <c:v>1836.06</c:v>
                </c:pt>
                <c:pt idx="2130">
                  <c:v>0</c:v>
                </c:pt>
                <c:pt idx="2131">
                  <c:v>4173.54</c:v>
                </c:pt>
                <c:pt idx="2132">
                  <c:v>2886</c:v>
                </c:pt>
                <c:pt idx="2133">
                  <c:v>2057.69</c:v>
                </c:pt>
                <c:pt idx="2134">
                  <c:v>0</c:v>
                </c:pt>
                <c:pt idx="2135">
                  <c:v>1196.6600000000001</c:v>
                </c:pt>
                <c:pt idx="2136">
                  <c:v>0</c:v>
                </c:pt>
                <c:pt idx="2137">
                  <c:v>13067.5</c:v>
                </c:pt>
                <c:pt idx="2138">
                  <c:v>0</c:v>
                </c:pt>
                <c:pt idx="2139">
                  <c:v>461</c:v>
                </c:pt>
                <c:pt idx="2140">
                  <c:v>7500</c:v>
                </c:pt>
                <c:pt idx="2141">
                  <c:v>930</c:v>
                </c:pt>
                <c:pt idx="2142">
                  <c:v>10</c:v>
                </c:pt>
                <c:pt idx="2143">
                  <c:v>1316</c:v>
                </c:pt>
                <c:pt idx="2144">
                  <c:v>14260</c:v>
                </c:pt>
                <c:pt idx="2145">
                  <c:v>0</c:v>
                </c:pt>
                <c:pt idx="2146">
                  <c:v>2665.29</c:v>
                </c:pt>
                <c:pt idx="2147">
                  <c:v>0</c:v>
                </c:pt>
                <c:pt idx="2148">
                  <c:v>0</c:v>
                </c:pt>
                <c:pt idx="2149">
                  <c:v>1570</c:v>
                </c:pt>
                <c:pt idx="2150">
                  <c:v>10</c:v>
                </c:pt>
                <c:pt idx="2151">
                  <c:v>0</c:v>
                </c:pt>
                <c:pt idx="2152">
                  <c:v>5000</c:v>
                </c:pt>
                <c:pt idx="2153">
                  <c:v>2000</c:v>
                </c:pt>
                <c:pt idx="2154">
                  <c:v>0</c:v>
                </c:pt>
                <c:pt idx="2155">
                  <c:v>0</c:v>
                </c:pt>
                <c:pt idx="2156">
                  <c:v>1642</c:v>
                </c:pt>
                <c:pt idx="2157">
                  <c:v>1000</c:v>
                </c:pt>
                <c:pt idx="2158">
                  <c:v>0</c:v>
                </c:pt>
                <c:pt idx="2159">
                  <c:v>1000</c:v>
                </c:pt>
                <c:pt idx="2160">
                  <c:v>10</c:v>
                </c:pt>
                <c:pt idx="2161">
                  <c:v>10</c:v>
                </c:pt>
                <c:pt idx="2162">
                  <c:v>3216</c:v>
                </c:pt>
                <c:pt idx="2163">
                  <c:v>4543</c:v>
                </c:pt>
                <c:pt idx="2164">
                  <c:v>3012.28</c:v>
                </c:pt>
                <c:pt idx="2165">
                  <c:v>2666</c:v>
                </c:pt>
                <c:pt idx="2166">
                  <c:v>0</c:v>
                </c:pt>
                <c:pt idx="2167">
                  <c:v>2271.79</c:v>
                </c:pt>
                <c:pt idx="2168">
                  <c:v>9109.6</c:v>
                </c:pt>
                <c:pt idx="2169">
                  <c:v>10</c:v>
                </c:pt>
                <c:pt idx="2170">
                  <c:v>10</c:v>
                </c:pt>
                <c:pt idx="2171">
                  <c:v>1536</c:v>
                </c:pt>
                <c:pt idx="2172">
                  <c:v>0</c:v>
                </c:pt>
                <c:pt idx="2173">
                  <c:v>9502.11</c:v>
                </c:pt>
                <c:pt idx="2174">
                  <c:v>4422.75</c:v>
                </c:pt>
                <c:pt idx="2175">
                  <c:v>0</c:v>
                </c:pt>
                <c:pt idx="2176">
                  <c:v>1657.92</c:v>
                </c:pt>
                <c:pt idx="2177">
                  <c:v>0</c:v>
                </c:pt>
                <c:pt idx="2178">
                  <c:v>5960.37</c:v>
                </c:pt>
                <c:pt idx="2179">
                  <c:v>0</c:v>
                </c:pt>
                <c:pt idx="2180">
                  <c:v>5000</c:v>
                </c:pt>
                <c:pt idx="2181">
                  <c:v>4479.18</c:v>
                </c:pt>
                <c:pt idx="2182">
                  <c:v>4005.36</c:v>
                </c:pt>
                <c:pt idx="2183">
                  <c:v>10</c:v>
                </c:pt>
                <c:pt idx="2184">
                  <c:v>10</c:v>
                </c:pt>
                <c:pt idx="2185">
                  <c:v>2692</c:v>
                </c:pt>
                <c:pt idx="2186">
                  <c:v>0</c:v>
                </c:pt>
                <c:pt idx="2187">
                  <c:v>5200.95</c:v>
                </c:pt>
                <c:pt idx="2188">
                  <c:v>2152.52</c:v>
                </c:pt>
                <c:pt idx="2189">
                  <c:v>10</c:v>
                </c:pt>
                <c:pt idx="2190">
                  <c:v>0</c:v>
                </c:pt>
                <c:pt idx="2191">
                  <c:v>1986</c:v>
                </c:pt>
                <c:pt idx="2192">
                  <c:v>350</c:v>
                </c:pt>
                <c:pt idx="2193">
                  <c:v>1216.2</c:v>
                </c:pt>
                <c:pt idx="2194">
                  <c:v>12548.23</c:v>
                </c:pt>
                <c:pt idx="2195">
                  <c:v>1742</c:v>
                </c:pt>
                <c:pt idx="2196">
                  <c:v>1000</c:v>
                </c:pt>
                <c:pt idx="2197">
                  <c:v>7321.8</c:v>
                </c:pt>
                <c:pt idx="2198">
                  <c:v>9856</c:v>
                </c:pt>
                <c:pt idx="2199">
                  <c:v>9744.7000000000007</c:v>
                </c:pt>
                <c:pt idx="2200">
                  <c:v>256.8</c:v>
                </c:pt>
                <c:pt idx="2201">
                  <c:v>0</c:v>
                </c:pt>
                <c:pt idx="2202">
                  <c:v>1000</c:v>
                </c:pt>
                <c:pt idx="2203">
                  <c:v>0</c:v>
                </c:pt>
                <c:pt idx="2204">
                  <c:v>5578</c:v>
                </c:pt>
                <c:pt idx="2205">
                  <c:v>5342</c:v>
                </c:pt>
                <c:pt idx="2206">
                  <c:v>0</c:v>
                </c:pt>
                <c:pt idx="2207">
                  <c:v>0</c:v>
                </c:pt>
                <c:pt idx="2208">
                  <c:v>3750</c:v>
                </c:pt>
                <c:pt idx="2209">
                  <c:v>0</c:v>
                </c:pt>
                <c:pt idx="2210">
                  <c:v>0</c:v>
                </c:pt>
                <c:pt idx="2211">
                  <c:v>2500</c:v>
                </c:pt>
                <c:pt idx="2212">
                  <c:v>0</c:v>
                </c:pt>
                <c:pt idx="2213">
                  <c:v>501</c:v>
                </c:pt>
                <c:pt idx="2214">
                  <c:v>0</c:v>
                </c:pt>
                <c:pt idx="2215">
                  <c:v>3371.6</c:v>
                </c:pt>
                <c:pt idx="2216">
                  <c:v>40180</c:v>
                </c:pt>
                <c:pt idx="2217">
                  <c:v>1109.73</c:v>
                </c:pt>
                <c:pt idx="2218">
                  <c:v>1070</c:v>
                </c:pt>
                <c:pt idx="2219">
                  <c:v>2000</c:v>
                </c:pt>
                <c:pt idx="2220">
                  <c:v>0</c:v>
                </c:pt>
                <c:pt idx="2221">
                  <c:v>0</c:v>
                </c:pt>
                <c:pt idx="2222">
                  <c:v>8333</c:v>
                </c:pt>
                <c:pt idx="2223">
                  <c:v>927.25</c:v>
                </c:pt>
                <c:pt idx="2224">
                  <c:v>4344.6000000000004</c:v>
                </c:pt>
                <c:pt idx="2225">
                  <c:v>0</c:v>
                </c:pt>
                <c:pt idx="2226">
                  <c:v>0</c:v>
                </c:pt>
                <c:pt idx="2227">
                  <c:v>3553.8</c:v>
                </c:pt>
                <c:pt idx="2228">
                  <c:v>0</c:v>
                </c:pt>
                <c:pt idx="2229">
                  <c:v>2500</c:v>
                </c:pt>
                <c:pt idx="2230">
                  <c:v>2383.23</c:v>
                </c:pt>
                <c:pt idx="2231">
                  <c:v>2302</c:v>
                </c:pt>
                <c:pt idx="2232">
                  <c:v>10</c:v>
                </c:pt>
                <c:pt idx="2233">
                  <c:v>1700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1000</c:v>
                </c:pt>
                <c:pt idx="2240">
                  <c:v>85</c:v>
                </c:pt>
                <c:pt idx="2241">
                  <c:v>10</c:v>
                </c:pt>
                <c:pt idx="2242">
                  <c:v>10</c:v>
                </c:pt>
                <c:pt idx="2243">
                  <c:v>0</c:v>
                </c:pt>
                <c:pt idx="2244">
                  <c:v>5009.67</c:v>
                </c:pt>
                <c:pt idx="2245">
                  <c:v>6703</c:v>
                </c:pt>
                <c:pt idx="2246">
                  <c:v>5902.74</c:v>
                </c:pt>
                <c:pt idx="2247">
                  <c:v>0</c:v>
                </c:pt>
                <c:pt idx="2248">
                  <c:v>216</c:v>
                </c:pt>
                <c:pt idx="2249">
                  <c:v>0</c:v>
                </c:pt>
                <c:pt idx="2250">
                  <c:v>10</c:v>
                </c:pt>
                <c:pt idx="2251">
                  <c:v>0</c:v>
                </c:pt>
                <c:pt idx="2252">
                  <c:v>780</c:v>
                </c:pt>
                <c:pt idx="2253">
                  <c:v>1983.13</c:v>
                </c:pt>
                <c:pt idx="2254">
                  <c:v>16869.28</c:v>
                </c:pt>
                <c:pt idx="2255">
                  <c:v>1780</c:v>
                </c:pt>
                <c:pt idx="2256">
                  <c:v>1700</c:v>
                </c:pt>
                <c:pt idx="2257">
                  <c:v>1662.8</c:v>
                </c:pt>
                <c:pt idx="2258">
                  <c:v>0</c:v>
                </c:pt>
                <c:pt idx="2259">
                  <c:v>6281.13</c:v>
                </c:pt>
                <c:pt idx="2260">
                  <c:v>14266.11</c:v>
                </c:pt>
                <c:pt idx="2261">
                  <c:v>500</c:v>
                </c:pt>
                <c:pt idx="2262">
                  <c:v>1500</c:v>
                </c:pt>
                <c:pt idx="2263">
                  <c:v>2950.11</c:v>
                </c:pt>
                <c:pt idx="2264">
                  <c:v>500</c:v>
                </c:pt>
                <c:pt idx="2265">
                  <c:v>0</c:v>
                </c:pt>
                <c:pt idx="2266">
                  <c:v>10</c:v>
                </c:pt>
                <c:pt idx="2267">
                  <c:v>5600</c:v>
                </c:pt>
                <c:pt idx="2268">
                  <c:v>5083.25</c:v>
                </c:pt>
                <c:pt idx="2269">
                  <c:v>500</c:v>
                </c:pt>
                <c:pt idx="2270">
                  <c:v>0</c:v>
                </c:pt>
                <c:pt idx="2271">
                  <c:v>0</c:v>
                </c:pt>
                <c:pt idx="2272">
                  <c:v>3182</c:v>
                </c:pt>
                <c:pt idx="2273">
                  <c:v>510</c:v>
                </c:pt>
                <c:pt idx="2274">
                  <c:v>1850</c:v>
                </c:pt>
                <c:pt idx="2275">
                  <c:v>700</c:v>
                </c:pt>
                <c:pt idx="2276">
                  <c:v>0</c:v>
                </c:pt>
                <c:pt idx="2277">
                  <c:v>250</c:v>
                </c:pt>
                <c:pt idx="2278">
                  <c:v>1186</c:v>
                </c:pt>
                <c:pt idx="2279">
                  <c:v>10</c:v>
                </c:pt>
                <c:pt idx="2280">
                  <c:v>1625.6</c:v>
                </c:pt>
                <c:pt idx="2281">
                  <c:v>1586.2</c:v>
                </c:pt>
                <c:pt idx="2282">
                  <c:v>2016</c:v>
                </c:pt>
                <c:pt idx="2283">
                  <c:v>1101</c:v>
                </c:pt>
                <c:pt idx="2284">
                  <c:v>1000</c:v>
                </c:pt>
                <c:pt idx="2285">
                  <c:v>1000</c:v>
                </c:pt>
                <c:pt idx="2286">
                  <c:v>208.01</c:v>
                </c:pt>
                <c:pt idx="2287">
                  <c:v>1416</c:v>
                </c:pt>
                <c:pt idx="2288">
                  <c:v>1001</c:v>
                </c:pt>
                <c:pt idx="2289">
                  <c:v>6255.17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3454.92</c:v>
                </c:pt>
                <c:pt idx="2295">
                  <c:v>10</c:v>
                </c:pt>
                <c:pt idx="2296">
                  <c:v>0</c:v>
                </c:pt>
                <c:pt idx="2297">
                  <c:v>2351</c:v>
                </c:pt>
                <c:pt idx="2298">
                  <c:v>10</c:v>
                </c:pt>
                <c:pt idx="2299">
                  <c:v>3929.49</c:v>
                </c:pt>
                <c:pt idx="2300">
                  <c:v>1986</c:v>
                </c:pt>
                <c:pt idx="2301">
                  <c:v>8293.4</c:v>
                </c:pt>
                <c:pt idx="2302">
                  <c:v>3192</c:v>
                </c:pt>
                <c:pt idx="2303">
                  <c:v>1858</c:v>
                </c:pt>
                <c:pt idx="2304">
                  <c:v>1720</c:v>
                </c:pt>
                <c:pt idx="2305">
                  <c:v>0</c:v>
                </c:pt>
                <c:pt idx="2306">
                  <c:v>10</c:v>
                </c:pt>
                <c:pt idx="2307">
                  <c:v>8816</c:v>
                </c:pt>
                <c:pt idx="2308">
                  <c:v>7609.95</c:v>
                </c:pt>
                <c:pt idx="2309">
                  <c:v>5157.92</c:v>
                </c:pt>
                <c:pt idx="2310">
                  <c:v>0</c:v>
                </c:pt>
                <c:pt idx="2311">
                  <c:v>4151.96</c:v>
                </c:pt>
                <c:pt idx="2312">
                  <c:v>2166</c:v>
                </c:pt>
                <c:pt idx="2313">
                  <c:v>0</c:v>
                </c:pt>
                <c:pt idx="2314">
                  <c:v>3710</c:v>
                </c:pt>
                <c:pt idx="2315">
                  <c:v>850</c:v>
                </c:pt>
                <c:pt idx="2316">
                  <c:v>0</c:v>
                </c:pt>
                <c:pt idx="2317">
                  <c:v>1250</c:v>
                </c:pt>
                <c:pt idx="2318">
                  <c:v>1000</c:v>
                </c:pt>
                <c:pt idx="2319">
                  <c:v>500</c:v>
                </c:pt>
                <c:pt idx="2320">
                  <c:v>18580.2</c:v>
                </c:pt>
                <c:pt idx="2321">
                  <c:v>12133.59</c:v>
                </c:pt>
                <c:pt idx="2322">
                  <c:v>0</c:v>
                </c:pt>
                <c:pt idx="2323">
                  <c:v>7982</c:v>
                </c:pt>
                <c:pt idx="2324">
                  <c:v>5001</c:v>
                </c:pt>
                <c:pt idx="2325">
                  <c:v>500</c:v>
                </c:pt>
                <c:pt idx="2326">
                  <c:v>3532.78</c:v>
                </c:pt>
                <c:pt idx="2327">
                  <c:v>0</c:v>
                </c:pt>
                <c:pt idx="2328">
                  <c:v>3030</c:v>
                </c:pt>
                <c:pt idx="2329">
                  <c:v>0</c:v>
                </c:pt>
                <c:pt idx="2330">
                  <c:v>2570</c:v>
                </c:pt>
                <c:pt idx="2331">
                  <c:v>0</c:v>
                </c:pt>
                <c:pt idx="2332">
                  <c:v>10</c:v>
                </c:pt>
                <c:pt idx="2333">
                  <c:v>0</c:v>
                </c:pt>
                <c:pt idx="2334">
                  <c:v>132.38</c:v>
                </c:pt>
                <c:pt idx="2335">
                  <c:v>16304.88</c:v>
                </c:pt>
                <c:pt idx="2336">
                  <c:v>0</c:v>
                </c:pt>
                <c:pt idx="2337">
                  <c:v>1536</c:v>
                </c:pt>
                <c:pt idx="2338">
                  <c:v>1216</c:v>
                </c:pt>
                <c:pt idx="2339">
                  <c:v>692</c:v>
                </c:pt>
                <c:pt idx="2340">
                  <c:v>1000</c:v>
                </c:pt>
                <c:pt idx="2341">
                  <c:v>235.27</c:v>
                </c:pt>
                <c:pt idx="2342">
                  <c:v>1000</c:v>
                </c:pt>
                <c:pt idx="2343">
                  <c:v>825.06</c:v>
                </c:pt>
                <c:pt idx="2344">
                  <c:v>15003</c:v>
                </c:pt>
                <c:pt idx="2345">
                  <c:v>15000</c:v>
                </c:pt>
                <c:pt idx="2346">
                  <c:v>1879.8</c:v>
                </c:pt>
                <c:pt idx="2347">
                  <c:v>0</c:v>
                </c:pt>
                <c:pt idx="2348">
                  <c:v>950</c:v>
                </c:pt>
                <c:pt idx="2349">
                  <c:v>0</c:v>
                </c:pt>
                <c:pt idx="2350">
                  <c:v>7500</c:v>
                </c:pt>
                <c:pt idx="2351">
                  <c:v>0</c:v>
                </c:pt>
                <c:pt idx="2352">
                  <c:v>4196.88</c:v>
                </c:pt>
                <c:pt idx="2353">
                  <c:v>5500</c:v>
                </c:pt>
                <c:pt idx="2354">
                  <c:v>5000</c:v>
                </c:pt>
                <c:pt idx="2355">
                  <c:v>5000</c:v>
                </c:pt>
                <c:pt idx="2356">
                  <c:v>4930.1099999999997</c:v>
                </c:pt>
                <c:pt idx="2357">
                  <c:v>1500</c:v>
                </c:pt>
                <c:pt idx="2358">
                  <c:v>4500</c:v>
                </c:pt>
                <c:pt idx="2359">
                  <c:v>10</c:v>
                </c:pt>
                <c:pt idx="2360">
                  <c:v>3100</c:v>
                </c:pt>
                <c:pt idx="2361">
                  <c:v>3020</c:v>
                </c:pt>
                <c:pt idx="2362">
                  <c:v>2218.83</c:v>
                </c:pt>
                <c:pt idx="2363">
                  <c:v>10</c:v>
                </c:pt>
                <c:pt idx="2364">
                  <c:v>0</c:v>
                </c:pt>
                <c:pt idx="2365">
                  <c:v>4184.96</c:v>
                </c:pt>
                <c:pt idx="2366">
                  <c:v>1878.33</c:v>
                </c:pt>
                <c:pt idx="2367">
                  <c:v>1751</c:v>
                </c:pt>
                <c:pt idx="2368">
                  <c:v>1966</c:v>
                </c:pt>
                <c:pt idx="2369">
                  <c:v>1606</c:v>
                </c:pt>
                <c:pt idx="2370">
                  <c:v>2776.86</c:v>
                </c:pt>
                <c:pt idx="2371">
                  <c:v>1250</c:v>
                </c:pt>
                <c:pt idx="2372">
                  <c:v>1250</c:v>
                </c:pt>
                <c:pt idx="2373">
                  <c:v>1180</c:v>
                </c:pt>
                <c:pt idx="2374">
                  <c:v>0</c:v>
                </c:pt>
                <c:pt idx="2375">
                  <c:v>14035.41</c:v>
                </c:pt>
                <c:pt idx="2376">
                  <c:v>850</c:v>
                </c:pt>
                <c:pt idx="2377">
                  <c:v>0</c:v>
                </c:pt>
                <c:pt idx="2378">
                  <c:v>0</c:v>
                </c:pt>
                <c:pt idx="2379">
                  <c:v>2955.1</c:v>
                </c:pt>
                <c:pt idx="2380">
                  <c:v>0</c:v>
                </c:pt>
                <c:pt idx="2381">
                  <c:v>1000</c:v>
                </c:pt>
                <c:pt idx="2382">
                  <c:v>7500</c:v>
                </c:pt>
                <c:pt idx="2383">
                  <c:v>0</c:v>
                </c:pt>
                <c:pt idx="2384">
                  <c:v>6859.29</c:v>
                </c:pt>
                <c:pt idx="2385">
                  <c:v>5876</c:v>
                </c:pt>
                <c:pt idx="2386">
                  <c:v>865</c:v>
                </c:pt>
                <c:pt idx="2387">
                  <c:v>692.3</c:v>
                </c:pt>
                <c:pt idx="2388">
                  <c:v>10</c:v>
                </c:pt>
                <c:pt idx="2389">
                  <c:v>3937.15</c:v>
                </c:pt>
                <c:pt idx="2390">
                  <c:v>10</c:v>
                </c:pt>
                <c:pt idx="2391">
                  <c:v>2877.83</c:v>
                </c:pt>
                <c:pt idx="2392">
                  <c:v>2501</c:v>
                </c:pt>
                <c:pt idx="2393">
                  <c:v>2500</c:v>
                </c:pt>
                <c:pt idx="2394">
                  <c:v>2500</c:v>
                </c:pt>
                <c:pt idx="2395">
                  <c:v>2033.38</c:v>
                </c:pt>
                <c:pt idx="2396">
                  <c:v>402.94</c:v>
                </c:pt>
                <c:pt idx="2397">
                  <c:v>0</c:v>
                </c:pt>
                <c:pt idx="2398">
                  <c:v>999.08</c:v>
                </c:pt>
                <c:pt idx="2399">
                  <c:v>0</c:v>
                </c:pt>
                <c:pt idx="2400">
                  <c:v>5000</c:v>
                </c:pt>
                <c:pt idx="2401">
                  <c:v>1606</c:v>
                </c:pt>
                <c:pt idx="2402">
                  <c:v>1000</c:v>
                </c:pt>
                <c:pt idx="2403">
                  <c:v>2141.4</c:v>
                </c:pt>
                <c:pt idx="2404">
                  <c:v>13172.29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8809.2199999999993</c:v>
                </c:pt>
                <c:pt idx="2410">
                  <c:v>0</c:v>
                </c:pt>
                <c:pt idx="2411">
                  <c:v>13566.92</c:v>
                </c:pt>
                <c:pt idx="2412">
                  <c:v>5252.91</c:v>
                </c:pt>
                <c:pt idx="2413">
                  <c:v>10</c:v>
                </c:pt>
                <c:pt idx="2414">
                  <c:v>0</c:v>
                </c:pt>
                <c:pt idx="2415">
                  <c:v>11131.47</c:v>
                </c:pt>
                <c:pt idx="2416">
                  <c:v>3279.34</c:v>
                </c:pt>
                <c:pt idx="2417">
                  <c:v>0</c:v>
                </c:pt>
                <c:pt idx="2418">
                  <c:v>5342</c:v>
                </c:pt>
                <c:pt idx="2419">
                  <c:v>4252.22</c:v>
                </c:pt>
                <c:pt idx="2420">
                  <c:v>4070</c:v>
                </c:pt>
                <c:pt idx="2421">
                  <c:v>0</c:v>
                </c:pt>
                <c:pt idx="2422">
                  <c:v>1001</c:v>
                </c:pt>
                <c:pt idx="2423">
                  <c:v>3397</c:v>
                </c:pt>
                <c:pt idx="2424">
                  <c:v>3050</c:v>
                </c:pt>
                <c:pt idx="2425">
                  <c:v>2939.6</c:v>
                </c:pt>
                <c:pt idx="2426">
                  <c:v>2485.31</c:v>
                </c:pt>
                <c:pt idx="2427">
                  <c:v>0</c:v>
                </c:pt>
                <c:pt idx="2428">
                  <c:v>3691.09</c:v>
                </c:pt>
                <c:pt idx="2429">
                  <c:v>488.29</c:v>
                </c:pt>
                <c:pt idx="2430">
                  <c:v>0</c:v>
                </c:pt>
                <c:pt idx="2431">
                  <c:v>2111</c:v>
                </c:pt>
                <c:pt idx="2432">
                  <c:v>250</c:v>
                </c:pt>
                <c:pt idx="2433">
                  <c:v>15523.46</c:v>
                </c:pt>
                <c:pt idx="2434">
                  <c:v>9251.01</c:v>
                </c:pt>
                <c:pt idx="2435">
                  <c:v>10</c:v>
                </c:pt>
                <c:pt idx="2436">
                  <c:v>3580</c:v>
                </c:pt>
                <c:pt idx="2437">
                  <c:v>6982</c:v>
                </c:pt>
                <c:pt idx="2438">
                  <c:v>0</c:v>
                </c:pt>
                <c:pt idx="2439">
                  <c:v>8854.51</c:v>
                </c:pt>
                <c:pt idx="2440">
                  <c:v>0</c:v>
                </c:pt>
                <c:pt idx="2441">
                  <c:v>25639.3</c:v>
                </c:pt>
                <c:pt idx="2442">
                  <c:v>500</c:v>
                </c:pt>
                <c:pt idx="2443">
                  <c:v>4529.45</c:v>
                </c:pt>
                <c:pt idx="2444">
                  <c:v>0</c:v>
                </c:pt>
                <c:pt idx="2445">
                  <c:v>2892</c:v>
                </c:pt>
                <c:pt idx="2446">
                  <c:v>0</c:v>
                </c:pt>
                <c:pt idx="2447">
                  <c:v>2591</c:v>
                </c:pt>
                <c:pt idx="2448">
                  <c:v>2380</c:v>
                </c:pt>
                <c:pt idx="2449">
                  <c:v>0</c:v>
                </c:pt>
                <c:pt idx="2450">
                  <c:v>8719.23</c:v>
                </c:pt>
                <c:pt idx="2451">
                  <c:v>2000</c:v>
                </c:pt>
                <c:pt idx="2452">
                  <c:v>10</c:v>
                </c:pt>
                <c:pt idx="2453">
                  <c:v>0</c:v>
                </c:pt>
                <c:pt idx="2454">
                  <c:v>1322</c:v>
                </c:pt>
                <c:pt idx="2455">
                  <c:v>221</c:v>
                </c:pt>
                <c:pt idx="2456">
                  <c:v>21984</c:v>
                </c:pt>
                <c:pt idx="2457">
                  <c:v>1908.23</c:v>
                </c:pt>
                <c:pt idx="2458">
                  <c:v>1700</c:v>
                </c:pt>
                <c:pt idx="2459">
                  <c:v>7567.79</c:v>
                </c:pt>
                <c:pt idx="2460">
                  <c:v>1200</c:v>
                </c:pt>
                <c:pt idx="2461">
                  <c:v>2000</c:v>
                </c:pt>
                <c:pt idx="2462">
                  <c:v>0</c:v>
                </c:pt>
                <c:pt idx="2463">
                  <c:v>1000</c:v>
                </c:pt>
                <c:pt idx="2464">
                  <c:v>1000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7021.65</c:v>
                </c:pt>
                <c:pt idx="2469">
                  <c:v>6837.19</c:v>
                </c:pt>
                <c:pt idx="2470">
                  <c:v>10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4131.97</c:v>
                </c:pt>
                <c:pt idx="2475">
                  <c:v>3516</c:v>
                </c:pt>
                <c:pt idx="2476">
                  <c:v>3000</c:v>
                </c:pt>
                <c:pt idx="2477">
                  <c:v>10</c:v>
                </c:pt>
                <c:pt idx="2478">
                  <c:v>0</c:v>
                </c:pt>
                <c:pt idx="2479">
                  <c:v>358</c:v>
                </c:pt>
                <c:pt idx="2480">
                  <c:v>10</c:v>
                </c:pt>
                <c:pt idx="2481">
                  <c:v>1630.82</c:v>
                </c:pt>
                <c:pt idx="2482">
                  <c:v>0</c:v>
                </c:pt>
                <c:pt idx="2483">
                  <c:v>0</c:v>
                </c:pt>
                <c:pt idx="2484">
                  <c:v>1250</c:v>
                </c:pt>
                <c:pt idx="2485">
                  <c:v>0</c:v>
                </c:pt>
                <c:pt idx="2486">
                  <c:v>21000.06</c:v>
                </c:pt>
                <c:pt idx="2487">
                  <c:v>14376.22</c:v>
                </c:pt>
                <c:pt idx="2488">
                  <c:v>6813</c:v>
                </c:pt>
                <c:pt idx="2489">
                  <c:v>10</c:v>
                </c:pt>
                <c:pt idx="2490">
                  <c:v>0</c:v>
                </c:pt>
                <c:pt idx="2491">
                  <c:v>0</c:v>
                </c:pt>
                <c:pt idx="2492">
                  <c:v>1867.3</c:v>
                </c:pt>
                <c:pt idx="2493">
                  <c:v>0</c:v>
                </c:pt>
                <c:pt idx="2494">
                  <c:v>28461</c:v>
                </c:pt>
                <c:pt idx="2495">
                  <c:v>10</c:v>
                </c:pt>
                <c:pt idx="2496">
                  <c:v>0</c:v>
                </c:pt>
                <c:pt idx="2497">
                  <c:v>0</c:v>
                </c:pt>
                <c:pt idx="2498">
                  <c:v>9086.1</c:v>
                </c:pt>
                <c:pt idx="2499">
                  <c:v>8925</c:v>
                </c:pt>
                <c:pt idx="2500">
                  <c:v>650</c:v>
                </c:pt>
                <c:pt idx="2501">
                  <c:v>2782</c:v>
                </c:pt>
                <c:pt idx="2502">
                  <c:v>2700</c:v>
                </c:pt>
                <c:pt idx="2503">
                  <c:v>6092.94</c:v>
                </c:pt>
                <c:pt idx="2504">
                  <c:v>5932</c:v>
                </c:pt>
                <c:pt idx="2505">
                  <c:v>5332</c:v>
                </c:pt>
                <c:pt idx="2506">
                  <c:v>4425.4399999999996</c:v>
                </c:pt>
                <c:pt idx="2507">
                  <c:v>0</c:v>
                </c:pt>
                <c:pt idx="2508">
                  <c:v>2326.6</c:v>
                </c:pt>
                <c:pt idx="2509">
                  <c:v>2062.14</c:v>
                </c:pt>
                <c:pt idx="2510">
                  <c:v>1613.92</c:v>
                </c:pt>
                <c:pt idx="2511">
                  <c:v>2046</c:v>
                </c:pt>
                <c:pt idx="2512">
                  <c:v>0</c:v>
                </c:pt>
                <c:pt idx="2513">
                  <c:v>3684</c:v>
                </c:pt>
                <c:pt idx="2514">
                  <c:v>896.68</c:v>
                </c:pt>
                <c:pt idx="2515">
                  <c:v>0</c:v>
                </c:pt>
                <c:pt idx="2516">
                  <c:v>13079.83</c:v>
                </c:pt>
                <c:pt idx="2517">
                  <c:v>8166</c:v>
                </c:pt>
                <c:pt idx="2518">
                  <c:v>500</c:v>
                </c:pt>
                <c:pt idx="2519">
                  <c:v>0</c:v>
                </c:pt>
                <c:pt idx="2520">
                  <c:v>7067</c:v>
                </c:pt>
                <c:pt idx="2521">
                  <c:v>2500</c:v>
                </c:pt>
                <c:pt idx="2522">
                  <c:v>2057.2600000000002</c:v>
                </c:pt>
                <c:pt idx="2523">
                  <c:v>1001</c:v>
                </c:pt>
                <c:pt idx="2524">
                  <c:v>0</c:v>
                </c:pt>
                <c:pt idx="2525">
                  <c:v>5120.6000000000004</c:v>
                </c:pt>
                <c:pt idx="2526">
                  <c:v>0</c:v>
                </c:pt>
                <c:pt idx="2527">
                  <c:v>4492.62</c:v>
                </c:pt>
                <c:pt idx="2528">
                  <c:v>210</c:v>
                </c:pt>
                <c:pt idx="2529">
                  <c:v>0</c:v>
                </c:pt>
                <c:pt idx="2530">
                  <c:v>3166</c:v>
                </c:pt>
                <c:pt idx="2531">
                  <c:v>2716</c:v>
                </c:pt>
                <c:pt idx="2532">
                  <c:v>1722.53</c:v>
                </c:pt>
                <c:pt idx="2533">
                  <c:v>10</c:v>
                </c:pt>
                <c:pt idx="2534">
                  <c:v>1820</c:v>
                </c:pt>
                <c:pt idx="2535">
                  <c:v>1680</c:v>
                </c:pt>
                <c:pt idx="2536">
                  <c:v>1596</c:v>
                </c:pt>
                <c:pt idx="2537">
                  <c:v>4205.45</c:v>
                </c:pt>
                <c:pt idx="2538">
                  <c:v>812.34</c:v>
                </c:pt>
                <c:pt idx="2539">
                  <c:v>1000</c:v>
                </c:pt>
                <c:pt idx="2540">
                  <c:v>5431.3</c:v>
                </c:pt>
                <c:pt idx="2541">
                  <c:v>0</c:v>
                </c:pt>
                <c:pt idx="2542">
                  <c:v>18083.87</c:v>
                </c:pt>
                <c:pt idx="2543">
                  <c:v>15000</c:v>
                </c:pt>
                <c:pt idx="2544">
                  <c:v>851</c:v>
                </c:pt>
                <c:pt idx="2545">
                  <c:v>0</c:v>
                </c:pt>
                <c:pt idx="2546">
                  <c:v>1000</c:v>
                </c:pt>
                <c:pt idx="2547">
                  <c:v>0</c:v>
                </c:pt>
                <c:pt idx="2548">
                  <c:v>5273.48</c:v>
                </c:pt>
                <c:pt idx="2549">
                  <c:v>5000</c:v>
                </c:pt>
                <c:pt idx="2550">
                  <c:v>0</c:v>
                </c:pt>
                <c:pt idx="2551">
                  <c:v>0</c:v>
                </c:pt>
                <c:pt idx="2552">
                  <c:v>2500</c:v>
                </c:pt>
                <c:pt idx="2553">
                  <c:v>2459.69</c:v>
                </c:pt>
                <c:pt idx="2554">
                  <c:v>4982</c:v>
                </c:pt>
                <c:pt idx="2555">
                  <c:v>2140.6</c:v>
                </c:pt>
                <c:pt idx="2556">
                  <c:v>2002</c:v>
                </c:pt>
                <c:pt idx="2557">
                  <c:v>10</c:v>
                </c:pt>
                <c:pt idx="2558">
                  <c:v>40000</c:v>
                </c:pt>
                <c:pt idx="2559">
                  <c:v>4805.22</c:v>
                </c:pt>
                <c:pt idx="2560">
                  <c:v>1842</c:v>
                </c:pt>
                <c:pt idx="2561">
                  <c:v>1000</c:v>
                </c:pt>
                <c:pt idx="2562">
                  <c:v>1792</c:v>
                </c:pt>
                <c:pt idx="2563">
                  <c:v>5144.66</c:v>
                </c:pt>
                <c:pt idx="2564">
                  <c:v>0</c:v>
                </c:pt>
                <c:pt idx="2565">
                  <c:v>1292</c:v>
                </c:pt>
                <c:pt idx="2566">
                  <c:v>500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28555.15</c:v>
                </c:pt>
                <c:pt idx="2572">
                  <c:v>0</c:v>
                </c:pt>
                <c:pt idx="2573">
                  <c:v>10</c:v>
                </c:pt>
                <c:pt idx="2574">
                  <c:v>1880.75</c:v>
                </c:pt>
                <c:pt idx="2575">
                  <c:v>1750</c:v>
                </c:pt>
                <c:pt idx="2576">
                  <c:v>1293</c:v>
                </c:pt>
                <c:pt idx="2577">
                  <c:v>7500</c:v>
                </c:pt>
                <c:pt idx="2578">
                  <c:v>6469.33</c:v>
                </c:pt>
                <c:pt idx="2579">
                  <c:v>10</c:v>
                </c:pt>
                <c:pt idx="2580">
                  <c:v>1001</c:v>
                </c:pt>
                <c:pt idx="2581">
                  <c:v>0</c:v>
                </c:pt>
                <c:pt idx="2582">
                  <c:v>4259.76</c:v>
                </c:pt>
                <c:pt idx="2583">
                  <c:v>10</c:v>
                </c:pt>
                <c:pt idx="2584">
                  <c:v>5500</c:v>
                </c:pt>
                <c:pt idx="2585">
                  <c:v>946.56</c:v>
                </c:pt>
                <c:pt idx="2586">
                  <c:v>10</c:v>
                </c:pt>
                <c:pt idx="2587">
                  <c:v>0</c:v>
                </c:pt>
                <c:pt idx="2588">
                  <c:v>0</c:v>
                </c:pt>
                <c:pt idx="2589">
                  <c:v>5860.19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5332</c:v>
                </c:pt>
                <c:pt idx="2595">
                  <c:v>0</c:v>
                </c:pt>
                <c:pt idx="2596">
                  <c:v>5000</c:v>
                </c:pt>
                <c:pt idx="2597">
                  <c:v>1275</c:v>
                </c:pt>
                <c:pt idx="2598">
                  <c:v>2926</c:v>
                </c:pt>
                <c:pt idx="2599">
                  <c:v>0</c:v>
                </c:pt>
                <c:pt idx="2600">
                  <c:v>2308.92</c:v>
                </c:pt>
                <c:pt idx="2601">
                  <c:v>2190.4299999999998</c:v>
                </c:pt>
                <c:pt idx="2602">
                  <c:v>0</c:v>
                </c:pt>
                <c:pt idx="2603">
                  <c:v>5437</c:v>
                </c:pt>
                <c:pt idx="2604">
                  <c:v>2716</c:v>
                </c:pt>
                <c:pt idx="2605">
                  <c:v>0</c:v>
                </c:pt>
                <c:pt idx="2606">
                  <c:v>500</c:v>
                </c:pt>
                <c:pt idx="2607">
                  <c:v>3016</c:v>
                </c:pt>
                <c:pt idx="2608">
                  <c:v>12373.32</c:v>
                </c:pt>
                <c:pt idx="2609">
                  <c:v>10</c:v>
                </c:pt>
                <c:pt idx="2610">
                  <c:v>0</c:v>
                </c:pt>
                <c:pt idx="2611">
                  <c:v>736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8561</c:v>
                </c:pt>
                <c:pt idx="2617">
                  <c:v>0</c:v>
                </c:pt>
                <c:pt idx="2618">
                  <c:v>9870.7199999999993</c:v>
                </c:pt>
                <c:pt idx="2619">
                  <c:v>33563.21</c:v>
                </c:pt>
                <c:pt idx="2620">
                  <c:v>3229</c:v>
                </c:pt>
                <c:pt idx="2621">
                  <c:v>1903.42</c:v>
                </c:pt>
                <c:pt idx="2622">
                  <c:v>6135</c:v>
                </c:pt>
                <c:pt idx="2623">
                  <c:v>3983.73</c:v>
                </c:pt>
                <c:pt idx="2624">
                  <c:v>10</c:v>
                </c:pt>
                <c:pt idx="2625">
                  <c:v>0</c:v>
                </c:pt>
                <c:pt idx="2626">
                  <c:v>0</c:v>
                </c:pt>
                <c:pt idx="2627">
                  <c:v>2500</c:v>
                </c:pt>
                <c:pt idx="2628">
                  <c:v>1331</c:v>
                </c:pt>
                <c:pt idx="2629">
                  <c:v>1542.11</c:v>
                </c:pt>
                <c:pt idx="2630">
                  <c:v>6088.41</c:v>
                </c:pt>
                <c:pt idx="2631">
                  <c:v>1430</c:v>
                </c:pt>
                <c:pt idx="2632">
                  <c:v>0</c:v>
                </c:pt>
                <c:pt idx="2633">
                  <c:v>10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10</c:v>
                </c:pt>
                <c:pt idx="2638">
                  <c:v>10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5642</c:v>
                </c:pt>
                <c:pt idx="2643">
                  <c:v>10</c:v>
                </c:pt>
                <c:pt idx="2644">
                  <c:v>454</c:v>
                </c:pt>
                <c:pt idx="2645">
                  <c:v>210</c:v>
                </c:pt>
                <c:pt idx="2646">
                  <c:v>7278.59</c:v>
                </c:pt>
                <c:pt idx="2647">
                  <c:v>7022.07</c:v>
                </c:pt>
                <c:pt idx="2648">
                  <c:v>0</c:v>
                </c:pt>
                <c:pt idx="2649">
                  <c:v>5777.33</c:v>
                </c:pt>
                <c:pt idx="2650">
                  <c:v>0</c:v>
                </c:pt>
                <c:pt idx="2651">
                  <c:v>2930</c:v>
                </c:pt>
                <c:pt idx="2652">
                  <c:v>2150</c:v>
                </c:pt>
                <c:pt idx="2653">
                  <c:v>10</c:v>
                </c:pt>
                <c:pt idx="2654">
                  <c:v>520</c:v>
                </c:pt>
                <c:pt idx="2655">
                  <c:v>1561.25</c:v>
                </c:pt>
                <c:pt idx="2656">
                  <c:v>0</c:v>
                </c:pt>
                <c:pt idx="2657">
                  <c:v>1822</c:v>
                </c:pt>
                <c:pt idx="2658">
                  <c:v>176.86</c:v>
                </c:pt>
                <c:pt idx="2659">
                  <c:v>9837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6154</c:v>
                </c:pt>
                <c:pt idx="2665">
                  <c:v>0</c:v>
                </c:pt>
                <c:pt idx="2666">
                  <c:v>1536</c:v>
                </c:pt>
                <c:pt idx="2667">
                  <c:v>2216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3072</c:v>
                </c:pt>
                <c:pt idx="2673">
                  <c:v>500</c:v>
                </c:pt>
                <c:pt idx="2674">
                  <c:v>0</c:v>
                </c:pt>
                <c:pt idx="2675">
                  <c:v>4992.96</c:v>
                </c:pt>
                <c:pt idx="2676">
                  <c:v>1001</c:v>
                </c:pt>
                <c:pt idx="2677">
                  <c:v>1606</c:v>
                </c:pt>
                <c:pt idx="2678">
                  <c:v>10</c:v>
                </c:pt>
                <c:pt idx="2679">
                  <c:v>1051.27</c:v>
                </c:pt>
                <c:pt idx="2680">
                  <c:v>0</c:v>
                </c:pt>
                <c:pt idx="2681">
                  <c:v>1427.55</c:v>
                </c:pt>
                <c:pt idx="2682">
                  <c:v>1242</c:v>
                </c:pt>
                <c:pt idx="2683">
                  <c:v>1000</c:v>
                </c:pt>
                <c:pt idx="2684">
                  <c:v>5891.98</c:v>
                </c:pt>
                <c:pt idx="2685">
                  <c:v>10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1001</c:v>
                </c:pt>
                <c:pt idx="2690">
                  <c:v>6206.77</c:v>
                </c:pt>
                <c:pt idx="2691">
                  <c:v>5000</c:v>
                </c:pt>
                <c:pt idx="2692">
                  <c:v>4969.95</c:v>
                </c:pt>
                <c:pt idx="2693">
                  <c:v>0</c:v>
                </c:pt>
                <c:pt idx="2694">
                  <c:v>2692</c:v>
                </c:pt>
                <c:pt idx="2695">
                  <c:v>0</c:v>
                </c:pt>
                <c:pt idx="2696">
                  <c:v>9091.6200000000008</c:v>
                </c:pt>
                <c:pt idx="2697">
                  <c:v>4543</c:v>
                </c:pt>
                <c:pt idx="2698">
                  <c:v>3012</c:v>
                </c:pt>
                <c:pt idx="2699">
                  <c:v>220</c:v>
                </c:pt>
                <c:pt idx="2700">
                  <c:v>10</c:v>
                </c:pt>
                <c:pt idx="2701">
                  <c:v>10</c:v>
                </c:pt>
                <c:pt idx="2702">
                  <c:v>10</c:v>
                </c:pt>
                <c:pt idx="2703">
                  <c:v>0</c:v>
                </c:pt>
                <c:pt idx="2704">
                  <c:v>3852.8</c:v>
                </c:pt>
                <c:pt idx="2705">
                  <c:v>1500</c:v>
                </c:pt>
                <c:pt idx="2706">
                  <c:v>0</c:v>
                </c:pt>
                <c:pt idx="2707">
                  <c:v>3216</c:v>
                </c:pt>
                <c:pt idx="2708">
                  <c:v>17751</c:v>
                </c:pt>
                <c:pt idx="2709">
                  <c:v>0</c:v>
                </c:pt>
                <c:pt idx="2710">
                  <c:v>390</c:v>
                </c:pt>
                <c:pt idx="2711">
                  <c:v>806.64</c:v>
                </c:pt>
                <c:pt idx="2712">
                  <c:v>5172</c:v>
                </c:pt>
                <c:pt idx="2713">
                  <c:v>5000</c:v>
                </c:pt>
                <c:pt idx="2714">
                  <c:v>4047.35</c:v>
                </c:pt>
                <c:pt idx="2715">
                  <c:v>530</c:v>
                </c:pt>
                <c:pt idx="2716">
                  <c:v>0</c:v>
                </c:pt>
                <c:pt idx="2717">
                  <c:v>800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2500</c:v>
                </c:pt>
                <c:pt idx="2722">
                  <c:v>0</c:v>
                </c:pt>
                <c:pt idx="2723">
                  <c:v>1205.5</c:v>
                </c:pt>
                <c:pt idx="2724">
                  <c:v>2000</c:v>
                </c:pt>
                <c:pt idx="2725">
                  <c:v>4960</c:v>
                </c:pt>
                <c:pt idx="2726">
                  <c:v>1051</c:v>
                </c:pt>
                <c:pt idx="2727">
                  <c:v>1930</c:v>
                </c:pt>
                <c:pt idx="2728">
                  <c:v>10</c:v>
                </c:pt>
                <c:pt idx="2729">
                  <c:v>2953.62</c:v>
                </c:pt>
                <c:pt idx="2730">
                  <c:v>1281.8499999999999</c:v>
                </c:pt>
                <c:pt idx="2731">
                  <c:v>1142</c:v>
                </c:pt>
                <c:pt idx="2732">
                  <c:v>10</c:v>
                </c:pt>
                <c:pt idx="2733">
                  <c:v>1001</c:v>
                </c:pt>
                <c:pt idx="2734">
                  <c:v>1000</c:v>
                </c:pt>
                <c:pt idx="2735">
                  <c:v>9532</c:v>
                </c:pt>
                <c:pt idx="2736">
                  <c:v>9516.74</c:v>
                </c:pt>
                <c:pt idx="2737">
                  <c:v>1000</c:v>
                </c:pt>
                <c:pt idx="2738">
                  <c:v>0</c:v>
                </c:pt>
                <c:pt idx="2739">
                  <c:v>8507</c:v>
                </c:pt>
                <c:pt idx="2740">
                  <c:v>0</c:v>
                </c:pt>
                <c:pt idx="2741">
                  <c:v>0</c:v>
                </c:pt>
                <c:pt idx="2742">
                  <c:v>7358.12</c:v>
                </c:pt>
                <c:pt idx="2743">
                  <c:v>0</c:v>
                </c:pt>
                <c:pt idx="2744">
                  <c:v>3482</c:v>
                </c:pt>
                <c:pt idx="2745">
                  <c:v>5388</c:v>
                </c:pt>
                <c:pt idx="2746">
                  <c:v>0</c:v>
                </c:pt>
                <c:pt idx="2747">
                  <c:v>0</c:v>
                </c:pt>
                <c:pt idx="2748">
                  <c:v>5000</c:v>
                </c:pt>
                <c:pt idx="2749">
                  <c:v>0</c:v>
                </c:pt>
                <c:pt idx="2750">
                  <c:v>0</c:v>
                </c:pt>
                <c:pt idx="2751">
                  <c:v>2625.86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15237.5</c:v>
                </c:pt>
                <c:pt idx="2756">
                  <c:v>10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10</c:v>
                </c:pt>
                <c:pt idx="2761">
                  <c:v>0</c:v>
                </c:pt>
                <c:pt idx="2762">
                  <c:v>1388.23</c:v>
                </c:pt>
                <c:pt idx="2763">
                  <c:v>87.6</c:v>
                </c:pt>
                <c:pt idx="2764">
                  <c:v>10</c:v>
                </c:pt>
                <c:pt idx="2765">
                  <c:v>0</c:v>
                </c:pt>
                <c:pt idx="2766">
                  <c:v>0</c:v>
                </c:pt>
                <c:pt idx="2767">
                  <c:v>307.44</c:v>
                </c:pt>
                <c:pt idx="2768">
                  <c:v>0</c:v>
                </c:pt>
                <c:pt idx="2769">
                  <c:v>7038</c:v>
                </c:pt>
                <c:pt idx="2770">
                  <c:v>0</c:v>
                </c:pt>
                <c:pt idx="2771">
                  <c:v>0</c:v>
                </c:pt>
                <c:pt idx="2772">
                  <c:v>5815.99</c:v>
                </c:pt>
                <c:pt idx="2773">
                  <c:v>0</c:v>
                </c:pt>
                <c:pt idx="2774">
                  <c:v>3580</c:v>
                </c:pt>
                <c:pt idx="2775">
                  <c:v>0</c:v>
                </c:pt>
                <c:pt idx="2776">
                  <c:v>0</c:v>
                </c:pt>
                <c:pt idx="2777">
                  <c:v>2594.41</c:v>
                </c:pt>
                <c:pt idx="2778">
                  <c:v>0</c:v>
                </c:pt>
                <c:pt idx="2779">
                  <c:v>1250</c:v>
                </c:pt>
                <c:pt idx="2780">
                  <c:v>0</c:v>
                </c:pt>
                <c:pt idx="2781">
                  <c:v>1596.95</c:v>
                </c:pt>
                <c:pt idx="2782">
                  <c:v>750</c:v>
                </c:pt>
                <c:pt idx="2783">
                  <c:v>0</c:v>
                </c:pt>
                <c:pt idx="2784">
                  <c:v>26298.12</c:v>
                </c:pt>
                <c:pt idx="2785">
                  <c:v>14270.47</c:v>
                </c:pt>
                <c:pt idx="2786">
                  <c:v>13497</c:v>
                </c:pt>
                <c:pt idx="2787">
                  <c:v>10</c:v>
                </c:pt>
                <c:pt idx="2788">
                  <c:v>720</c:v>
                </c:pt>
                <c:pt idx="2789">
                  <c:v>2517</c:v>
                </c:pt>
                <c:pt idx="2790">
                  <c:v>3500</c:v>
                </c:pt>
                <c:pt idx="2791">
                  <c:v>0</c:v>
                </c:pt>
                <c:pt idx="2792">
                  <c:v>3638.56</c:v>
                </c:pt>
                <c:pt idx="2793">
                  <c:v>9170.2199999999993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2716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2625.8</c:v>
                </c:pt>
                <c:pt idx="2803">
                  <c:v>497.17</c:v>
                </c:pt>
                <c:pt idx="2804">
                  <c:v>2426.7399999999998</c:v>
                </c:pt>
                <c:pt idx="2805">
                  <c:v>8732.36</c:v>
                </c:pt>
                <c:pt idx="2806">
                  <c:v>2146.8000000000002</c:v>
                </c:pt>
                <c:pt idx="2807">
                  <c:v>2111.48</c:v>
                </c:pt>
                <c:pt idx="2808">
                  <c:v>210</c:v>
                </c:pt>
                <c:pt idx="2809">
                  <c:v>1320</c:v>
                </c:pt>
                <c:pt idx="2810">
                  <c:v>1260.97</c:v>
                </c:pt>
                <c:pt idx="2811">
                  <c:v>0</c:v>
                </c:pt>
                <c:pt idx="2812">
                  <c:v>0</c:v>
                </c:pt>
                <c:pt idx="2813">
                  <c:v>14597.76</c:v>
                </c:pt>
                <c:pt idx="2814">
                  <c:v>4537.47</c:v>
                </c:pt>
                <c:pt idx="2815">
                  <c:v>0</c:v>
                </c:pt>
                <c:pt idx="2816">
                  <c:v>9000</c:v>
                </c:pt>
                <c:pt idx="2817">
                  <c:v>7042</c:v>
                </c:pt>
                <c:pt idx="2818">
                  <c:v>0</c:v>
                </c:pt>
                <c:pt idx="2819">
                  <c:v>5431.84</c:v>
                </c:pt>
                <c:pt idx="2820">
                  <c:v>0</c:v>
                </c:pt>
                <c:pt idx="2821">
                  <c:v>3904.64</c:v>
                </c:pt>
                <c:pt idx="2822">
                  <c:v>3553.72</c:v>
                </c:pt>
                <c:pt idx="2823">
                  <c:v>0</c:v>
                </c:pt>
                <c:pt idx="2824">
                  <c:v>2500</c:v>
                </c:pt>
                <c:pt idx="2825">
                  <c:v>2500</c:v>
                </c:pt>
                <c:pt idx="2826">
                  <c:v>456</c:v>
                </c:pt>
                <c:pt idx="2827">
                  <c:v>100000</c:v>
                </c:pt>
                <c:pt idx="2828">
                  <c:v>4573.8</c:v>
                </c:pt>
                <c:pt idx="2829">
                  <c:v>1290</c:v>
                </c:pt>
                <c:pt idx="2830">
                  <c:v>500</c:v>
                </c:pt>
                <c:pt idx="2831">
                  <c:v>1750</c:v>
                </c:pt>
                <c:pt idx="2832">
                  <c:v>1716</c:v>
                </c:pt>
                <c:pt idx="2833">
                  <c:v>0</c:v>
                </c:pt>
                <c:pt idx="2834">
                  <c:v>10</c:v>
                </c:pt>
                <c:pt idx="2835">
                  <c:v>1250</c:v>
                </c:pt>
                <c:pt idx="2836">
                  <c:v>10</c:v>
                </c:pt>
                <c:pt idx="2837">
                  <c:v>0</c:v>
                </c:pt>
                <c:pt idx="2838">
                  <c:v>1000</c:v>
                </c:pt>
                <c:pt idx="2839">
                  <c:v>14874.59</c:v>
                </c:pt>
                <c:pt idx="2840">
                  <c:v>0</c:v>
                </c:pt>
                <c:pt idx="2841">
                  <c:v>0</c:v>
                </c:pt>
                <c:pt idx="2842">
                  <c:v>7616.84</c:v>
                </c:pt>
                <c:pt idx="2843">
                  <c:v>421</c:v>
                </c:pt>
                <c:pt idx="2844">
                  <c:v>333.66</c:v>
                </c:pt>
                <c:pt idx="2845">
                  <c:v>7170.13</c:v>
                </c:pt>
                <c:pt idx="2846">
                  <c:v>842</c:v>
                </c:pt>
                <c:pt idx="2847">
                  <c:v>3693.04</c:v>
                </c:pt>
                <c:pt idx="2848">
                  <c:v>3930.82</c:v>
                </c:pt>
                <c:pt idx="2849">
                  <c:v>4094.18</c:v>
                </c:pt>
                <c:pt idx="2850">
                  <c:v>4020</c:v>
                </c:pt>
                <c:pt idx="2851">
                  <c:v>2830</c:v>
                </c:pt>
                <c:pt idx="2852">
                  <c:v>0</c:v>
                </c:pt>
                <c:pt idx="2853">
                  <c:v>2500</c:v>
                </c:pt>
                <c:pt idx="2854">
                  <c:v>500</c:v>
                </c:pt>
                <c:pt idx="2855">
                  <c:v>2375.9899999999998</c:v>
                </c:pt>
                <c:pt idx="2856">
                  <c:v>1950</c:v>
                </c:pt>
                <c:pt idx="2857">
                  <c:v>2071</c:v>
                </c:pt>
                <c:pt idx="2858">
                  <c:v>0</c:v>
                </c:pt>
                <c:pt idx="2859">
                  <c:v>5438.92</c:v>
                </c:pt>
                <c:pt idx="2860">
                  <c:v>1480</c:v>
                </c:pt>
                <c:pt idx="2861">
                  <c:v>10</c:v>
                </c:pt>
                <c:pt idx="2862">
                  <c:v>0</c:v>
                </c:pt>
                <c:pt idx="2863">
                  <c:v>0</c:v>
                </c:pt>
                <c:pt idx="2864">
                  <c:v>2541.83</c:v>
                </c:pt>
                <c:pt idx="2865">
                  <c:v>3751</c:v>
                </c:pt>
                <c:pt idx="2866">
                  <c:v>0</c:v>
                </c:pt>
                <c:pt idx="2867">
                  <c:v>10</c:v>
                </c:pt>
                <c:pt idx="2868">
                  <c:v>850</c:v>
                </c:pt>
                <c:pt idx="2869">
                  <c:v>100000</c:v>
                </c:pt>
                <c:pt idx="2870">
                  <c:v>0</c:v>
                </c:pt>
                <c:pt idx="2871">
                  <c:v>0</c:v>
                </c:pt>
                <c:pt idx="2872">
                  <c:v>401</c:v>
                </c:pt>
                <c:pt idx="2873">
                  <c:v>220</c:v>
                </c:pt>
                <c:pt idx="2874">
                  <c:v>5000</c:v>
                </c:pt>
                <c:pt idx="2875">
                  <c:v>0</c:v>
                </c:pt>
                <c:pt idx="2876">
                  <c:v>0</c:v>
                </c:pt>
                <c:pt idx="2877">
                  <c:v>4450</c:v>
                </c:pt>
                <c:pt idx="2878">
                  <c:v>0</c:v>
                </c:pt>
                <c:pt idx="2879">
                  <c:v>0</c:v>
                </c:pt>
                <c:pt idx="2880">
                  <c:v>10</c:v>
                </c:pt>
                <c:pt idx="2881">
                  <c:v>10</c:v>
                </c:pt>
                <c:pt idx="2882">
                  <c:v>2207.7800000000002</c:v>
                </c:pt>
                <c:pt idx="2883">
                  <c:v>2056</c:v>
                </c:pt>
                <c:pt idx="2884">
                  <c:v>0</c:v>
                </c:pt>
                <c:pt idx="2885">
                  <c:v>4960</c:v>
                </c:pt>
                <c:pt idx="2886">
                  <c:v>0</c:v>
                </c:pt>
                <c:pt idx="2887">
                  <c:v>1280</c:v>
                </c:pt>
                <c:pt idx="2888">
                  <c:v>0</c:v>
                </c:pt>
                <c:pt idx="2889">
                  <c:v>1000</c:v>
                </c:pt>
                <c:pt idx="2890">
                  <c:v>5936.4</c:v>
                </c:pt>
                <c:pt idx="2891">
                  <c:v>9802</c:v>
                </c:pt>
                <c:pt idx="2892">
                  <c:v>0</c:v>
                </c:pt>
                <c:pt idx="2893">
                  <c:v>6080.53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3196</c:v>
                </c:pt>
                <c:pt idx="2900">
                  <c:v>2530</c:v>
                </c:pt>
                <c:pt idx="2901">
                  <c:v>10</c:v>
                </c:pt>
                <c:pt idx="2902">
                  <c:v>661</c:v>
                </c:pt>
                <c:pt idx="2903">
                  <c:v>10</c:v>
                </c:pt>
                <c:pt idx="2904">
                  <c:v>0</c:v>
                </c:pt>
                <c:pt idx="2905">
                  <c:v>7050.84</c:v>
                </c:pt>
                <c:pt idx="2906">
                  <c:v>830</c:v>
                </c:pt>
                <c:pt idx="2907">
                  <c:v>0</c:v>
                </c:pt>
                <c:pt idx="2908">
                  <c:v>0</c:v>
                </c:pt>
                <c:pt idx="2909">
                  <c:v>9258.5499999999993</c:v>
                </c:pt>
                <c:pt idx="2910">
                  <c:v>1200</c:v>
                </c:pt>
                <c:pt idx="2911">
                  <c:v>0</c:v>
                </c:pt>
                <c:pt idx="2912">
                  <c:v>1817.78</c:v>
                </c:pt>
                <c:pt idx="2913">
                  <c:v>10</c:v>
                </c:pt>
                <c:pt idx="2914">
                  <c:v>20</c:v>
                </c:pt>
                <c:pt idx="2915">
                  <c:v>530</c:v>
                </c:pt>
                <c:pt idx="2916">
                  <c:v>0</c:v>
                </c:pt>
                <c:pt idx="2917">
                  <c:v>4861.7</c:v>
                </c:pt>
                <c:pt idx="2918">
                  <c:v>4692</c:v>
                </c:pt>
                <c:pt idx="2919">
                  <c:v>4421.22</c:v>
                </c:pt>
                <c:pt idx="2920">
                  <c:v>3936</c:v>
                </c:pt>
                <c:pt idx="2921">
                  <c:v>10</c:v>
                </c:pt>
                <c:pt idx="2922">
                  <c:v>0</c:v>
                </c:pt>
                <c:pt idx="2923">
                  <c:v>3548.4</c:v>
                </c:pt>
                <c:pt idx="2924">
                  <c:v>2042</c:v>
                </c:pt>
                <c:pt idx="2925">
                  <c:v>10</c:v>
                </c:pt>
                <c:pt idx="2926">
                  <c:v>0</c:v>
                </c:pt>
                <c:pt idx="2927">
                  <c:v>1250</c:v>
                </c:pt>
                <c:pt idx="2928">
                  <c:v>1000</c:v>
                </c:pt>
                <c:pt idx="2929">
                  <c:v>6916</c:v>
                </c:pt>
                <c:pt idx="2930">
                  <c:v>0</c:v>
                </c:pt>
                <c:pt idx="2931">
                  <c:v>892</c:v>
                </c:pt>
                <c:pt idx="2932">
                  <c:v>6287.77</c:v>
                </c:pt>
                <c:pt idx="2933">
                  <c:v>300</c:v>
                </c:pt>
                <c:pt idx="2934">
                  <c:v>13745</c:v>
                </c:pt>
                <c:pt idx="2935">
                  <c:v>4043</c:v>
                </c:pt>
                <c:pt idx="2936">
                  <c:v>1001</c:v>
                </c:pt>
                <c:pt idx="2937">
                  <c:v>0</c:v>
                </c:pt>
                <c:pt idx="2938">
                  <c:v>0</c:v>
                </c:pt>
                <c:pt idx="2939">
                  <c:v>10</c:v>
                </c:pt>
                <c:pt idx="2940">
                  <c:v>7461.95</c:v>
                </c:pt>
                <c:pt idx="2941">
                  <c:v>7052</c:v>
                </c:pt>
                <c:pt idx="2942">
                  <c:v>50</c:v>
                </c:pt>
                <c:pt idx="2943">
                  <c:v>0</c:v>
                </c:pt>
                <c:pt idx="2944">
                  <c:v>5000</c:v>
                </c:pt>
                <c:pt idx="2945">
                  <c:v>0</c:v>
                </c:pt>
                <c:pt idx="2946">
                  <c:v>0</c:v>
                </c:pt>
                <c:pt idx="2947">
                  <c:v>3731</c:v>
                </c:pt>
                <c:pt idx="2948">
                  <c:v>10</c:v>
                </c:pt>
                <c:pt idx="2949">
                  <c:v>3080</c:v>
                </c:pt>
                <c:pt idx="2950">
                  <c:v>2665.27</c:v>
                </c:pt>
                <c:pt idx="2951">
                  <c:v>0</c:v>
                </c:pt>
                <c:pt idx="2952">
                  <c:v>2302</c:v>
                </c:pt>
                <c:pt idx="2953">
                  <c:v>750</c:v>
                </c:pt>
                <c:pt idx="2954">
                  <c:v>550</c:v>
                </c:pt>
                <c:pt idx="2955">
                  <c:v>1700</c:v>
                </c:pt>
                <c:pt idx="2956">
                  <c:v>1606</c:v>
                </c:pt>
                <c:pt idx="2957">
                  <c:v>1566</c:v>
                </c:pt>
                <c:pt idx="2958">
                  <c:v>0</c:v>
                </c:pt>
                <c:pt idx="2959">
                  <c:v>1251</c:v>
                </c:pt>
                <c:pt idx="2960">
                  <c:v>601</c:v>
                </c:pt>
                <c:pt idx="2961">
                  <c:v>10</c:v>
                </c:pt>
                <c:pt idx="2962">
                  <c:v>0</c:v>
                </c:pt>
                <c:pt idx="2963">
                  <c:v>10</c:v>
                </c:pt>
                <c:pt idx="2964">
                  <c:v>20436.599999999999</c:v>
                </c:pt>
                <c:pt idx="2965">
                  <c:v>13367.4</c:v>
                </c:pt>
                <c:pt idx="2966">
                  <c:v>250</c:v>
                </c:pt>
                <c:pt idx="2967">
                  <c:v>0</c:v>
                </c:pt>
                <c:pt idx="2968">
                  <c:v>0</c:v>
                </c:pt>
                <c:pt idx="2969">
                  <c:v>5684.6</c:v>
                </c:pt>
                <c:pt idx="2970">
                  <c:v>1000</c:v>
                </c:pt>
                <c:pt idx="2971">
                  <c:v>7500</c:v>
                </c:pt>
                <c:pt idx="2972">
                  <c:v>5676.84</c:v>
                </c:pt>
                <c:pt idx="2973">
                  <c:v>5520</c:v>
                </c:pt>
                <c:pt idx="2974">
                  <c:v>4020</c:v>
                </c:pt>
                <c:pt idx="2975">
                  <c:v>10</c:v>
                </c:pt>
                <c:pt idx="2976">
                  <c:v>0</c:v>
                </c:pt>
                <c:pt idx="2977">
                  <c:v>2500</c:v>
                </c:pt>
                <c:pt idx="2978">
                  <c:v>0</c:v>
                </c:pt>
                <c:pt idx="2979">
                  <c:v>1956</c:v>
                </c:pt>
                <c:pt idx="2980">
                  <c:v>10</c:v>
                </c:pt>
                <c:pt idx="2981">
                  <c:v>1000</c:v>
                </c:pt>
                <c:pt idx="2982">
                  <c:v>10</c:v>
                </c:pt>
                <c:pt idx="2983">
                  <c:v>10</c:v>
                </c:pt>
                <c:pt idx="2984">
                  <c:v>0</c:v>
                </c:pt>
                <c:pt idx="2985">
                  <c:v>0</c:v>
                </c:pt>
                <c:pt idx="2986">
                  <c:v>1716</c:v>
                </c:pt>
                <c:pt idx="2987">
                  <c:v>0</c:v>
                </c:pt>
                <c:pt idx="2988">
                  <c:v>1501</c:v>
                </c:pt>
                <c:pt idx="2989">
                  <c:v>10</c:v>
                </c:pt>
                <c:pt idx="2990">
                  <c:v>1210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6520</c:v>
                </c:pt>
                <c:pt idx="2995">
                  <c:v>0</c:v>
                </c:pt>
                <c:pt idx="2996">
                  <c:v>0</c:v>
                </c:pt>
                <c:pt idx="2997">
                  <c:v>2092</c:v>
                </c:pt>
                <c:pt idx="2998">
                  <c:v>0</c:v>
                </c:pt>
                <c:pt idx="2999">
                  <c:v>0</c:v>
                </c:pt>
                <c:pt idx="3000">
                  <c:v>2243.86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1000</c:v>
                </c:pt>
                <c:pt idx="3005">
                  <c:v>50000</c:v>
                </c:pt>
                <c:pt idx="3006">
                  <c:v>0</c:v>
                </c:pt>
                <c:pt idx="3007">
                  <c:v>0</c:v>
                </c:pt>
                <c:pt idx="3008">
                  <c:v>8054.4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5434.76</c:v>
                </c:pt>
                <c:pt idx="3013">
                  <c:v>0</c:v>
                </c:pt>
                <c:pt idx="3014">
                  <c:v>0</c:v>
                </c:pt>
                <c:pt idx="3015">
                  <c:v>2732.75</c:v>
                </c:pt>
                <c:pt idx="3016">
                  <c:v>0</c:v>
                </c:pt>
                <c:pt idx="3017">
                  <c:v>0</c:v>
                </c:pt>
                <c:pt idx="3018">
                  <c:v>1001</c:v>
                </c:pt>
                <c:pt idx="3019">
                  <c:v>2000</c:v>
                </c:pt>
                <c:pt idx="3020">
                  <c:v>20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1571.59</c:v>
                </c:pt>
                <c:pt idx="3025">
                  <c:v>425.1</c:v>
                </c:pt>
                <c:pt idx="3026">
                  <c:v>0</c:v>
                </c:pt>
                <c:pt idx="3027">
                  <c:v>830</c:v>
                </c:pt>
                <c:pt idx="3028">
                  <c:v>10986</c:v>
                </c:pt>
                <c:pt idx="3029">
                  <c:v>10920.3</c:v>
                </c:pt>
                <c:pt idx="3030">
                  <c:v>0</c:v>
                </c:pt>
                <c:pt idx="3031">
                  <c:v>600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603.98</c:v>
                </c:pt>
                <c:pt idx="3036">
                  <c:v>5000</c:v>
                </c:pt>
                <c:pt idx="3037">
                  <c:v>0</c:v>
                </c:pt>
                <c:pt idx="3038">
                  <c:v>4412</c:v>
                </c:pt>
                <c:pt idx="3039">
                  <c:v>3808.62</c:v>
                </c:pt>
                <c:pt idx="3040">
                  <c:v>0</c:v>
                </c:pt>
                <c:pt idx="3041">
                  <c:v>2806.31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2100</c:v>
                </c:pt>
                <c:pt idx="3047">
                  <c:v>500</c:v>
                </c:pt>
                <c:pt idx="3048">
                  <c:v>10</c:v>
                </c:pt>
                <c:pt idx="3049">
                  <c:v>0</c:v>
                </c:pt>
                <c:pt idx="3050">
                  <c:v>4542.2</c:v>
                </c:pt>
                <c:pt idx="3051">
                  <c:v>1797.34</c:v>
                </c:pt>
                <c:pt idx="3052">
                  <c:v>1751</c:v>
                </c:pt>
                <c:pt idx="3053">
                  <c:v>1537</c:v>
                </c:pt>
                <c:pt idx="3054">
                  <c:v>1001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8216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3243</c:v>
                </c:pt>
                <c:pt idx="3065">
                  <c:v>3184.32</c:v>
                </c:pt>
                <c:pt idx="3066">
                  <c:v>2628.5</c:v>
                </c:pt>
                <c:pt idx="3067">
                  <c:v>0</c:v>
                </c:pt>
                <c:pt idx="3068">
                  <c:v>501</c:v>
                </c:pt>
                <c:pt idx="3069">
                  <c:v>0</c:v>
                </c:pt>
                <c:pt idx="3070">
                  <c:v>1751</c:v>
                </c:pt>
                <c:pt idx="3071">
                  <c:v>0</c:v>
                </c:pt>
                <c:pt idx="3072">
                  <c:v>1338.2</c:v>
                </c:pt>
                <c:pt idx="3073">
                  <c:v>1216</c:v>
                </c:pt>
                <c:pt idx="3074">
                  <c:v>1100</c:v>
                </c:pt>
                <c:pt idx="3075">
                  <c:v>1000</c:v>
                </c:pt>
                <c:pt idx="3076">
                  <c:v>0</c:v>
                </c:pt>
                <c:pt idx="3077">
                  <c:v>0</c:v>
                </c:pt>
                <c:pt idx="3078">
                  <c:v>3384.16</c:v>
                </c:pt>
                <c:pt idx="3079">
                  <c:v>3767.15</c:v>
                </c:pt>
                <c:pt idx="3080">
                  <c:v>0</c:v>
                </c:pt>
                <c:pt idx="3081">
                  <c:v>6494.18</c:v>
                </c:pt>
                <c:pt idx="3082">
                  <c:v>3860.28</c:v>
                </c:pt>
                <c:pt idx="3083">
                  <c:v>2000</c:v>
                </c:pt>
                <c:pt idx="3084">
                  <c:v>10</c:v>
                </c:pt>
                <c:pt idx="3085">
                  <c:v>0</c:v>
                </c:pt>
                <c:pt idx="3086">
                  <c:v>1000</c:v>
                </c:pt>
                <c:pt idx="3087">
                  <c:v>30144.720000000001</c:v>
                </c:pt>
                <c:pt idx="3088">
                  <c:v>9841.64</c:v>
                </c:pt>
                <c:pt idx="3089">
                  <c:v>0</c:v>
                </c:pt>
                <c:pt idx="3090">
                  <c:v>3699.7</c:v>
                </c:pt>
                <c:pt idx="3091">
                  <c:v>7493.19</c:v>
                </c:pt>
                <c:pt idx="3092">
                  <c:v>5496.58</c:v>
                </c:pt>
                <c:pt idx="3093">
                  <c:v>736</c:v>
                </c:pt>
                <c:pt idx="3094">
                  <c:v>4632.79</c:v>
                </c:pt>
                <c:pt idx="3095">
                  <c:v>10</c:v>
                </c:pt>
                <c:pt idx="3096">
                  <c:v>13184.88</c:v>
                </c:pt>
                <c:pt idx="3097">
                  <c:v>0</c:v>
                </c:pt>
                <c:pt idx="3098">
                  <c:v>0</c:v>
                </c:pt>
                <c:pt idx="3099">
                  <c:v>1450</c:v>
                </c:pt>
                <c:pt idx="3100">
                  <c:v>1106</c:v>
                </c:pt>
                <c:pt idx="3101">
                  <c:v>0</c:v>
                </c:pt>
                <c:pt idx="3102">
                  <c:v>1000</c:v>
                </c:pt>
                <c:pt idx="3103">
                  <c:v>988.2</c:v>
                </c:pt>
                <c:pt idx="3104">
                  <c:v>11962.48</c:v>
                </c:pt>
                <c:pt idx="3105">
                  <c:v>9886.34</c:v>
                </c:pt>
                <c:pt idx="3106">
                  <c:v>0</c:v>
                </c:pt>
                <c:pt idx="3107">
                  <c:v>3521.52</c:v>
                </c:pt>
                <c:pt idx="3108">
                  <c:v>400</c:v>
                </c:pt>
                <c:pt idx="3109">
                  <c:v>5973.25</c:v>
                </c:pt>
                <c:pt idx="3110">
                  <c:v>1086</c:v>
                </c:pt>
                <c:pt idx="3111">
                  <c:v>0</c:v>
                </c:pt>
                <c:pt idx="3112">
                  <c:v>0</c:v>
                </c:pt>
                <c:pt idx="3113">
                  <c:v>5493</c:v>
                </c:pt>
                <c:pt idx="3114">
                  <c:v>0</c:v>
                </c:pt>
                <c:pt idx="3115">
                  <c:v>750</c:v>
                </c:pt>
                <c:pt idx="3116">
                  <c:v>10</c:v>
                </c:pt>
                <c:pt idx="3117">
                  <c:v>0</c:v>
                </c:pt>
                <c:pt idx="3118">
                  <c:v>1211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1320.69</c:v>
                </c:pt>
                <c:pt idx="3123">
                  <c:v>10</c:v>
                </c:pt>
                <c:pt idx="3124">
                  <c:v>10</c:v>
                </c:pt>
                <c:pt idx="3125">
                  <c:v>0</c:v>
                </c:pt>
                <c:pt idx="3126">
                  <c:v>0</c:v>
                </c:pt>
                <c:pt idx="3127">
                  <c:v>4520</c:v>
                </c:pt>
                <c:pt idx="3128">
                  <c:v>3111</c:v>
                </c:pt>
                <c:pt idx="3129">
                  <c:v>1000</c:v>
                </c:pt>
                <c:pt idx="3130">
                  <c:v>0</c:v>
                </c:pt>
                <c:pt idx="3131">
                  <c:v>6221.06</c:v>
                </c:pt>
                <c:pt idx="3132">
                  <c:v>0</c:v>
                </c:pt>
                <c:pt idx="3133">
                  <c:v>7967.81</c:v>
                </c:pt>
                <c:pt idx="3134">
                  <c:v>681</c:v>
                </c:pt>
                <c:pt idx="3135">
                  <c:v>1134</c:v>
                </c:pt>
                <c:pt idx="3136">
                  <c:v>0</c:v>
                </c:pt>
                <c:pt idx="3137">
                  <c:v>795.37</c:v>
                </c:pt>
                <c:pt idx="3138">
                  <c:v>0</c:v>
                </c:pt>
                <c:pt idx="3139">
                  <c:v>5046</c:v>
                </c:pt>
                <c:pt idx="3140">
                  <c:v>4349.3599999999997</c:v>
                </c:pt>
                <c:pt idx="3141">
                  <c:v>10</c:v>
                </c:pt>
                <c:pt idx="3142">
                  <c:v>10</c:v>
                </c:pt>
                <c:pt idx="3143">
                  <c:v>8618.8700000000008</c:v>
                </c:pt>
                <c:pt idx="3144">
                  <c:v>3043</c:v>
                </c:pt>
                <c:pt idx="3145">
                  <c:v>2894</c:v>
                </c:pt>
                <c:pt idx="3146">
                  <c:v>399.6</c:v>
                </c:pt>
                <c:pt idx="3147">
                  <c:v>0</c:v>
                </c:pt>
                <c:pt idx="3148">
                  <c:v>2137.2600000000002</c:v>
                </c:pt>
                <c:pt idx="3149">
                  <c:v>1000</c:v>
                </c:pt>
                <c:pt idx="3150">
                  <c:v>10</c:v>
                </c:pt>
                <c:pt idx="3151">
                  <c:v>1001</c:v>
                </c:pt>
                <c:pt idx="3152">
                  <c:v>0</c:v>
                </c:pt>
                <c:pt idx="3153">
                  <c:v>0</c:v>
                </c:pt>
                <c:pt idx="3154">
                  <c:v>1000</c:v>
                </c:pt>
                <c:pt idx="3155">
                  <c:v>11440.3</c:v>
                </c:pt>
                <c:pt idx="3156">
                  <c:v>0</c:v>
                </c:pt>
                <c:pt idx="3157">
                  <c:v>759.1</c:v>
                </c:pt>
                <c:pt idx="3158">
                  <c:v>3861</c:v>
                </c:pt>
                <c:pt idx="3159">
                  <c:v>466.88</c:v>
                </c:pt>
                <c:pt idx="3160">
                  <c:v>8413.2099999999991</c:v>
                </c:pt>
                <c:pt idx="3161">
                  <c:v>4700.3</c:v>
                </c:pt>
                <c:pt idx="3162">
                  <c:v>2278.6</c:v>
                </c:pt>
                <c:pt idx="3163">
                  <c:v>4782.51</c:v>
                </c:pt>
                <c:pt idx="3164">
                  <c:v>4034</c:v>
                </c:pt>
                <c:pt idx="3165">
                  <c:v>3242</c:v>
                </c:pt>
                <c:pt idx="3166">
                  <c:v>2916</c:v>
                </c:pt>
                <c:pt idx="3167">
                  <c:v>2700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2302.08</c:v>
                </c:pt>
                <c:pt idx="3173">
                  <c:v>6987.84</c:v>
                </c:pt>
                <c:pt idx="3174">
                  <c:v>10</c:v>
                </c:pt>
                <c:pt idx="3175">
                  <c:v>10</c:v>
                </c:pt>
                <c:pt idx="3176">
                  <c:v>1001</c:v>
                </c:pt>
                <c:pt idx="3177">
                  <c:v>444</c:v>
                </c:pt>
                <c:pt idx="3178">
                  <c:v>0</c:v>
                </c:pt>
                <c:pt idx="3179">
                  <c:v>1261.8900000000001</c:v>
                </c:pt>
                <c:pt idx="3180">
                  <c:v>10</c:v>
                </c:pt>
                <c:pt idx="3181">
                  <c:v>10</c:v>
                </c:pt>
                <c:pt idx="3182">
                  <c:v>1020</c:v>
                </c:pt>
                <c:pt idx="3183">
                  <c:v>1000</c:v>
                </c:pt>
                <c:pt idx="3184">
                  <c:v>1000</c:v>
                </c:pt>
                <c:pt idx="3185">
                  <c:v>24079.439999999999</c:v>
                </c:pt>
                <c:pt idx="3186">
                  <c:v>500</c:v>
                </c:pt>
                <c:pt idx="3187">
                  <c:v>0</c:v>
                </c:pt>
                <c:pt idx="3188">
                  <c:v>5946.6</c:v>
                </c:pt>
                <c:pt idx="3189">
                  <c:v>350.21</c:v>
                </c:pt>
                <c:pt idx="3190">
                  <c:v>0</c:v>
                </c:pt>
                <c:pt idx="3191">
                  <c:v>8556</c:v>
                </c:pt>
                <c:pt idx="3192">
                  <c:v>5715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2281</c:v>
                </c:pt>
                <c:pt idx="3197">
                  <c:v>2192</c:v>
                </c:pt>
                <c:pt idx="3198">
                  <c:v>13821.26</c:v>
                </c:pt>
                <c:pt idx="3199">
                  <c:v>0</c:v>
                </c:pt>
                <c:pt idx="3200">
                  <c:v>730</c:v>
                </c:pt>
                <c:pt idx="3201">
                  <c:v>0</c:v>
                </c:pt>
                <c:pt idx="3202">
                  <c:v>0</c:v>
                </c:pt>
                <c:pt idx="3203">
                  <c:v>5729.32</c:v>
                </c:pt>
                <c:pt idx="3204">
                  <c:v>9696.5</c:v>
                </c:pt>
                <c:pt idx="3205">
                  <c:v>1000</c:v>
                </c:pt>
                <c:pt idx="3206">
                  <c:v>1000</c:v>
                </c:pt>
                <c:pt idx="3207">
                  <c:v>0</c:v>
                </c:pt>
                <c:pt idx="3208">
                  <c:v>0</c:v>
                </c:pt>
                <c:pt idx="3209">
                  <c:v>1351.44</c:v>
                </c:pt>
                <c:pt idx="3210">
                  <c:v>3312.33</c:v>
                </c:pt>
                <c:pt idx="3211">
                  <c:v>7331.59</c:v>
                </c:pt>
                <c:pt idx="3212">
                  <c:v>3002.9</c:v>
                </c:pt>
                <c:pt idx="3213">
                  <c:v>5988.11</c:v>
                </c:pt>
                <c:pt idx="3214">
                  <c:v>800</c:v>
                </c:pt>
                <c:pt idx="3215">
                  <c:v>2982</c:v>
                </c:pt>
                <c:pt idx="3216">
                  <c:v>0</c:v>
                </c:pt>
                <c:pt idx="3217">
                  <c:v>1427.98</c:v>
                </c:pt>
                <c:pt idx="3218">
                  <c:v>0</c:v>
                </c:pt>
                <c:pt idx="3219">
                  <c:v>5000</c:v>
                </c:pt>
                <c:pt idx="3220">
                  <c:v>2081</c:v>
                </c:pt>
                <c:pt idx="3221">
                  <c:v>1636.16</c:v>
                </c:pt>
                <c:pt idx="3222">
                  <c:v>570</c:v>
                </c:pt>
                <c:pt idx="3223">
                  <c:v>0</c:v>
                </c:pt>
                <c:pt idx="3224">
                  <c:v>1375</c:v>
                </c:pt>
                <c:pt idx="3225">
                  <c:v>10.67</c:v>
                </c:pt>
                <c:pt idx="3226">
                  <c:v>10</c:v>
                </c:pt>
                <c:pt idx="3227">
                  <c:v>14696.44</c:v>
                </c:pt>
                <c:pt idx="3228">
                  <c:v>0</c:v>
                </c:pt>
                <c:pt idx="3229">
                  <c:v>5653.04</c:v>
                </c:pt>
                <c:pt idx="3230">
                  <c:v>500</c:v>
                </c:pt>
                <c:pt idx="3231">
                  <c:v>3716</c:v>
                </c:pt>
                <c:pt idx="3232">
                  <c:v>3232</c:v>
                </c:pt>
                <c:pt idx="3233">
                  <c:v>2650.2</c:v>
                </c:pt>
                <c:pt idx="3234">
                  <c:v>10</c:v>
                </c:pt>
                <c:pt idx="3235">
                  <c:v>600</c:v>
                </c:pt>
                <c:pt idx="3236">
                  <c:v>10051.36</c:v>
                </c:pt>
                <c:pt idx="3237">
                  <c:v>0</c:v>
                </c:pt>
                <c:pt idx="3238">
                  <c:v>202.18</c:v>
                </c:pt>
                <c:pt idx="3239">
                  <c:v>0</c:v>
                </c:pt>
                <c:pt idx="3240">
                  <c:v>1027.9000000000001</c:v>
                </c:pt>
                <c:pt idx="3241">
                  <c:v>1000</c:v>
                </c:pt>
                <c:pt idx="3242">
                  <c:v>0</c:v>
                </c:pt>
                <c:pt idx="3243">
                  <c:v>0</c:v>
                </c:pt>
                <c:pt idx="3244">
                  <c:v>5000</c:v>
                </c:pt>
                <c:pt idx="3245">
                  <c:v>3230</c:v>
                </c:pt>
                <c:pt idx="3246">
                  <c:v>3000</c:v>
                </c:pt>
                <c:pt idx="3247">
                  <c:v>0</c:v>
                </c:pt>
                <c:pt idx="3248">
                  <c:v>2543.85</c:v>
                </c:pt>
                <c:pt idx="3249">
                  <c:v>2430</c:v>
                </c:pt>
                <c:pt idx="3250">
                  <c:v>0</c:v>
                </c:pt>
                <c:pt idx="3251">
                  <c:v>5382</c:v>
                </c:pt>
                <c:pt idx="3252">
                  <c:v>2016</c:v>
                </c:pt>
                <c:pt idx="3253">
                  <c:v>853.44</c:v>
                </c:pt>
                <c:pt idx="3254">
                  <c:v>0</c:v>
                </c:pt>
                <c:pt idx="3255">
                  <c:v>250</c:v>
                </c:pt>
                <c:pt idx="3256">
                  <c:v>210</c:v>
                </c:pt>
                <c:pt idx="3257">
                  <c:v>16463.400000000001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850</c:v>
                </c:pt>
                <c:pt idx="3262">
                  <c:v>0</c:v>
                </c:pt>
                <c:pt idx="3263">
                  <c:v>0</c:v>
                </c:pt>
                <c:pt idx="3264">
                  <c:v>217.18</c:v>
                </c:pt>
                <c:pt idx="3265">
                  <c:v>3667</c:v>
                </c:pt>
                <c:pt idx="3266">
                  <c:v>10</c:v>
                </c:pt>
                <c:pt idx="3267">
                  <c:v>3020.77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7759.36</c:v>
                </c:pt>
                <c:pt idx="3272">
                  <c:v>750</c:v>
                </c:pt>
                <c:pt idx="3273">
                  <c:v>46989.8</c:v>
                </c:pt>
                <c:pt idx="3274">
                  <c:v>4446</c:v>
                </c:pt>
                <c:pt idx="3275">
                  <c:v>700</c:v>
                </c:pt>
                <c:pt idx="3276">
                  <c:v>0</c:v>
                </c:pt>
                <c:pt idx="3277">
                  <c:v>1892</c:v>
                </c:pt>
                <c:pt idx="3278">
                  <c:v>587.6</c:v>
                </c:pt>
                <c:pt idx="3279">
                  <c:v>10</c:v>
                </c:pt>
                <c:pt idx="3280">
                  <c:v>0</c:v>
                </c:pt>
                <c:pt idx="3281">
                  <c:v>0</c:v>
                </c:pt>
                <c:pt idx="3282">
                  <c:v>950</c:v>
                </c:pt>
                <c:pt idx="3283">
                  <c:v>10587.2</c:v>
                </c:pt>
                <c:pt idx="3284">
                  <c:v>9426</c:v>
                </c:pt>
                <c:pt idx="3285">
                  <c:v>1451.56</c:v>
                </c:pt>
                <c:pt idx="3286">
                  <c:v>0</c:v>
                </c:pt>
                <c:pt idx="3287">
                  <c:v>850</c:v>
                </c:pt>
                <c:pt idx="3288">
                  <c:v>7383.81</c:v>
                </c:pt>
                <c:pt idx="3289">
                  <c:v>0</c:v>
                </c:pt>
                <c:pt idx="3290">
                  <c:v>500</c:v>
                </c:pt>
                <c:pt idx="3291">
                  <c:v>0</c:v>
                </c:pt>
                <c:pt idx="3292">
                  <c:v>0</c:v>
                </c:pt>
                <c:pt idx="3293">
                  <c:v>1000</c:v>
                </c:pt>
                <c:pt idx="3294">
                  <c:v>5790.26</c:v>
                </c:pt>
                <c:pt idx="3295">
                  <c:v>13247.56</c:v>
                </c:pt>
                <c:pt idx="3296">
                  <c:v>2714.23</c:v>
                </c:pt>
                <c:pt idx="3297">
                  <c:v>0</c:v>
                </c:pt>
                <c:pt idx="3298">
                  <c:v>2302</c:v>
                </c:pt>
                <c:pt idx="3299">
                  <c:v>2279.37</c:v>
                </c:pt>
                <c:pt idx="3300">
                  <c:v>3782.19</c:v>
                </c:pt>
                <c:pt idx="3301">
                  <c:v>3009.6</c:v>
                </c:pt>
                <c:pt idx="3302">
                  <c:v>1831</c:v>
                </c:pt>
                <c:pt idx="3303">
                  <c:v>10</c:v>
                </c:pt>
                <c:pt idx="3304">
                  <c:v>2872.36</c:v>
                </c:pt>
                <c:pt idx="3305">
                  <c:v>0</c:v>
                </c:pt>
                <c:pt idx="3306">
                  <c:v>926.71</c:v>
                </c:pt>
                <c:pt idx="3307">
                  <c:v>1500</c:v>
                </c:pt>
                <c:pt idx="3308">
                  <c:v>1200</c:v>
                </c:pt>
                <c:pt idx="3309">
                  <c:v>0</c:v>
                </c:pt>
                <c:pt idx="3310">
                  <c:v>952</c:v>
                </c:pt>
                <c:pt idx="3311">
                  <c:v>0</c:v>
                </c:pt>
                <c:pt idx="3312">
                  <c:v>14454</c:v>
                </c:pt>
                <c:pt idx="3313">
                  <c:v>0</c:v>
                </c:pt>
                <c:pt idx="3314">
                  <c:v>6289.48</c:v>
                </c:pt>
                <c:pt idx="3315">
                  <c:v>3600</c:v>
                </c:pt>
                <c:pt idx="3316">
                  <c:v>2515.63</c:v>
                </c:pt>
                <c:pt idx="3317">
                  <c:v>3753.69</c:v>
                </c:pt>
                <c:pt idx="3318">
                  <c:v>800</c:v>
                </c:pt>
                <c:pt idx="3319">
                  <c:v>10</c:v>
                </c:pt>
                <c:pt idx="3320">
                  <c:v>10</c:v>
                </c:pt>
                <c:pt idx="3321">
                  <c:v>0</c:v>
                </c:pt>
                <c:pt idx="3322">
                  <c:v>22175.26</c:v>
                </c:pt>
                <c:pt idx="3323">
                  <c:v>1400</c:v>
                </c:pt>
                <c:pt idx="3324">
                  <c:v>1711</c:v>
                </c:pt>
                <c:pt idx="3325">
                  <c:v>10</c:v>
                </c:pt>
                <c:pt idx="3326">
                  <c:v>10</c:v>
                </c:pt>
                <c:pt idx="3327">
                  <c:v>0</c:v>
                </c:pt>
                <c:pt idx="3328">
                  <c:v>0</c:v>
                </c:pt>
                <c:pt idx="3329">
                  <c:v>500</c:v>
                </c:pt>
                <c:pt idx="3330">
                  <c:v>1000</c:v>
                </c:pt>
                <c:pt idx="3331">
                  <c:v>0</c:v>
                </c:pt>
                <c:pt idx="3332">
                  <c:v>4000</c:v>
                </c:pt>
                <c:pt idx="3333">
                  <c:v>3088</c:v>
                </c:pt>
                <c:pt idx="3334">
                  <c:v>0</c:v>
                </c:pt>
                <c:pt idx="3335">
                  <c:v>19652.55</c:v>
                </c:pt>
                <c:pt idx="3336">
                  <c:v>12348.73</c:v>
                </c:pt>
                <c:pt idx="3337">
                  <c:v>10</c:v>
                </c:pt>
                <c:pt idx="3338">
                  <c:v>500</c:v>
                </c:pt>
                <c:pt idx="3339">
                  <c:v>3830</c:v>
                </c:pt>
                <c:pt idx="3340">
                  <c:v>10</c:v>
                </c:pt>
                <c:pt idx="3341">
                  <c:v>0</c:v>
                </c:pt>
                <c:pt idx="3342">
                  <c:v>3283.05</c:v>
                </c:pt>
                <c:pt idx="3343">
                  <c:v>2780.38</c:v>
                </c:pt>
                <c:pt idx="3344">
                  <c:v>1000</c:v>
                </c:pt>
                <c:pt idx="3345">
                  <c:v>2232.11</c:v>
                </c:pt>
                <c:pt idx="3346">
                  <c:v>500</c:v>
                </c:pt>
                <c:pt idx="3347">
                  <c:v>3894.13</c:v>
                </c:pt>
                <c:pt idx="3348">
                  <c:v>2821.2</c:v>
                </c:pt>
                <c:pt idx="3349">
                  <c:v>2450</c:v>
                </c:pt>
                <c:pt idx="3350">
                  <c:v>210</c:v>
                </c:pt>
                <c:pt idx="3351">
                  <c:v>5300.89</c:v>
                </c:pt>
                <c:pt idx="3352">
                  <c:v>10</c:v>
                </c:pt>
                <c:pt idx="3353">
                  <c:v>0</c:v>
                </c:pt>
                <c:pt idx="3354">
                  <c:v>0</c:v>
                </c:pt>
                <c:pt idx="3355">
                  <c:v>200</c:v>
                </c:pt>
                <c:pt idx="3356">
                  <c:v>0</c:v>
                </c:pt>
                <c:pt idx="3357">
                  <c:v>19660.38</c:v>
                </c:pt>
                <c:pt idx="3358">
                  <c:v>10436.200000000001</c:v>
                </c:pt>
                <c:pt idx="3359">
                  <c:v>9967.49</c:v>
                </c:pt>
                <c:pt idx="3360">
                  <c:v>7181.15</c:v>
                </c:pt>
                <c:pt idx="3361">
                  <c:v>1082</c:v>
                </c:pt>
                <c:pt idx="3362">
                  <c:v>5000</c:v>
                </c:pt>
                <c:pt idx="3363">
                  <c:v>4042</c:v>
                </c:pt>
                <c:pt idx="3364">
                  <c:v>270.89999999999998</c:v>
                </c:pt>
                <c:pt idx="3365">
                  <c:v>0</c:v>
                </c:pt>
                <c:pt idx="3366">
                  <c:v>27793.24</c:v>
                </c:pt>
                <c:pt idx="3367">
                  <c:v>0</c:v>
                </c:pt>
                <c:pt idx="3368">
                  <c:v>0</c:v>
                </c:pt>
                <c:pt idx="3369">
                  <c:v>1070</c:v>
                </c:pt>
                <c:pt idx="3370">
                  <c:v>20</c:v>
                </c:pt>
                <c:pt idx="3371">
                  <c:v>10</c:v>
                </c:pt>
                <c:pt idx="3372">
                  <c:v>1973.43</c:v>
                </c:pt>
                <c:pt idx="3373">
                  <c:v>1374</c:v>
                </c:pt>
                <c:pt idx="3374">
                  <c:v>6684.21</c:v>
                </c:pt>
                <c:pt idx="3375">
                  <c:v>13054.37</c:v>
                </c:pt>
                <c:pt idx="3376">
                  <c:v>8598.18</c:v>
                </c:pt>
                <c:pt idx="3377">
                  <c:v>594.66999999999996</c:v>
                </c:pt>
                <c:pt idx="3378">
                  <c:v>2221.21</c:v>
                </c:pt>
                <c:pt idx="3379">
                  <c:v>0</c:v>
                </c:pt>
                <c:pt idx="3380">
                  <c:v>0</c:v>
                </c:pt>
                <c:pt idx="3381">
                  <c:v>17266.64</c:v>
                </c:pt>
                <c:pt idx="3382">
                  <c:v>5863.65</c:v>
                </c:pt>
                <c:pt idx="3383">
                  <c:v>5000</c:v>
                </c:pt>
                <c:pt idx="3384">
                  <c:v>1000</c:v>
                </c:pt>
                <c:pt idx="3385">
                  <c:v>0</c:v>
                </c:pt>
                <c:pt idx="3386">
                  <c:v>7208.93</c:v>
                </c:pt>
                <c:pt idx="3387">
                  <c:v>4889.1499999999996</c:v>
                </c:pt>
                <c:pt idx="3388">
                  <c:v>6285.2</c:v>
                </c:pt>
                <c:pt idx="3389">
                  <c:v>0</c:v>
                </c:pt>
                <c:pt idx="3390">
                  <c:v>5563.93</c:v>
                </c:pt>
                <c:pt idx="3391">
                  <c:v>4001.59</c:v>
                </c:pt>
                <c:pt idx="3392">
                  <c:v>3716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3072</c:v>
                </c:pt>
                <c:pt idx="3397">
                  <c:v>0</c:v>
                </c:pt>
                <c:pt idx="3398">
                  <c:v>2000</c:v>
                </c:pt>
                <c:pt idx="3399">
                  <c:v>657</c:v>
                </c:pt>
                <c:pt idx="3400">
                  <c:v>0</c:v>
                </c:pt>
                <c:pt idx="3401">
                  <c:v>1413.7</c:v>
                </c:pt>
                <c:pt idx="3402">
                  <c:v>750</c:v>
                </c:pt>
                <c:pt idx="3403">
                  <c:v>501</c:v>
                </c:pt>
                <c:pt idx="3404">
                  <c:v>10</c:v>
                </c:pt>
                <c:pt idx="3405">
                  <c:v>8172</c:v>
                </c:pt>
                <c:pt idx="3406">
                  <c:v>2000</c:v>
                </c:pt>
                <c:pt idx="3407">
                  <c:v>1106</c:v>
                </c:pt>
                <c:pt idx="3408">
                  <c:v>0</c:v>
                </c:pt>
                <c:pt idx="3409">
                  <c:v>0</c:v>
                </c:pt>
                <c:pt idx="3410">
                  <c:v>4028</c:v>
                </c:pt>
                <c:pt idx="3411">
                  <c:v>6883</c:v>
                </c:pt>
                <c:pt idx="3412">
                  <c:v>6666</c:v>
                </c:pt>
                <c:pt idx="3413">
                  <c:v>6656.87</c:v>
                </c:pt>
                <c:pt idx="3414">
                  <c:v>0</c:v>
                </c:pt>
                <c:pt idx="3415">
                  <c:v>5453.86</c:v>
                </c:pt>
                <c:pt idx="3416">
                  <c:v>5000</c:v>
                </c:pt>
                <c:pt idx="3417">
                  <c:v>4982</c:v>
                </c:pt>
                <c:pt idx="3418">
                  <c:v>4866</c:v>
                </c:pt>
                <c:pt idx="3419">
                  <c:v>0</c:v>
                </c:pt>
                <c:pt idx="3420">
                  <c:v>3113.62</c:v>
                </c:pt>
                <c:pt idx="3421">
                  <c:v>2750</c:v>
                </c:pt>
                <c:pt idx="3422">
                  <c:v>0</c:v>
                </c:pt>
                <c:pt idx="3423">
                  <c:v>2306.7199999999998</c:v>
                </c:pt>
                <c:pt idx="3424">
                  <c:v>14873.32</c:v>
                </c:pt>
                <c:pt idx="3425">
                  <c:v>2455</c:v>
                </c:pt>
                <c:pt idx="3426">
                  <c:v>2250</c:v>
                </c:pt>
                <c:pt idx="3427">
                  <c:v>48374</c:v>
                </c:pt>
                <c:pt idx="3428">
                  <c:v>0</c:v>
                </c:pt>
                <c:pt idx="3429">
                  <c:v>2070</c:v>
                </c:pt>
                <c:pt idx="3430">
                  <c:v>0</c:v>
                </c:pt>
                <c:pt idx="3431">
                  <c:v>5576.67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1800</c:v>
                </c:pt>
                <c:pt idx="3436">
                  <c:v>1600</c:v>
                </c:pt>
                <c:pt idx="3437">
                  <c:v>870</c:v>
                </c:pt>
                <c:pt idx="3438">
                  <c:v>1231</c:v>
                </c:pt>
                <c:pt idx="3439">
                  <c:v>10</c:v>
                </c:pt>
                <c:pt idx="3440">
                  <c:v>210</c:v>
                </c:pt>
                <c:pt idx="3441">
                  <c:v>0</c:v>
                </c:pt>
                <c:pt idx="3442">
                  <c:v>1000</c:v>
                </c:pt>
                <c:pt idx="3443">
                  <c:v>575</c:v>
                </c:pt>
                <c:pt idx="3444">
                  <c:v>27700</c:v>
                </c:pt>
                <c:pt idx="3445">
                  <c:v>0</c:v>
                </c:pt>
                <c:pt idx="3446">
                  <c:v>4500</c:v>
                </c:pt>
                <c:pt idx="3447">
                  <c:v>3011.7</c:v>
                </c:pt>
                <c:pt idx="3448">
                  <c:v>2998.07</c:v>
                </c:pt>
                <c:pt idx="3449">
                  <c:v>1969.56</c:v>
                </c:pt>
                <c:pt idx="3450">
                  <c:v>10</c:v>
                </c:pt>
                <c:pt idx="3451">
                  <c:v>0</c:v>
                </c:pt>
                <c:pt idx="3452">
                  <c:v>312</c:v>
                </c:pt>
                <c:pt idx="3453">
                  <c:v>0</c:v>
                </c:pt>
                <c:pt idx="3454">
                  <c:v>0</c:v>
                </c:pt>
                <c:pt idx="3455">
                  <c:v>1500</c:v>
                </c:pt>
                <c:pt idx="3456">
                  <c:v>1489</c:v>
                </c:pt>
                <c:pt idx="3457">
                  <c:v>1250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2793.94</c:v>
                </c:pt>
                <c:pt idx="3463">
                  <c:v>1916</c:v>
                </c:pt>
                <c:pt idx="3464">
                  <c:v>2547.9299999999998</c:v>
                </c:pt>
                <c:pt idx="3465">
                  <c:v>0</c:v>
                </c:pt>
                <c:pt idx="3466">
                  <c:v>3570</c:v>
                </c:pt>
                <c:pt idx="3467">
                  <c:v>10</c:v>
                </c:pt>
                <c:pt idx="3468">
                  <c:v>0</c:v>
                </c:pt>
                <c:pt idx="3469">
                  <c:v>7959.87</c:v>
                </c:pt>
                <c:pt idx="3470">
                  <c:v>3198.83</c:v>
                </c:pt>
                <c:pt idx="3471">
                  <c:v>3101.64</c:v>
                </c:pt>
                <c:pt idx="3472">
                  <c:v>1817.31</c:v>
                </c:pt>
                <c:pt idx="3473">
                  <c:v>3170</c:v>
                </c:pt>
                <c:pt idx="3474">
                  <c:v>500</c:v>
                </c:pt>
                <c:pt idx="3475">
                  <c:v>10</c:v>
                </c:pt>
                <c:pt idx="3476">
                  <c:v>1750</c:v>
                </c:pt>
                <c:pt idx="3477">
                  <c:v>0</c:v>
                </c:pt>
                <c:pt idx="3478">
                  <c:v>10590.66</c:v>
                </c:pt>
                <c:pt idx="3479">
                  <c:v>1106</c:v>
                </c:pt>
                <c:pt idx="3480">
                  <c:v>8664.06</c:v>
                </c:pt>
                <c:pt idx="3481">
                  <c:v>13124.58</c:v>
                </c:pt>
                <c:pt idx="3482">
                  <c:v>0</c:v>
                </c:pt>
                <c:pt idx="3483">
                  <c:v>5378.6</c:v>
                </c:pt>
                <c:pt idx="3484">
                  <c:v>2865.13</c:v>
                </c:pt>
                <c:pt idx="3485">
                  <c:v>600</c:v>
                </c:pt>
                <c:pt idx="3486">
                  <c:v>0</c:v>
                </c:pt>
                <c:pt idx="3487">
                  <c:v>25000</c:v>
                </c:pt>
                <c:pt idx="3488">
                  <c:v>0</c:v>
                </c:pt>
                <c:pt idx="3489">
                  <c:v>4560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3216</c:v>
                </c:pt>
                <c:pt idx="3494">
                  <c:v>10</c:v>
                </c:pt>
                <c:pt idx="3495">
                  <c:v>0</c:v>
                </c:pt>
                <c:pt idx="3496">
                  <c:v>0</c:v>
                </c:pt>
                <c:pt idx="3497">
                  <c:v>2542</c:v>
                </c:pt>
                <c:pt idx="3498">
                  <c:v>530.46</c:v>
                </c:pt>
                <c:pt idx="3499">
                  <c:v>0</c:v>
                </c:pt>
                <c:pt idx="3500">
                  <c:v>10</c:v>
                </c:pt>
                <c:pt idx="3501">
                  <c:v>0</c:v>
                </c:pt>
                <c:pt idx="3502">
                  <c:v>6626</c:v>
                </c:pt>
                <c:pt idx="3503">
                  <c:v>2131</c:v>
                </c:pt>
                <c:pt idx="3504">
                  <c:v>0</c:v>
                </c:pt>
                <c:pt idx="3505">
                  <c:v>3870.01</c:v>
                </c:pt>
                <c:pt idx="3506">
                  <c:v>0</c:v>
                </c:pt>
                <c:pt idx="3507">
                  <c:v>0</c:v>
                </c:pt>
                <c:pt idx="3508">
                  <c:v>11960.2</c:v>
                </c:pt>
                <c:pt idx="3509">
                  <c:v>10</c:v>
                </c:pt>
                <c:pt idx="3510">
                  <c:v>0</c:v>
                </c:pt>
                <c:pt idx="3511">
                  <c:v>0</c:v>
                </c:pt>
                <c:pt idx="3512">
                  <c:v>4810.1499999999996</c:v>
                </c:pt>
                <c:pt idx="3513">
                  <c:v>7096.56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3275.47</c:v>
                </c:pt>
                <c:pt idx="3520">
                  <c:v>3167</c:v>
                </c:pt>
                <c:pt idx="3521">
                  <c:v>682.88</c:v>
                </c:pt>
                <c:pt idx="3522">
                  <c:v>5000</c:v>
                </c:pt>
                <c:pt idx="3523">
                  <c:v>0</c:v>
                </c:pt>
                <c:pt idx="3524">
                  <c:v>2106</c:v>
                </c:pt>
                <c:pt idx="3525">
                  <c:v>2099.62</c:v>
                </c:pt>
                <c:pt idx="3526">
                  <c:v>2000</c:v>
                </c:pt>
                <c:pt idx="3527">
                  <c:v>10</c:v>
                </c:pt>
                <c:pt idx="3528">
                  <c:v>5020</c:v>
                </c:pt>
                <c:pt idx="3529">
                  <c:v>1280</c:v>
                </c:pt>
                <c:pt idx="3530">
                  <c:v>1050</c:v>
                </c:pt>
                <c:pt idx="3531">
                  <c:v>0</c:v>
                </c:pt>
                <c:pt idx="3532">
                  <c:v>45000</c:v>
                </c:pt>
                <c:pt idx="3533">
                  <c:v>0</c:v>
                </c:pt>
                <c:pt idx="3534">
                  <c:v>6989.02</c:v>
                </c:pt>
                <c:pt idx="3535">
                  <c:v>6828.29</c:v>
                </c:pt>
                <c:pt idx="3536">
                  <c:v>9213.98</c:v>
                </c:pt>
                <c:pt idx="3537">
                  <c:v>0</c:v>
                </c:pt>
                <c:pt idx="3538">
                  <c:v>10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210</c:v>
                </c:pt>
                <c:pt idx="3543">
                  <c:v>0</c:v>
                </c:pt>
                <c:pt idx="3544">
                  <c:v>3833.33</c:v>
                </c:pt>
                <c:pt idx="3545">
                  <c:v>10</c:v>
                </c:pt>
                <c:pt idx="3546">
                  <c:v>2510</c:v>
                </c:pt>
                <c:pt idx="3547">
                  <c:v>0</c:v>
                </c:pt>
                <c:pt idx="3548">
                  <c:v>2270</c:v>
                </c:pt>
                <c:pt idx="3549">
                  <c:v>0</c:v>
                </c:pt>
                <c:pt idx="3550">
                  <c:v>220</c:v>
                </c:pt>
                <c:pt idx="3551">
                  <c:v>1800</c:v>
                </c:pt>
                <c:pt idx="3552">
                  <c:v>2280</c:v>
                </c:pt>
                <c:pt idx="3553">
                  <c:v>1380</c:v>
                </c:pt>
                <c:pt idx="3554">
                  <c:v>0</c:v>
                </c:pt>
                <c:pt idx="3555">
                  <c:v>0</c:v>
                </c:pt>
                <c:pt idx="3556">
                  <c:v>297</c:v>
                </c:pt>
                <c:pt idx="3557">
                  <c:v>210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10</c:v>
                </c:pt>
                <c:pt idx="3564">
                  <c:v>6865.69</c:v>
                </c:pt>
                <c:pt idx="3565">
                  <c:v>6296.33</c:v>
                </c:pt>
                <c:pt idx="3566">
                  <c:v>1571.46</c:v>
                </c:pt>
                <c:pt idx="3567">
                  <c:v>20</c:v>
                </c:pt>
                <c:pt idx="3568">
                  <c:v>0</c:v>
                </c:pt>
                <c:pt idx="3569">
                  <c:v>3500</c:v>
                </c:pt>
                <c:pt idx="3570">
                  <c:v>2831.99</c:v>
                </c:pt>
                <c:pt idx="3571">
                  <c:v>2687.81</c:v>
                </c:pt>
                <c:pt idx="3572">
                  <c:v>2158</c:v>
                </c:pt>
                <c:pt idx="3573">
                  <c:v>501</c:v>
                </c:pt>
                <c:pt idx="3574">
                  <c:v>861.81</c:v>
                </c:pt>
                <c:pt idx="3575">
                  <c:v>1536</c:v>
                </c:pt>
                <c:pt idx="3576">
                  <c:v>1111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3172.8</c:v>
                </c:pt>
                <c:pt idx="3586">
                  <c:v>4299.08</c:v>
                </c:pt>
                <c:pt idx="3587">
                  <c:v>0</c:v>
                </c:pt>
                <c:pt idx="3588">
                  <c:v>1536</c:v>
                </c:pt>
                <c:pt idx="3589">
                  <c:v>0</c:v>
                </c:pt>
                <c:pt idx="3590">
                  <c:v>1290</c:v>
                </c:pt>
                <c:pt idx="3591">
                  <c:v>430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1308.31</c:v>
                </c:pt>
                <c:pt idx="3596">
                  <c:v>0</c:v>
                </c:pt>
                <c:pt idx="3597">
                  <c:v>5676.36</c:v>
                </c:pt>
                <c:pt idx="3598">
                  <c:v>197180.97</c:v>
                </c:pt>
                <c:pt idx="3599">
                  <c:v>12347</c:v>
                </c:pt>
                <c:pt idx="3600">
                  <c:v>0</c:v>
                </c:pt>
                <c:pt idx="3601">
                  <c:v>1000</c:v>
                </c:pt>
                <c:pt idx="3602">
                  <c:v>9025</c:v>
                </c:pt>
                <c:pt idx="3603">
                  <c:v>10</c:v>
                </c:pt>
                <c:pt idx="3604">
                  <c:v>11805.56</c:v>
                </c:pt>
                <c:pt idx="3605">
                  <c:v>0</c:v>
                </c:pt>
                <c:pt idx="3606">
                  <c:v>6313.23</c:v>
                </c:pt>
                <c:pt idx="3607">
                  <c:v>0</c:v>
                </c:pt>
                <c:pt idx="3608">
                  <c:v>0</c:v>
                </c:pt>
                <c:pt idx="3609">
                  <c:v>6185.55</c:v>
                </c:pt>
                <c:pt idx="3610">
                  <c:v>2800</c:v>
                </c:pt>
                <c:pt idx="3611">
                  <c:v>2750.72</c:v>
                </c:pt>
                <c:pt idx="3612">
                  <c:v>0</c:v>
                </c:pt>
                <c:pt idx="3613">
                  <c:v>2610</c:v>
                </c:pt>
                <c:pt idx="3614">
                  <c:v>2349.2199999999998</c:v>
                </c:pt>
                <c:pt idx="3615">
                  <c:v>0</c:v>
                </c:pt>
                <c:pt idx="3616">
                  <c:v>0</c:v>
                </c:pt>
                <c:pt idx="3617">
                  <c:v>2000</c:v>
                </c:pt>
                <c:pt idx="3618">
                  <c:v>2000</c:v>
                </c:pt>
                <c:pt idx="3619">
                  <c:v>0</c:v>
                </c:pt>
                <c:pt idx="3620">
                  <c:v>0</c:v>
                </c:pt>
                <c:pt idx="3621">
                  <c:v>1966</c:v>
                </c:pt>
                <c:pt idx="3622">
                  <c:v>1879.72</c:v>
                </c:pt>
                <c:pt idx="3623">
                  <c:v>0</c:v>
                </c:pt>
                <c:pt idx="3624">
                  <c:v>1250</c:v>
                </c:pt>
                <c:pt idx="3625">
                  <c:v>10</c:v>
                </c:pt>
                <c:pt idx="3626">
                  <c:v>0</c:v>
                </c:pt>
                <c:pt idx="3627">
                  <c:v>2912.22</c:v>
                </c:pt>
                <c:pt idx="3628">
                  <c:v>0</c:v>
                </c:pt>
                <c:pt idx="3629">
                  <c:v>10</c:v>
                </c:pt>
                <c:pt idx="3630">
                  <c:v>3537.59</c:v>
                </c:pt>
                <c:pt idx="3631">
                  <c:v>3034.12</c:v>
                </c:pt>
                <c:pt idx="3632">
                  <c:v>6890.7</c:v>
                </c:pt>
                <c:pt idx="3633">
                  <c:v>6162</c:v>
                </c:pt>
                <c:pt idx="3634">
                  <c:v>5718.99</c:v>
                </c:pt>
                <c:pt idx="3635">
                  <c:v>0</c:v>
                </c:pt>
                <c:pt idx="3636">
                  <c:v>0</c:v>
                </c:pt>
                <c:pt idx="3637">
                  <c:v>3230</c:v>
                </c:pt>
                <c:pt idx="3638">
                  <c:v>0</c:v>
                </c:pt>
                <c:pt idx="3639">
                  <c:v>2080</c:v>
                </c:pt>
                <c:pt idx="3640">
                  <c:v>10</c:v>
                </c:pt>
                <c:pt idx="3641">
                  <c:v>1926</c:v>
                </c:pt>
                <c:pt idx="3642">
                  <c:v>1596</c:v>
                </c:pt>
                <c:pt idx="3643">
                  <c:v>10</c:v>
                </c:pt>
                <c:pt idx="3644">
                  <c:v>0</c:v>
                </c:pt>
                <c:pt idx="3645">
                  <c:v>1500</c:v>
                </c:pt>
                <c:pt idx="3646">
                  <c:v>850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5669.15</c:v>
                </c:pt>
                <c:pt idx="3651">
                  <c:v>3200.29</c:v>
                </c:pt>
                <c:pt idx="3652">
                  <c:v>12111.62</c:v>
                </c:pt>
                <c:pt idx="3653">
                  <c:v>2094.06</c:v>
                </c:pt>
                <c:pt idx="3654">
                  <c:v>4166.8599999999997</c:v>
                </c:pt>
                <c:pt idx="3655">
                  <c:v>4125.62</c:v>
                </c:pt>
                <c:pt idx="3656">
                  <c:v>2822</c:v>
                </c:pt>
                <c:pt idx="3657">
                  <c:v>0</c:v>
                </c:pt>
                <c:pt idx="3658">
                  <c:v>2302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1570</c:v>
                </c:pt>
                <c:pt idx="3663">
                  <c:v>0</c:v>
                </c:pt>
                <c:pt idx="3664">
                  <c:v>1106</c:v>
                </c:pt>
                <c:pt idx="3665">
                  <c:v>190</c:v>
                </c:pt>
                <c:pt idx="3666">
                  <c:v>39827.46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10</c:v>
                </c:pt>
                <c:pt idx="3671">
                  <c:v>29108.68</c:v>
                </c:pt>
                <c:pt idx="3672">
                  <c:v>1500</c:v>
                </c:pt>
                <c:pt idx="3673">
                  <c:v>1500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9659.4</c:v>
                </c:pt>
                <c:pt idx="3678">
                  <c:v>75.59</c:v>
                </c:pt>
                <c:pt idx="3679">
                  <c:v>782.22</c:v>
                </c:pt>
                <c:pt idx="3680">
                  <c:v>750</c:v>
                </c:pt>
                <c:pt idx="3681">
                  <c:v>25000</c:v>
                </c:pt>
                <c:pt idx="3682">
                  <c:v>10</c:v>
                </c:pt>
                <c:pt idx="3683">
                  <c:v>0</c:v>
                </c:pt>
                <c:pt idx="3684">
                  <c:v>13407</c:v>
                </c:pt>
                <c:pt idx="3685">
                  <c:v>0</c:v>
                </c:pt>
                <c:pt idx="3686">
                  <c:v>0</c:v>
                </c:pt>
                <c:pt idx="3687">
                  <c:v>1000</c:v>
                </c:pt>
                <c:pt idx="3688">
                  <c:v>10</c:v>
                </c:pt>
                <c:pt idx="3689">
                  <c:v>0</c:v>
                </c:pt>
                <c:pt idx="3690">
                  <c:v>14370.44</c:v>
                </c:pt>
                <c:pt idx="3691">
                  <c:v>20</c:v>
                </c:pt>
                <c:pt idx="3692">
                  <c:v>10</c:v>
                </c:pt>
                <c:pt idx="3693">
                  <c:v>0</c:v>
                </c:pt>
                <c:pt idx="3694">
                  <c:v>6405.26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4057</c:v>
                </c:pt>
                <c:pt idx="3699">
                  <c:v>4056</c:v>
                </c:pt>
                <c:pt idx="3700">
                  <c:v>3830</c:v>
                </c:pt>
                <c:pt idx="3701">
                  <c:v>10</c:v>
                </c:pt>
                <c:pt idx="3702">
                  <c:v>0</c:v>
                </c:pt>
                <c:pt idx="3703">
                  <c:v>2341.9899999999998</c:v>
                </c:pt>
                <c:pt idx="3704">
                  <c:v>2000</c:v>
                </c:pt>
                <c:pt idx="3705">
                  <c:v>10</c:v>
                </c:pt>
                <c:pt idx="3706">
                  <c:v>0</c:v>
                </c:pt>
                <c:pt idx="3707">
                  <c:v>1716</c:v>
                </c:pt>
                <c:pt idx="3708">
                  <c:v>1537</c:v>
                </c:pt>
                <c:pt idx="3709">
                  <c:v>1280.8699999999999</c:v>
                </c:pt>
                <c:pt idx="3710">
                  <c:v>505.66</c:v>
                </c:pt>
                <c:pt idx="3711">
                  <c:v>10</c:v>
                </c:pt>
                <c:pt idx="3712">
                  <c:v>2500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3831.42</c:v>
                </c:pt>
                <c:pt idx="3717">
                  <c:v>2325.12</c:v>
                </c:pt>
                <c:pt idx="3718">
                  <c:v>0</c:v>
                </c:pt>
                <c:pt idx="3719">
                  <c:v>2863.08</c:v>
                </c:pt>
                <c:pt idx="3720">
                  <c:v>5006.99</c:v>
                </c:pt>
                <c:pt idx="3721">
                  <c:v>17970.46</c:v>
                </c:pt>
                <c:pt idx="3722">
                  <c:v>4300</c:v>
                </c:pt>
                <c:pt idx="3723">
                  <c:v>4250</c:v>
                </c:pt>
                <c:pt idx="3724">
                  <c:v>3216</c:v>
                </c:pt>
                <c:pt idx="3725">
                  <c:v>2716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1550</c:v>
                </c:pt>
                <c:pt idx="3730">
                  <c:v>0</c:v>
                </c:pt>
                <c:pt idx="3731">
                  <c:v>1000</c:v>
                </c:pt>
                <c:pt idx="3732">
                  <c:v>500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7076.58</c:v>
                </c:pt>
                <c:pt idx="3738">
                  <c:v>0</c:v>
                </c:pt>
                <c:pt idx="3739">
                  <c:v>6164</c:v>
                </c:pt>
                <c:pt idx="3740">
                  <c:v>5542.18</c:v>
                </c:pt>
                <c:pt idx="3741">
                  <c:v>0</c:v>
                </c:pt>
                <c:pt idx="3742">
                  <c:v>484.19</c:v>
                </c:pt>
                <c:pt idx="3743">
                  <c:v>0</c:v>
                </c:pt>
                <c:pt idx="3744">
                  <c:v>10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900</c:v>
                </c:pt>
                <c:pt idx="3749">
                  <c:v>228</c:v>
                </c:pt>
                <c:pt idx="3750">
                  <c:v>750</c:v>
                </c:pt>
                <c:pt idx="3751">
                  <c:v>10</c:v>
                </c:pt>
                <c:pt idx="3752">
                  <c:v>1537</c:v>
                </c:pt>
                <c:pt idx="3753">
                  <c:v>870</c:v>
                </c:pt>
                <c:pt idx="3754">
                  <c:v>1000</c:v>
                </c:pt>
                <c:pt idx="3755">
                  <c:v>1619.92</c:v>
                </c:pt>
                <c:pt idx="3756">
                  <c:v>1596</c:v>
                </c:pt>
                <c:pt idx="3757">
                  <c:v>1500</c:v>
                </c:pt>
                <c:pt idx="3758">
                  <c:v>1500</c:v>
                </c:pt>
                <c:pt idx="3759">
                  <c:v>1341.62</c:v>
                </c:pt>
                <c:pt idx="3760">
                  <c:v>1700</c:v>
                </c:pt>
                <c:pt idx="3761">
                  <c:v>27976.82</c:v>
                </c:pt>
                <c:pt idx="3762">
                  <c:v>1544.51</c:v>
                </c:pt>
                <c:pt idx="3763">
                  <c:v>0</c:v>
                </c:pt>
                <c:pt idx="3764">
                  <c:v>7500</c:v>
                </c:pt>
                <c:pt idx="3765">
                  <c:v>0</c:v>
                </c:pt>
                <c:pt idx="3766">
                  <c:v>1132.46</c:v>
                </c:pt>
                <c:pt idx="3767">
                  <c:v>6062.32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1610.26</c:v>
                </c:pt>
                <c:pt idx="3772">
                  <c:v>0</c:v>
                </c:pt>
                <c:pt idx="3773">
                  <c:v>3100.99</c:v>
                </c:pt>
                <c:pt idx="3774">
                  <c:v>2961.78</c:v>
                </c:pt>
                <c:pt idx="3775">
                  <c:v>0</c:v>
                </c:pt>
                <c:pt idx="3776">
                  <c:v>0</c:v>
                </c:pt>
                <c:pt idx="3777">
                  <c:v>1750</c:v>
                </c:pt>
                <c:pt idx="3778">
                  <c:v>210</c:v>
                </c:pt>
                <c:pt idx="3779">
                  <c:v>10</c:v>
                </c:pt>
                <c:pt idx="3780">
                  <c:v>5892</c:v>
                </c:pt>
                <c:pt idx="3781">
                  <c:v>3080</c:v>
                </c:pt>
                <c:pt idx="3782">
                  <c:v>10</c:v>
                </c:pt>
                <c:pt idx="3783">
                  <c:v>10</c:v>
                </c:pt>
                <c:pt idx="3784">
                  <c:v>10</c:v>
                </c:pt>
                <c:pt idx="3785">
                  <c:v>0</c:v>
                </c:pt>
                <c:pt idx="3786">
                  <c:v>0</c:v>
                </c:pt>
                <c:pt idx="3787">
                  <c:v>1001</c:v>
                </c:pt>
                <c:pt idx="3788">
                  <c:v>1000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6216</c:v>
                </c:pt>
                <c:pt idx="3794">
                  <c:v>2348.4</c:v>
                </c:pt>
                <c:pt idx="3795">
                  <c:v>1000</c:v>
                </c:pt>
                <c:pt idx="3796">
                  <c:v>5284.26</c:v>
                </c:pt>
                <c:pt idx="3797">
                  <c:v>0</c:v>
                </c:pt>
                <c:pt idx="3798">
                  <c:v>5000</c:v>
                </c:pt>
                <c:pt idx="3799">
                  <c:v>4936.24</c:v>
                </c:pt>
                <c:pt idx="3800">
                  <c:v>500</c:v>
                </c:pt>
                <c:pt idx="3801">
                  <c:v>0</c:v>
                </c:pt>
                <c:pt idx="3802">
                  <c:v>0</c:v>
                </c:pt>
                <c:pt idx="3803">
                  <c:v>3216.03</c:v>
                </c:pt>
                <c:pt idx="3804">
                  <c:v>3015</c:v>
                </c:pt>
                <c:pt idx="3805">
                  <c:v>286.5</c:v>
                </c:pt>
                <c:pt idx="3806">
                  <c:v>8999.98</c:v>
                </c:pt>
                <c:pt idx="3807">
                  <c:v>780</c:v>
                </c:pt>
                <c:pt idx="3808">
                  <c:v>0</c:v>
                </c:pt>
                <c:pt idx="3809">
                  <c:v>1710.46</c:v>
                </c:pt>
                <c:pt idx="3810">
                  <c:v>10</c:v>
                </c:pt>
                <c:pt idx="3811">
                  <c:v>0</c:v>
                </c:pt>
                <c:pt idx="3812">
                  <c:v>730</c:v>
                </c:pt>
                <c:pt idx="3813">
                  <c:v>4176.47</c:v>
                </c:pt>
                <c:pt idx="3814">
                  <c:v>2166</c:v>
                </c:pt>
                <c:pt idx="3815">
                  <c:v>2050</c:v>
                </c:pt>
                <c:pt idx="3816">
                  <c:v>1070</c:v>
                </c:pt>
                <c:pt idx="3817">
                  <c:v>210</c:v>
                </c:pt>
                <c:pt idx="3818">
                  <c:v>0</c:v>
                </c:pt>
                <c:pt idx="3819">
                  <c:v>0</c:v>
                </c:pt>
                <c:pt idx="3820">
                  <c:v>1173.06</c:v>
                </c:pt>
                <c:pt idx="3821">
                  <c:v>10</c:v>
                </c:pt>
                <c:pt idx="3822">
                  <c:v>0</c:v>
                </c:pt>
                <c:pt idx="3823">
                  <c:v>3716</c:v>
                </c:pt>
                <c:pt idx="3824">
                  <c:v>3020</c:v>
                </c:pt>
                <c:pt idx="3825">
                  <c:v>10</c:v>
                </c:pt>
                <c:pt idx="3826">
                  <c:v>2382</c:v>
                </c:pt>
                <c:pt idx="3827">
                  <c:v>2000</c:v>
                </c:pt>
                <c:pt idx="3828">
                  <c:v>2380</c:v>
                </c:pt>
                <c:pt idx="3829">
                  <c:v>736</c:v>
                </c:pt>
                <c:pt idx="3830">
                  <c:v>300</c:v>
                </c:pt>
                <c:pt idx="3831">
                  <c:v>0</c:v>
                </c:pt>
                <c:pt idx="3832">
                  <c:v>8262</c:v>
                </c:pt>
                <c:pt idx="3833">
                  <c:v>543</c:v>
                </c:pt>
                <c:pt idx="3834">
                  <c:v>0</c:v>
                </c:pt>
                <c:pt idx="3835">
                  <c:v>5266</c:v>
                </c:pt>
                <c:pt idx="3836">
                  <c:v>4827.28</c:v>
                </c:pt>
                <c:pt idx="3837">
                  <c:v>3557.85</c:v>
                </c:pt>
                <c:pt idx="3838">
                  <c:v>10</c:v>
                </c:pt>
                <c:pt idx="3839">
                  <c:v>0</c:v>
                </c:pt>
                <c:pt idx="3840">
                  <c:v>3242</c:v>
                </c:pt>
                <c:pt idx="3841">
                  <c:v>3030</c:v>
                </c:pt>
                <c:pt idx="3842">
                  <c:v>2722</c:v>
                </c:pt>
                <c:pt idx="3843">
                  <c:v>0</c:v>
                </c:pt>
                <c:pt idx="3844">
                  <c:v>2070</c:v>
                </c:pt>
                <c:pt idx="3845">
                  <c:v>7067</c:v>
                </c:pt>
                <c:pt idx="3846">
                  <c:v>1001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1037.73</c:v>
                </c:pt>
                <c:pt idx="3851">
                  <c:v>0</c:v>
                </c:pt>
                <c:pt idx="3852">
                  <c:v>0</c:v>
                </c:pt>
                <c:pt idx="3853">
                  <c:v>17594.54</c:v>
                </c:pt>
                <c:pt idx="3854">
                  <c:v>10000</c:v>
                </c:pt>
                <c:pt idx="3855">
                  <c:v>9710</c:v>
                </c:pt>
                <c:pt idx="3856">
                  <c:v>0</c:v>
                </c:pt>
                <c:pt idx="3857">
                  <c:v>15544.99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1001</c:v>
                </c:pt>
                <c:pt idx="3863">
                  <c:v>5000</c:v>
                </c:pt>
                <c:pt idx="3864">
                  <c:v>0</c:v>
                </c:pt>
                <c:pt idx="3865">
                  <c:v>4030.79</c:v>
                </c:pt>
                <c:pt idx="3866">
                  <c:v>3716</c:v>
                </c:pt>
                <c:pt idx="3867">
                  <c:v>0</c:v>
                </c:pt>
                <c:pt idx="3868">
                  <c:v>2981</c:v>
                </c:pt>
                <c:pt idx="3869">
                  <c:v>2183.16</c:v>
                </c:pt>
                <c:pt idx="3870">
                  <c:v>701</c:v>
                </c:pt>
                <c:pt idx="3871">
                  <c:v>0</c:v>
                </c:pt>
                <c:pt idx="3872">
                  <c:v>2000</c:v>
                </c:pt>
                <c:pt idx="3873">
                  <c:v>358</c:v>
                </c:pt>
                <c:pt idx="3874">
                  <c:v>0</c:v>
                </c:pt>
                <c:pt idx="3875">
                  <c:v>10</c:v>
                </c:pt>
                <c:pt idx="3876">
                  <c:v>1250</c:v>
                </c:pt>
                <c:pt idx="3877">
                  <c:v>0</c:v>
                </c:pt>
                <c:pt idx="3878">
                  <c:v>7894.26</c:v>
                </c:pt>
                <c:pt idx="3879">
                  <c:v>5783.16</c:v>
                </c:pt>
                <c:pt idx="3880">
                  <c:v>10</c:v>
                </c:pt>
                <c:pt idx="3881">
                  <c:v>850</c:v>
                </c:pt>
                <c:pt idx="3882">
                  <c:v>0</c:v>
                </c:pt>
                <c:pt idx="3883">
                  <c:v>4366.6099999999997</c:v>
                </c:pt>
                <c:pt idx="3884">
                  <c:v>3505.32</c:v>
                </c:pt>
                <c:pt idx="3885">
                  <c:v>0</c:v>
                </c:pt>
                <c:pt idx="3886">
                  <c:v>0</c:v>
                </c:pt>
                <c:pt idx="3887">
                  <c:v>10</c:v>
                </c:pt>
                <c:pt idx="3888">
                  <c:v>0</c:v>
                </c:pt>
                <c:pt idx="3889">
                  <c:v>24690</c:v>
                </c:pt>
                <c:pt idx="3890">
                  <c:v>0</c:v>
                </c:pt>
                <c:pt idx="3891">
                  <c:v>1530</c:v>
                </c:pt>
                <c:pt idx="3892">
                  <c:v>10</c:v>
                </c:pt>
                <c:pt idx="3893">
                  <c:v>250</c:v>
                </c:pt>
                <c:pt idx="3894">
                  <c:v>10</c:v>
                </c:pt>
                <c:pt idx="3895">
                  <c:v>30864</c:v>
                </c:pt>
                <c:pt idx="3896">
                  <c:v>22980.53</c:v>
                </c:pt>
                <c:pt idx="3897">
                  <c:v>430</c:v>
                </c:pt>
                <c:pt idx="3898">
                  <c:v>3720.17</c:v>
                </c:pt>
                <c:pt idx="3899">
                  <c:v>0</c:v>
                </c:pt>
                <c:pt idx="3900">
                  <c:v>800</c:v>
                </c:pt>
                <c:pt idx="3901">
                  <c:v>0</c:v>
                </c:pt>
                <c:pt idx="3902">
                  <c:v>6479.39</c:v>
                </c:pt>
                <c:pt idx="3903">
                  <c:v>597.6</c:v>
                </c:pt>
                <c:pt idx="3904">
                  <c:v>0</c:v>
                </c:pt>
                <c:pt idx="3905">
                  <c:v>2716</c:v>
                </c:pt>
                <c:pt idx="3906">
                  <c:v>10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6009.35</c:v>
                </c:pt>
                <c:pt idx="3912">
                  <c:v>5918.59</c:v>
                </c:pt>
                <c:pt idx="3913">
                  <c:v>5444</c:v>
                </c:pt>
                <c:pt idx="3914">
                  <c:v>5493.85</c:v>
                </c:pt>
                <c:pt idx="3915">
                  <c:v>3981.69</c:v>
                </c:pt>
                <c:pt idx="3916">
                  <c:v>0</c:v>
                </c:pt>
                <c:pt idx="3917">
                  <c:v>2804.44</c:v>
                </c:pt>
                <c:pt idx="3918">
                  <c:v>2727.71</c:v>
                </c:pt>
                <c:pt idx="3919">
                  <c:v>0</c:v>
                </c:pt>
                <c:pt idx="3920">
                  <c:v>3496.85</c:v>
                </c:pt>
                <c:pt idx="3921">
                  <c:v>1874.78</c:v>
                </c:pt>
                <c:pt idx="3922">
                  <c:v>0</c:v>
                </c:pt>
                <c:pt idx="3923">
                  <c:v>103.95</c:v>
                </c:pt>
                <c:pt idx="3924">
                  <c:v>67014.91</c:v>
                </c:pt>
                <c:pt idx="3925">
                  <c:v>10</c:v>
                </c:pt>
                <c:pt idx="3926">
                  <c:v>5328.62</c:v>
                </c:pt>
                <c:pt idx="3927">
                  <c:v>0</c:v>
                </c:pt>
                <c:pt idx="3928">
                  <c:v>5966</c:v>
                </c:pt>
                <c:pt idx="3929">
                  <c:v>1000</c:v>
                </c:pt>
                <c:pt idx="3930">
                  <c:v>2882.4</c:v>
                </c:pt>
                <c:pt idx="3931">
                  <c:v>0</c:v>
                </c:pt>
                <c:pt idx="3932">
                  <c:v>0</c:v>
                </c:pt>
                <c:pt idx="3933">
                  <c:v>2588.3200000000002</c:v>
                </c:pt>
                <c:pt idx="3934">
                  <c:v>1536</c:v>
                </c:pt>
                <c:pt idx="3935">
                  <c:v>0</c:v>
                </c:pt>
                <c:pt idx="3936">
                  <c:v>4489.6899999999996</c:v>
                </c:pt>
                <c:pt idx="3937">
                  <c:v>0</c:v>
                </c:pt>
                <c:pt idx="3938">
                  <c:v>1134.4000000000001</c:v>
                </c:pt>
                <c:pt idx="3939">
                  <c:v>0</c:v>
                </c:pt>
                <c:pt idx="3940">
                  <c:v>0</c:v>
                </c:pt>
                <c:pt idx="3941">
                  <c:v>6326.03</c:v>
                </c:pt>
                <c:pt idx="3942">
                  <c:v>11550</c:v>
                </c:pt>
                <c:pt idx="3943">
                  <c:v>0</c:v>
                </c:pt>
                <c:pt idx="3944">
                  <c:v>1000</c:v>
                </c:pt>
                <c:pt idx="3945">
                  <c:v>0</c:v>
                </c:pt>
                <c:pt idx="3946">
                  <c:v>2130</c:v>
                </c:pt>
                <c:pt idx="3947">
                  <c:v>2501</c:v>
                </c:pt>
                <c:pt idx="3948">
                  <c:v>500</c:v>
                </c:pt>
                <c:pt idx="3949">
                  <c:v>10</c:v>
                </c:pt>
                <c:pt idx="3950">
                  <c:v>10</c:v>
                </c:pt>
                <c:pt idx="3951">
                  <c:v>0</c:v>
                </c:pt>
                <c:pt idx="3952">
                  <c:v>10</c:v>
                </c:pt>
                <c:pt idx="3953">
                  <c:v>0</c:v>
                </c:pt>
                <c:pt idx="3954">
                  <c:v>3428.66</c:v>
                </c:pt>
                <c:pt idx="3955">
                  <c:v>751</c:v>
                </c:pt>
                <c:pt idx="3956">
                  <c:v>4256</c:v>
                </c:pt>
                <c:pt idx="3957">
                  <c:v>11700.62</c:v>
                </c:pt>
                <c:pt idx="3958">
                  <c:v>0</c:v>
                </c:pt>
                <c:pt idx="3959">
                  <c:v>0</c:v>
                </c:pt>
                <c:pt idx="3960">
                  <c:v>2494.35</c:v>
                </c:pt>
                <c:pt idx="3961">
                  <c:v>10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5001</c:v>
                </c:pt>
                <c:pt idx="3969">
                  <c:v>0</c:v>
                </c:pt>
                <c:pt idx="3970">
                  <c:v>2000</c:v>
                </c:pt>
                <c:pt idx="3971">
                  <c:v>0</c:v>
                </c:pt>
                <c:pt idx="3972">
                  <c:v>10</c:v>
                </c:pt>
                <c:pt idx="3973">
                  <c:v>0</c:v>
                </c:pt>
                <c:pt idx="3974">
                  <c:v>1536</c:v>
                </c:pt>
                <c:pt idx="3975">
                  <c:v>0</c:v>
                </c:pt>
                <c:pt idx="3976">
                  <c:v>756</c:v>
                </c:pt>
                <c:pt idx="3977">
                  <c:v>203465.27</c:v>
                </c:pt>
                <c:pt idx="3978">
                  <c:v>0</c:v>
                </c:pt>
                <c:pt idx="3979">
                  <c:v>3410</c:v>
                </c:pt>
                <c:pt idx="3980">
                  <c:v>7500</c:v>
                </c:pt>
                <c:pt idx="3981">
                  <c:v>0</c:v>
                </c:pt>
                <c:pt idx="3982">
                  <c:v>10</c:v>
                </c:pt>
                <c:pt idx="3983">
                  <c:v>1994.1</c:v>
                </c:pt>
                <c:pt idx="3984">
                  <c:v>1513.11</c:v>
                </c:pt>
                <c:pt idx="3985">
                  <c:v>1500</c:v>
                </c:pt>
                <c:pt idx="3986">
                  <c:v>1076.58</c:v>
                </c:pt>
                <c:pt idx="3987">
                  <c:v>1805.94</c:v>
                </c:pt>
                <c:pt idx="3988">
                  <c:v>20000</c:v>
                </c:pt>
                <c:pt idx="3989">
                  <c:v>6431.48</c:v>
                </c:pt>
                <c:pt idx="3990">
                  <c:v>5995.44</c:v>
                </c:pt>
                <c:pt idx="3991">
                  <c:v>5648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750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5578.02</c:v>
                </c:pt>
                <c:pt idx="4005">
                  <c:v>0</c:v>
                </c:pt>
                <c:pt idx="4006">
                  <c:v>6581.62</c:v>
                </c:pt>
                <c:pt idx="4007">
                  <c:v>5675</c:v>
                </c:pt>
                <c:pt idx="4008">
                  <c:v>1986</c:v>
                </c:pt>
                <c:pt idx="4009">
                  <c:v>3109.19</c:v>
                </c:pt>
                <c:pt idx="4010">
                  <c:v>5964</c:v>
                </c:pt>
                <c:pt idx="4011">
                  <c:v>0</c:v>
                </c:pt>
                <c:pt idx="4012">
                  <c:v>1000</c:v>
                </c:pt>
                <c:pt idx="4013">
                  <c:v>1905.48</c:v>
                </c:pt>
                <c:pt idx="4014">
                  <c:v>1680</c:v>
                </c:pt>
                <c:pt idx="4015">
                  <c:v>0</c:v>
                </c:pt>
                <c:pt idx="4016">
                  <c:v>3640.83</c:v>
                </c:pt>
                <c:pt idx="4017">
                  <c:v>0</c:v>
                </c:pt>
                <c:pt idx="4018">
                  <c:v>0</c:v>
                </c:pt>
                <c:pt idx="4019">
                  <c:v>5001</c:v>
                </c:pt>
                <c:pt idx="4020">
                  <c:v>1001</c:v>
                </c:pt>
                <c:pt idx="4021">
                  <c:v>490</c:v>
                </c:pt>
                <c:pt idx="4022">
                  <c:v>0</c:v>
                </c:pt>
                <c:pt idx="4023">
                  <c:v>10</c:v>
                </c:pt>
                <c:pt idx="4024">
                  <c:v>4660.1899999999996</c:v>
                </c:pt>
                <c:pt idx="4025">
                  <c:v>2654.81</c:v>
                </c:pt>
                <c:pt idx="4026">
                  <c:v>5489.01</c:v>
                </c:pt>
                <c:pt idx="4027">
                  <c:v>4585.82</c:v>
                </c:pt>
                <c:pt idx="4028">
                  <c:v>210</c:v>
                </c:pt>
                <c:pt idx="4029">
                  <c:v>0</c:v>
                </c:pt>
                <c:pt idx="4030">
                  <c:v>3979.03</c:v>
                </c:pt>
                <c:pt idx="4031">
                  <c:v>10</c:v>
                </c:pt>
                <c:pt idx="4032">
                  <c:v>2927.33</c:v>
                </c:pt>
                <c:pt idx="4033">
                  <c:v>0</c:v>
                </c:pt>
                <c:pt idx="4034">
                  <c:v>0</c:v>
                </c:pt>
                <c:pt idx="4035">
                  <c:v>2500</c:v>
                </c:pt>
                <c:pt idx="4036">
                  <c:v>0</c:v>
                </c:pt>
                <c:pt idx="4037">
                  <c:v>10077.92</c:v>
                </c:pt>
                <c:pt idx="4038">
                  <c:v>950</c:v>
                </c:pt>
                <c:pt idx="4039">
                  <c:v>0</c:v>
                </c:pt>
                <c:pt idx="4040">
                  <c:v>4841.1000000000004</c:v>
                </c:pt>
                <c:pt idx="4041">
                  <c:v>0</c:v>
                </c:pt>
                <c:pt idx="4042">
                  <c:v>0</c:v>
                </c:pt>
                <c:pt idx="4043">
                  <c:v>1896</c:v>
                </c:pt>
                <c:pt idx="4044">
                  <c:v>1816</c:v>
                </c:pt>
                <c:pt idx="4045">
                  <c:v>0</c:v>
                </c:pt>
                <c:pt idx="4046">
                  <c:v>0</c:v>
                </c:pt>
                <c:pt idx="4047">
                  <c:v>1404</c:v>
                </c:pt>
                <c:pt idx="4048">
                  <c:v>3414.2</c:v>
                </c:pt>
                <c:pt idx="4049">
                  <c:v>1095.6099999999999</c:v>
                </c:pt>
                <c:pt idx="4050">
                  <c:v>1925.39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800</c:v>
                </c:pt>
                <c:pt idx="4056">
                  <c:v>6007.4</c:v>
                </c:pt>
                <c:pt idx="4057">
                  <c:v>92</c:v>
                </c:pt>
                <c:pt idx="4058">
                  <c:v>0</c:v>
                </c:pt>
                <c:pt idx="4059">
                  <c:v>0</c:v>
                </c:pt>
                <c:pt idx="4060">
                  <c:v>5688.4</c:v>
                </c:pt>
                <c:pt idx="4061">
                  <c:v>3750</c:v>
                </c:pt>
                <c:pt idx="4062">
                  <c:v>2262.9899999999998</c:v>
                </c:pt>
                <c:pt idx="4063">
                  <c:v>0</c:v>
                </c:pt>
                <c:pt idx="4064">
                  <c:v>10</c:v>
                </c:pt>
                <c:pt idx="4065">
                  <c:v>1501</c:v>
                </c:pt>
                <c:pt idx="4066">
                  <c:v>0</c:v>
                </c:pt>
                <c:pt idx="4067">
                  <c:v>0</c:v>
                </c:pt>
                <c:pt idx="4068">
                  <c:v>500</c:v>
                </c:pt>
                <c:pt idx="4069">
                  <c:v>0</c:v>
                </c:pt>
                <c:pt idx="4070">
                  <c:v>0</c:v>
                </c:pt>
                <c:pt idx="4071">
                  <c:v>1251</c:v>
                </c:pt>
                <c:pt idx="4072">
                  <c:v>20</c:v>
                </c:pt>
                <c:pt idx="4073">
                  <c:v>0</c:v>
                </c:pt>
                <c:pt idx="4074">
                  <c:v>4898.16</c:v>
                </c:pt>
                <c:pt idx="4075">
                  <c:v>6501</c:v>
                </c:pt>
                <c:pt idx="4076">
                  <c:v>2279.04</c:v>
                </c:pt>
                <c:pt idx="4077">
                  <c:v>11</c:v>
                </c:pt>
                <c:pt idx="4078">
                  <c:v>5713</c:v>
                </c:pt>
                <c:pt idx="4079">
                  <c:v>0</c:v>
                </c:pt>
                <c:pt idx="4080">
                  <c:v>3797.51</c:v>
                </c:pt>
                <c:pt idx="4081">
                  <c:v>0</c:v>
                </c:pt>
                <c:pt idx="4082">
                  <c:v>3242.97</c:v>
                </c:pt>
                <c:pt idx="4083">
                  <c:v>501</c:v>
                </c:pt>
                <c:pt idx="4084">
                  <c:v>0</c:v>
                </c:pt>
                <c:pt idx="4085">
                  <c:v>2001</c:v>
                </c:pt>
                <c:pt idx="4086">
                  <c:v>2210</c:v>
                </c:pt>
                <c:pt idx="4087">
                  <c:v>1417</c:v>
                </c:pt>
                <c:pt idx="4088">
                  <c:v>1578.58</c:v>
                </c:pt>
                <c:pt idx="4089">
                  <c:v>1501</c:v>
                </c:pt>
                <c:pt idx="4090">
                  <c:v>500</c:v>
                </c:pt>
                <c:pt idx="4091">
                  <c:v>0</c:v>
                </c:pt>
                <c:pt idx="4092">
                  <c:v>701</c:v>
                </c:pt>
                <c:pt idx="4093">
                  <c:v>0</c:v>
                </c:pt>
                <c:pt idx="4094">
                  <c:v>13235.88</c:v>
                </c:pt>
                <c:pt idx="4095">
                  <c:v>1916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210</c:v>
                </c:pt>
                <c:pt idx="4100">
                  <c:v>0</c:v>
                </c:pt>
                <c:pt idx="4101">
                  <c:v>570</c:v>
                </c:pt>
                <c:pt idx="4102">
                  <c:v>1200</c:v>
                </c:pt>
                <c:pt idx="4103">
                  <c:v>2438.9</c:v>
                </c:pt>
                <c:pt idx="4104">
                  <c:v>1001</c:v>
                </c:pt>
                <c:pt idx="4105">
                  <c:v>4530</c:v>
                </c:pt>
                <c:pt idx="4106">
                  <c:v>0</c:v>
                </c:pt>
                <c:pt idx="4107">
                  <c:v>18804.22</c:v>
                </c:pt>
                <c:pt idx="4108">
                  <c:v>3974.99</c:v>
                </c:pt>
                <c:pt idx="4109">
                  <c:v>3582</c:v>
                </c:pt>
                <c:pt idx="4110">
                  <c:v>0</c:v>
                </c:pt>
                <c:pt idx="4111">
                  <c:v>0</c:v>
                </c:pt>
                <c:pt idx="4112">
                  <c:v>2581</c:v>
                </c:pt>
                <c:pt idx="4113">
                  <c:v>2395</c:v>
                </c:pt>
                <c:pt idx="4114">
                  <c:v>0</c:v>
                </c:pt>
                <c:pt idx="4115">
                  <c:v>2056</c:v>
                </c:pt>
                <c:pt idx="4116">
                  <c:v>1452.26</c:v>
                </c:pt>
                <c:pt idx="4117">
                  <c:v>1000</c:v>
                </c:pt>
                <c:pt idx="4118">
                  <c:v>4682.38</c:v>
                </c:pt>
                <c:pt idx="4119">
                  <c:v>950</c:v>
                </c:pt>
                <c:pt idx="4120">
                  <c:v>0</c:v>
                </c:pt>
                <c:pt idx="4121">
                  <c:v>0</c:v>
                </c:pt>
                <c:pt idx="4122">
                  <c:v>7500</c:v>
                </c:pt>
                <c:pt idx="4123">
                  <c:v>4828.3599999999997</c:v>
                </c:pt>
                <c:pt idx="4124">
                  <c:v>0</c:v>
                </c:pt>
                <c:pt idx="4125">
                  <c:v>3166</c:v>
                </c:pt>
                <c:pt idx="4126">
                  <c:v>0</c:v>
                </c:pt>
                <c:pt idx="4127">
                  <c:v>0</c:v>
                </c:pt>
                <c:pt idx="4128">
                  <c:v>10</c:v>
                </c:pt>
                <c:pt idx="4129">
                  <c:v>10</c:v>
                </c:pt>
                <c:pt idx="4130">
                  <c:v>0</c:v>
                </c:pt>
                <c:pt idx="4131">
                  <c:v>0</c:v>
                </c:pt>
                <c:pt idx="4132">
                  <c:v>1781.02</c:v>
                </c:pt>
                <c:pt idx="4133">
                  <c:v>1001</c:v>
                </c:pt>
                <c:pt idx="4134">
                  <c:v>1800</c:v>
                </c:pt>
                <c:pt idx="4135">
                  <c:v>4188.24</c:v>
                </c:pt>
                <c:pt idx="4136">
                  <c:v>0</c:v>
                </c:pt>
                <c:pt idx="4137">
                  <c:v>8662</c:v>
                </c:pt>
                <c:pt idx="4138">
                  <c:v>0</c:v>
                </c:pt>
                <c:pt idx="4139">
                  <c:v>1866.62</c:v>
                </c:pt>
                <c:pt idx="4140">
                  <c:v>0</c:v>
                </c:pt>
                <c:pt idx="4141">
                  <c:v>0</c:v>
                </c:pt>
                <c:pt idx="4142">
                  <c:v>5543.28</c:v>
                </c:pt>
                <c:pt idx="4143">
                  <c:v>2067</c:v>
                </c:pt>
                <c:pt idx="4144">
                  <c:v>33359.24</c:v>
                </c:pt>
                <c:pt idx="4145">
                  <c:v>1731</c:v>
                </c:pt>
                <c:pt idx="4146">
                  <c:v>5767</c:v>
                </c:pt>
                <c:pt idx="4147">
                  <c:v>1596</c:v>
                </c:pt>
                <c:pt idx="4148">
                  <c:v>8593.83</c:v>
                </c:pt>
                <c:pt idx="4149">
                  <c:v>10</c:v>
                </c:pt>
                <c:pt idx="4150">
                  <c:v>1388.2</c:v>
                </c:pt>
                <c:pt idx="4151">
                  <c:v>1209.3</c:v>
                </c:pt>
                <c:pt idx="4152">
                  <c:v>1256</c:v>
                </c:pt>
                <c:pt idx="4153">
                  <c:v>10000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8697</c:v>
                </c:pt>
                <c:pt idx="4158">
                  <c:v>0</c:v>
                </c:pt>
                <c:pt idx="4159">
                  <c:v>0</c:v>
                </c:pt>
                <c:pt idx="4160">
                  <c:v>2724</c:v>
                </c:pt>
                <c:pt idx="4161">
                  <c:v>4304.79</c:v>
                </c:pt>
                <c:pt idx="4162">
                  <c:v>10</c:v>
                </c:pt>
                <c:pt idx="4163">
                  <c:v>200</c:v>
                </c:pt>
                <c:pt idx="4164">
                  <c:v>2137.4499999999998</c:v>
                </c:pt>
                <c:pt idx="4165">
                  <c:v>0</c:v>
                </c:pt>
                <c:pt idx="4166">
                  <c:v>1232.22</c:v>
                </c:pt>
                <c:pt idx="4167">
                  <c:v>0</c:v>
                </c:pt>
                <c:pt idx="4168">
                  <c:v>0</c:v>
                </c:pt>
                <c:pt idx="4169">
                  <c:v>500</c:v>
                </c:pt>
                <c:pt idx="4170">
                  <c:v>0</c:v>
                </c:pt>
                <c:pt idx="4171">
                  <c:v>4977.5</c:v>
                </c:pt>
                <c:pt idx="4172">
                  <c:v>1133.43</c:v>
                </c:pt>
                <c:pt idx="4173">
                  <c:v>10</c:v>
                </c:pt>
                <c:pt idx="4174">
                  <c:v>0</c:v>
                </c:pt>
                <c:pt idx="4175">
                  <c:v>0</c:v>
                </c:pt>
                <c:pt idx="4176">
                  <c:v>10</c:v>
                </c:pt>
                <c:pt idx="4177">
                  <c:v>24782.76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2190.39</c:v>
                </c:pt>
                <c:pt idx="4182">
                  <c:v>2316</c:v>
                </c:pt>
                <c:pt idx="4183">
                  <c:v>7094.26</c:v>
                </c:pt>
                <c:pt idx="4184">
                  <c:v>0</c:v>
                </c:pt>
                <c:pt idx="4185">
                  <c:v>1821.02</c:v>
                </c:pt>
                <c:pt idx="4186">
                  <c:v>0</c:v>
                </c:pt>
                <c:pt idx="4187">
                  <c:v>5000</c:v>
                </c:pt>
                <c:pt idx="4188">
                  <c:v>4606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3216</c:v>
                </c:pt>
                <c:pt idx="4193">
                  <c:v>0</c:v>
                </c:pt>
                <c:pt idx="4194">
                  <c:v>10</c:v>
                </c:pt>
                <c:pt idx="4195">
                  <c:v>0</c:v>
                </c:pt>
                <c:pt idx="4196">
                  <c:v>1536</c:v>
                </c:pt>
                <c:pt idx="4197">
                  <c:v>780</c:v>
                </c:pt>
                <c:pt idx="4198">
                  <c:v>837.88</c:v>
                </c:pt>
                <c:pt idx="4199">
                  <c:v>5163.6400000000003</c:v>
                </c:pt>
                <c:pt idx="4200">
                  <c:v>4446</c:v>
                </c:pt>
                <c:pt idx="4201">
                  <c:v>10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1496</c:v>
                </c:pt>
                <c:pt idx="4206">
                  <c:v>1001</c:v>
                </c:pt>
                <c:pt idx="4207">
                  <c:v>0</c:v>
                </c:pt>
                <c:pt idx="4208">
                  <c:v>0</c:v>
                </c:pt>
                <c:pt idx="4209">
                  <c:v>22183.4</c:v>
                </c:pt>
                <c:pt idx="4210">
                  <c:v>3820.52</c:v>
                </c:pt>
                <c:pt idx="4211">
                  <c:v>1597.26</c:v>
                </c:pt>
                <c:pt idx="4212">
                  <c:v>20</c:v>
                </c:pt>
                <c:pt idx="4213">
                  <c:v>0</c:v>
                </c:pt>
                <c:pt idx="4214">
                  <c:v>2824</c:v>
                </c:pt>
                <c:pt idx="4215">
                  <c:v>2192</c:v>
                </c:pt>
                <c:pt idx="4216">
                  <c:v>5055.88</c:v>
                </c:pt>
                <c:pt idx="4217">
                  <c:v>4389.38</c:v>
                </c:pt>
                <c:pt idx="4218">
                  <c:v>0</c:v>
                </c:pt>
                <c:pt idx="4219">
                  <c:v>0</c:v>
                </c:pt>
                <c:pt idx="4220">
                  <c:v>3466</c:v>
                </c:pt>
                <c:pt idx="4221">
                  <c:v>0</c:v>
                </c:pt>
                <c:pt idx="4222">
                  <c:v>1992.08</c:v>
                </c:pt>
                <c:pt idx="4223">
                  <c:v>2333.19</c:v>
                </c:pt>
                <c:pt idx="4224">
                  <c:v>0</c:v>
                </c:pt>
                <c:pt idx="4225">
                  <c:v>2656.4</c:v>
                </c:pt>
                <c:pt idx="4226">
                  <c:v>2007.65</c:v>
                </c:pt>
                <c:pt idx="4227">
                  <c:v>1999.83</c:v>
                </c:pt>
                <c:pt idx="4228">
                  <c:v>539.99</c:v>
                </c:pt>
                <c:pt idx="4229">
                  <c:v>8227.31</c:v>
                </c:pt>
                <c:pt idx="4230">
                  <c:v>454</c:v>
                </c:pt>
                <c:pt idx="4231">
                  <c:v>1775.41</c:v>
                </c:pt>
                <c:pt idx="4232">
                  <c:v>0</c:v>
                </c:pt>
                <c:pt idx="4233">
                  <c:v>14325.86</c:v>
                </c:pt>
                <c:pt idx="4234">
                  <c:v>1211</c:v>
                </c:pt>
                <c:pt idx="4235">
                  <c:v>10</c:v>
                </c:pt>
                <c:pt idx="4236">
                  <c:v>0</c:v>
                </c:pt>
                <c:pt idx="4237">
                  <c:v>71410</c:v>
                </c:pt>
                <c:pt idx="4238">
                  <c:v>50136.59</c:v>
                </c:pt>
                <c:pt idx="4239">
                  <c:v>0</c:v>
                </c:pt>
                <c:pt idx="4240">
                  <c:v>0</c:v>
                </c:pt>
                <c:pt idx="4241">
                  <c:v>1652.16</c:v>
                </c:pt>
                <c:pt idx="4242">
                  <c:v>1350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5281.52</c:v>
                </c:pt>
                <c:pt idx="4247">
                  <c:v>6993.97</c:v>
                </c:pt>
                <c:pt idx="4248">
                  <c:v>0</c:v>
                </c:pt>
                <c:pt idx="4249">
                  <c:v>0</c:v>
                </c:pt>
                <c:pt idx="4250">
                  <c:v>5482</c:v>
                </c:pt>
                <c:pt idx="4251">
                  <c:v>0</c:v>
                </c:pt>
                <c:pt idx="4252">
                  <c:v>3938.95</c:v>
                </c:pt>
                <c:pt idx="4253">
                  <c:v>2153.48</c:v>
                </c:pt>
                <c:pt idx="4254">
                  <c:v>0</c:v>
                </c:pt>
                <c:pt idx="4255">
                  <c:v>0</c:v>
                </c:pt>
                <c:pt idx="4256">
                  <c:v>2500</c:v>
                </c:pt>
                <c:pt idx="4257">
                  <c:v>0</c:v>
                </c:pt>
                <c:pt idx="4258">
                  <c:v>0</c:v>
                </c:pt>
                <c:pt idx="4259">
                  <c:v>7380.97</c:v>
                </c:pt>
                <c:pt idx="4260">
                  <c:v>0</c:v>
                </c:pt>
                <c:pt idx="4261">
                  <c:v>9458.6</c:v>
                </c:pt>
                <c:pt idx="4262">
                  <c:v>1747</c:v>
                </c:pt>
                <c:pt idx="4263">
                  <c:v>750</c:v>
                </c:pt>
                <c:pt idx="4264">
                  <c:v>0</c:v>
                </c:pt>
                <c:pt idx="4265">
                  <c:v>1281.26</c:v>
                </c:pt>
                <c:pt idx="4266">
                  <c:v>10</c:v>
                </c:pt>
                <c:pt idx="4267">
                  <c:v>14303.54</c:v>
                </c:pt>
                <c:pt idx="4268">
                  <c:v>9192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5724.21</c:v>
                </c:pt>
                <c:pt idx="4273">
                  <c:v>21438.74</c:v>
                </c:pt>
                <c:pt idx="4274">
                  <c:v>1251</c:v>
                </c:pt>
                <c:pt idx="4275">
                  <c:v>1000</c:v>
                </c:pt>
                <c:pt idx="4276">
                  <c:v>5168.45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2277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1536</c:v>
                </c:pt>
                <c:pt idx="4286">
                  <c:v>290</c:v>
                </c:pt>
                <c:pt idx="4287">
                  <c:v>1250</c:v>
                </c:pt>
                <c:pt idx="4288">
                  <c:v>10947.71</c:v>
                </c:pt>
                <c:pt idx="4289">
                  <c:v>9988.36</c:v>
                </c:pt>
                <c:pt idx="4290">
                  <c:v>0</c:v>
                </c:pt>
                <c:pt idx="4291">
                  <c:v>10</c:v>
                </c:pt>
                <c:pt idx="4292">
                  <c:v>0</c:v>
                </c:pt>
                <c:pt idx="4293">
                  <c:v>0</c:v>
                </c:pt>
                <c:pt idx="4294">
                  <c:v>4961.1000000000004</c:v>
                </c:pt>
                <c:pt idx="4295">
                  <c:v>3612</c:v>
                </c:pt>
                <c:pt idx="4296">
                  <c:v>2500</c:v>
                </c:pt>
                <c:pt idx="4297">
                  <c:v>0</c:v>
                </c:pt>
                <c:pt idx="4298">
                  <c:v>1537</c:v>
                </c:pt>
                <c:pt idx="4299">
                  <c:v>1850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8303.32</c:v>
                </c:pt>
                <c:pt idx="4305">
                  <c:v>0</c:v>
                </c:pt>
                <c:pt idx="4306">
                  <c:v>600</c:v>
                </c:pt>
                <c:pt idx="4307">
                  <c:v>3978.09</c:v>
                </c:pt>
                <c:pt idx="4308">
                  <c:v>6241.22</c:v>
                </c:pt>
                <c:pt idx="4309">
                  <c:v>0</c:v>
                </c:pt>
                <c:pt idx="4310">
                  <c:v>4000</c:v>
                </c:pt>
                <c:pt idx="4311">
                  <c:v>0</c:v>
                </c:pt>
                <c:pt idx="4312">
                  <c:v>894</c:v>
                </c:pt>
                <c:pt idx="4313">
                  <c:v>0</c:v>
                </c:pt>
                <c:pt idx="4314">
                  <c:v>220</c:v>
                </c:pt>
                <c:pt idx="4315">
                  <c:v>10</c:v>
                </c:pt>
                <c:pt idx="4316">
                  <c:v>1000</c:v>
                </c:pt>
                <c:pt idx="4317">
                  <c:v>0</c:v>
                </c:pt>
                <c:pt idx="4318">
                  <c:v>4500</c:v>
                </c:pt>
                <c:pt idx="4319">
                  <c:v>16851.580000000002</c:v>
                </c:pt>
                <c:pt idx="4320">
                  <c:v>11273.07</c:v>
                </c:pt>
                <c:pt idx="4321">
                  <c:v>0</c:v>
                </c:pt>
                <c:pt idx="4322">
                  <c:v>8885.94</c:v>
                </c:pt>
                <c:pt idx="4323">
                  <c:v>8714.4</c:v>
                </c:pt>
                <c:pt idx="4324">
                  <c:v>7730</c:v>
                </c:pt>
                <c:pt idx="4325">
                  <c:v>1931</c:v>
                </c:pt>
                <c:pt idx="4326">
                  <c:v>5981.38</c:v>
                </c:pt>
                <c:pt idx="4327">
                  <c:v>1428.68</c:v>
                </c:pt>
                <c:pt idx="4328">
                  <c:v>560</c:v>
                </c:pt>
                <c:pt idx="4329">
                  <c:v>5809.32</c:v>
                </c:pt>
                <c:pt idx="4330">
                  <c:v>0</c:v>
                </c:pt>
                <c:pt idx="4331">
                  <c:v>5123.6499999999996</c:v>
                </c:pt>
                <c:pt idx="4332">
                  <c:v>4999.3599999999997</c:v>
                </c:pt>
                <c:pt idx="4333">
                  <c:v>0</c:v>
                </c:pt>
                <c:pt idx="4334">
                  <c:v>0</c:v>
                </c:pt>
                <c:pt idx="4335">
                  <c:v>1801</c:v>
                </c:pt>
                <c:pt idx="4336">
                  <c:v>10</c:v>
                </c:pt>
                <c:pt idx="4337">
                  <c:v>1250</c:v>
                </c:pt>
                <c:pt idx="4338">
                  <c:v>1201</c:v>
                </c:pt>
                <c:pt idx="4339">
                  <c:v>0</c:v>
                </c:pt>
                <c:pt idx="4340">
                  <c:v>1000</c:v>
                </c:pt>
                <c:pt idx="4341">
                  <c:v>0</c:v>
                </c:pt>
                <c:pt idx="4342">
                  <c:v>0</c:v>
                </c:pt>
                <c:pt idx="4343">
                  <c:v>7500</c:v>
                </c:pt>
                <c:pt idx="4344">
                  <c:v>8042</c:v>
                </c:pt>
                <c:pt idx="4345">
                  <c:v>0</c:v>
                </c:pt>
                <c:pt idx="4346">
                  <c:v>1568.64</c:v>
                </c:pt>
                <c:pt idx="4347">
                  <c:v>107.6</c:v>
                </c:pt>
                <c:pt idx="4348">
                  <c:v>10</c:v>
                </c:pt>
                <c:pt idx="4349">
                  <c:v>1404.02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3050</c:v>
                </c:pt>
                <c:pt idx="4354">
                  <c:v>3000</c:v>
                </c:pt>
                <c:pt idx="4355">
                  <c:v>0</c:v>
                </c:pt>
                <c:pt idx="4356">
                  <c:v>10</c:v>
                </c:pt>
                <c:pt idx="4357">
                  <c:v>940.84</c:v>
                </c:pt>
                <c:pt idx="4358">
                  <c:v>709.38</c:v>
                </c:pt>
                <c:pt idx="4359">
                  <c:v>0</c:v>
                </c:pt>
                <c:pt idx="4360">
                  <c:v>20216</c:v>
                </c:pt>
                <c:pt idx="4361">
                  <c:v>10</c:v>
                </c:pt>
                <c:pt idx="4362">
                  <c:v>1001</c:v>
                </c:pt>
                <c:pt idx="4363">
                  <c:v>1800</c:v>
                </c:pt>
                <c:pt idx="4364">
                  <c:v>1537</c:v>
                </c:pt>
                <c:pt idx="4365">
                  <c:v>10655.09</c:v>
                </c:pt>
                <c:pt idx="4366">
                  <c:v>5058.63</c:v>
                </c:pt>
                <c:pt idx="4367">
                  <c:v>1250</c:v>
                </c:pt>
                <c:pt idx="4368">
                  <c:v>10</c:v>
                </c:pt>
                <c:pt idx="4369">
                  <c:v>0</c:v>
                </c:pt>
                <c:pt idx="4370">
                  <c:v>0</c:v>
                </c:pt>
                <c:pt idx="4371">
                  <c:v>33335.14</c:v>
                </c:pt>
                <c:pt idx="4372">
                  <c:v>875</c:v>
                </c:pt>
                <c:pt idx="4373">
                  <c:v>230</c:v>
                </c:pt>
                <c:pt idx="4374">
                  <c:v>0</c:v>
                </c:pt>
                <c:pt idx="4375">
                  <c:v>1200</c:v>
                </c:pt>
                <c:pt idx="4376">
                  <c:v>1895.66</c:v>
                </c:pt>
                <c:pt idx="4377">
                  <c:v>2196.4</c:v>
                </c:pt>
                <c:pt idx="4378">
                  <c:v>1732.66</c:v>
                </c:pt>
                <c:pt idx="4379">
                  <c:v>1620</c:v>
                </c:pt>
                <c:pt idx="4380">
                  <c:v>10</c:v>
                </c:pt>
                <c:pt idx="4381">
                  <c:v>0</c:v>
                </c:pt>
                <c:pt idx="4382">
                  <c:v>2500</c:v>
                </c:pt>
                <c:pt idx="4383">
                  <c:v>0</c:v>
                </c:pt>
                <c:pt idx="4384">
                  <c:v>2001</c:v>
                </c:pt>
                <c:pt idx="4385">
                  <c:v>0</c:v>
                </c:pt>
                <c:pt idx="4386">
                  <c:v>10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1000</c:v>
                </c:pt>
                <c:pt idx="4391">
                  <c:v>1751</c:v>
                </c:pt>
                <c:pt idx="4392">
                  <c:v>1700</c:v>
                </c:pt>
                <c:pt idx="4393">
                  <c:v>0</c:v>
                </c:pt>
                <c:pt idx="4394">
                  <c:v>1500</c:v>
                </c:pt>
                <c:pt idx="4395">
                  <c:v>0</c:v>
                </c:pt>
                <c:pt idx="4396">
                  <c:v>1287.83</c:v>
                </c:pt>
                <c:pt idx="4397">
                  <c:v>10</c:v>
                </c:pt>
                <c:pt idx="4398">
                  <c:v>210</c:v>
                </c:pt>
                <c:pt idx="4399">
                  <c:v>10</c:v>
                </c:pt>
                <c:pt idx="4400">
                  <c:v>980</c:v>
                </c:pt>
                <c:pt idx="4401">
                  <c:v>960</c:v>
                </c:pt>
                <c:pt idx="4402">
                  <c:v>0</c:v>
                </c:pt>
                <c:pt idx="4403">
                  <c:v>20</c:v>
                </c:pt>
                <c:pt idx="4404">
                  <c:v>12538.83</c:v>
                </c:pt>
                <c:pt idx="4405">
                  <c:v>0</c:v>
                </c:pt>
                <c:pt idx="4406">
                  <c:v>0</c:v>
                </c:pt>
                <c:pt idx="4407">
                  <c:v>9142</c:v>
                </c:pt>
                <c:pt idx="4408">
                  <c:v>7577.08</c:v>
                </c:pt>
                <c:pt idx="4409">
                  <c:v>0</c:v>
                </c:pt>
                <c:pt idx="4410">
                  <c:v>0</c:v>
                </c:pt>
                <c:pt idx="4411">
                  <c:v>2277.42</c:v>
                </c:pt>
                <c:pt idx="4412">
                  <c:v>4973.09</c:v>
                </c:pt>
                <c:pt idx="4413">
                  <c:v>5482</c:v>
                </c:pt>
                <c:pt idx="4414">
                  <c:v>0</c:v>
                </c:pt>
                <c:pt idx="4415">
                  <c:v>5000</c:v>
                </c:pt>
                <c:pt idx="4416">
                  <c:v>5000</c:v>
                </c:pt>
                <c:pt idx="4417">
                  <c:v>4928.83</c:v>
                </c:pt>
                <c:pt idx="4418">
                  <c:v>4020</c:v>
                </c:pt>
                <c:pt idx="4419">
                  <c:v>0</c:v>
                </c:pt>
                <c:pt idx="4420">
                  <c:v>3314.18</c:v>
                </c:pt>
                <c:pt idx="4421">
                  <c:v>0</c:v>
                </c:pt>
                <c:pt idx="4422">
                  <c:v>0</c:v>
                </c:pt>
                <c:pt idx="4423">
                  <c:v>617.44000000000005</c:v>
                </c:pt>
                <c:pt idx="4424">
                  <c:v>1001</c:v>
                </c:pt>
                <c:pt idx="4425">
                  <c:v>1000</c:v>
                </c:pt>
                <c:pt idx="4426">
                  <c:v>0</c:v>
                </c:pt>
                <c:pt idx="4427">
                  <c:v>2329</c:v>
                </c:pt>
                <c:pt idx="4428">
                  <c:v>10</c:v>
                </c:pt>
                <c:pt idx="4429">
                  <c:v>521</c:v>
                </c:pt>
                <c:pt idx="4430">
                  <c:v>0</c:v>
                </c:pt>
                <c:pt idx="4431">
                  <c:v>1000</c:v>
                </c:pt>
                <c:pt idx="4432">
                  <c:v>0</c:v>
                </c:pt>
                <c:pt idx="4433">
                  <c:v>0</c:v>
                </c:pt>
                <c:pt idx="4434">
                  <c:v>1793.13</c:v>
                </c:pt>
                <c:pt idx="4435">
                  <c:v>1650</c:v>
                </c:pt>
                <c:pt idx="4436">
                  <c:v>450</c:v>
                </c:pt>
                <c:pt idx="4437">
                  <c:v>10</c:v>
                </c:pt>
                <c:pt idx="4438">
                  <c:v>0</c:v>
                </c:pt>
                <c:pt idx="4439">
                  <c:v>1536</c:v>
                </c:pt>
                <c:pt idx="4440">
                  <c:v>0</c:v>
                </c:pt>
                <c:pt idx="4441">
                  <c:v>0</c:v>
                </c:pt>
                <c:pt idx="4442">
                  <c:v>210</c:v>
                </c:pt>
                <c:pt idx="4443">
                  <c:v>1759.92</c:v>
                </c:pt>
                <c:pt idx="4444">
                  <c:v>0</c:v>
                </c:pt>
                <c:pt idx="4445">
                  <c:v>9798</c:v>
                </c:pt>
                <c:pt idx="4446">
                  <c:v>0</c:v>
                </c:pt>
                <c:pt idx="4447">
                  <c:v>0</c:v>
                </c:pt>
                <c:pt idx="4448">
                  <c:v>4473</c:v>
                </c:pt>
                <c:pt idx="4449">
                  <c:v>4468.12</c:v>
                </c:pt>
                <c:pt idx="4450">
                  <c:v>2876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2493.1</c:v>
                </c:pt>
                <c:pt idx="4459">
                  <c:v>10</c:v>
                </c:pt>
                <c:pt idx="4460">
                  <c:v>0</c:v>
                </c:pt>
                <c:pt idx="4461">
                  <c:v>1786</c:v>
                </c:pt>
                <c:pt idx="4462">
                  <c:v>1750</c:v>
                </c:pt>
                <c:pt idx="4463">
                  <c:v>1746.16</c:v>
                </c:pt>
                <c:pt idx="4464">
                  <c:v>1200</c:v>
                </c:pt>
                <c:pt idx="4465">
                  <c:v>0</c:v>
                </c:pt>
                <c:pt idx="4466">
                  <c:v>2010.51</c:v>
                </c:pt>
                <c:pt idx="4467">
                  <c:v>142.94999999999999</c:v>
                </c:pt>
                <c:pt idx="4468">
                  <c:v>0</c:v>
                </c:pt>
                <c:pt idx="4469">
                  <c:v>6127</c:v>
                </c:pt>
                <c:pt idx="4470">
                  <c:v>0</c:v>
                </c:pt>
                <c:pt idx="4471">
                  <c:v>1728.87</c:v>
                </c:pt>
                <c:pt idx="4472">
                  <c:v>0</c:v>
                </c:pt>
                <c:pt idx="4473">
                  <c:v>0</c:v>
                </c:pt>
                <c:pt idx="4474">
                  <c:v>7918.3</c:v>
                </c:pt>
                <c:pt idx="4475">
                  <c:v>4007.86</c:v>
                </c:pt>
                <c:pt idx="4476">
                  <c:v>1000</c:v>
                </c:pt>
                <c:pt idx="4477">
                  <c:v>0</c:v>
                </c:pt>
                <c:pt idx="4478">
                  <c:v>10</c:v>
                </c:pt>
                <c:pt idx="4479">
                  <c:v>6928.21</c:v>
                </c:pt>
                <c:pt idx="4480">
                  <c:v>2367.2399999999998</c:v>
                </c:pt>
                <c:pt idx="4481">
                  <c:v>0</c:v>
                </c:pt>
                <c:pt idx="4482">
                  <c:v>176.32</c:v>
                </c:pt>
                <c:pt idx="4483">
                  <c:v>10</c:v>
                </c:pt>
                <c:pt idx="4484">
                  <c:v>4399.91</c:v>
                </c:pt>
                <c:pt idx="4485">
                  <c:v>3713</c:v>
                </c:pt>
                <c:pt idx="4486">
                  <c:v>3500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3462.55</c:v>
                </c:pt>
                <c:pt idx="4491">
                  <c:v>2302</c:v>
                </c:pt>
                <c:pt idx="4492">
                  <c:v>0</c:v>
                </c:pt>
                <c:pt idx="4493">
                  <c:v>1596</c:v>
                </c:pt>
                <c:pt idx="4494">
                  <c:v>1594.02</c:v>
                </c:pt>
                <c:pt idx="4495">
                  <c:v>0</c:v>
                </c:pt>
                <c:pt idx="4496">
                  <c:v>0</c:v>
                </c:pt>
                <c:pt idx="4497">
                  <c:v>2001</c:v>
                </c:pt>
                <c:pt idx="4498">
                  <c:v>1200</c:v>
                </c:pt>
                <c:pt idx="4499">
                  <c:v>1001</c:v>
                </c:pt>
                <c:pt idx="4500">
                  <c:v>0</c:v>
                </c:pt>
                <c:pt idx="4501">
                  <c:v>1000</c:v>
                </c:pt>
                <c:pt idx="4502">
                  <c:v>1860</c:v>
                </c:pt>
                <c:pt idx="4503">
                  <c:v>500</c:v>
                </c:pt>
                <c:pt idx="4504">
                  <c:v>3089.17</c:v>
                </c:pt>
                <c:pt idx="4505">
                  <c:v>0</c:v>
                </c:pt>
                <c:pt idx="4506">
                  <c:v>5366.48</c:v>
                </c:pt>
                <c:pt idx="4507">
                  <c:v>0</c:v>
                </c:pt>
                <c:pt idx="4508">
                  <c:v>7166</c:v>
                </c:pt>
                <c:pt idx="4509">
                  <c:v>850</c:v>
                </c:pt>
                <c:pt idx="4510">
                  <c:v>2074.83</c:v>
                </c:pt>
                <c:pt idx="4511">
                  <c:v>1850</c:v>
                </c:pt>
                <c:pt idx="4512">
                  <c:v>3535.77</c:v>
                </c:pt>
                <c:pt idx="4513">
                  <c:v>1001</c:v>
                </c:pt>
                <c:pt idx="4514">
                  <c:v>6790.6</c:v>
                </c:pt>
                <c:pt idx="4515">
                  <c:v>4882.8999999999996</c:v>
                </c:pt>
                <c:pt idx="4516">
                  <c:v>0</c:v>
                </c:pt>
                <c:pt idx="4517">
                  <c:v>0</c:v>
                </c:pt>
                <c:pt idx="4518">
                  <c:v>3210</c:v>
                </c:pt>
                <c:pt idx="4519">
                  <c:v>2216</c:v>
                </c:pt>
                <c:pt idx="4520">
                  <c:v>1977.52</c:v>
                </c:pt>
                <c:pt idx="4521">
                  <c:v>0</c:v>
                </c:pt>
                <c:pt idx="4522">
                  <c:v>1501</c:v>
                </c:pt>
                <c:pt idx="4523">
                  <c:v>10</c:v>
                </c:pt>
                <c:pt idx="4524">
                  <c:v>1067.9000000000001</c:v>
                </c:pt>
                <c:pt idx="4525">
                  <c:v>0</c:v>
                </c:pt>
                <c:pt idx="4526">
                  <c:v>2127.5</c:v>
                </c:pt>
                <c:pt idx="4527">
                  <c:v>0</c:v>
                </c:pt>
                <c:pt idx="4528">
                  <c:v>0</c:v>
                </c:pt>
                <c:pt idx="4529">
                  <c:v>419.7</c:v>
                </c:pt>
                <c:pt idx="4530">
                  <c:v>1032.22</c:v>
                </c:pt>
                <c:pt idx="4531">
                  <c:v>6569</c:v>
                </c:pt>
                <c:pt idx="4532">
                  <c:v>1100</c:v>
                </c:pt>
                <c:pt idx="4533">
                  <c:v>1000</c:v>
                </c:pt>
                <c:pt idx="4534">
                  <c:v>650</c:v>
                </c:pt>
                <c:pt idx="4535">
                  <c:v>4046.45</c:v>
                </c:pt>
                <c:pt idx="4536">
                  <c:v>500</c:v>
                </c:pt>
                <c:pt idx="4537">
                  <c:v>0</c:v>
                </c:pt>
                <c:pt idx="4538">
                  <c:v>2330.96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1651.71</c:v>
                </c:pt>
                <c:pt idx="4543">
                  <c:v>400</c:v>
                </c:pt>
                <c:pt idx="4544">
                  <c:v>10</c:v>
                </c:pt>
                <c:pt idx="4545">
                  <c:v>1500</c:v>
                </c:pt>
                <c:pt idx="4546">
                  <c:v>1390</c:v>
                </c:pt>
                <c:pt idx="4547">
                  <c:v>1106</c:v>
                </c:pt>
                <c:pt idx="4548">
                  <c:v>3217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6063.28</c:v>
                </c:pt>
                <c:pt idx="4553">
                  <c:v>0</c:v>
                </c:pt>
                <c:pt idx="4554">
                  <c:v>4660.41</c:v>
                </c:pt>
                <c:pt idx="4555">
                  <c:v>3870.03</c:v>
                </c:pt>
                <c:pt idx="4556">
                  <c:v>773.15</c:v>
                </c:pt>
                <c:pt idx="4557">
                  <c:v>10</c:v>
                </c:pt>
                <c:pt idx="4558">
                  <c:v>2487.0300000000002</c:v>
                </c:pt>
                <c:pt idx="4559">
                  <c:v>3152.21</c:v>
                </c:pt>
                <c:pt idx="4560">
                  <c:v>1001</c:v>
                </c:pt>
                <c:pt idx="4561">
                  <c:v>0</c:v>
                </c:pt>
                <c:pt idx="4562">
                  <c:v>10</c:v>
                </c:pt>
                <c:pt idx="4563">
                  <c:v>1859.42</c:v>
                </c:pt>
                <c:pt idx="4564">
                  <c:v>4026.97</c:v>
                </c:pt>
                <c:pt idx="4565">
                  <c:v>1500</c:v>
                </c:pt>
                <c:pt idx="4566">
                  <c:v>1401</c:v>
                </c:pt>
                <c:pt idx="4567">
                  <c:v>1250</c:v>
                </c:pt>
                <c:pt idx="4568">
                  <c:v>150</c:v>
                </c:pt>
                <c:pt idx="4569">
                  <c:v>10</c:v>
                </c:pt>
                <c:pt idx="4570">
                  <c:v>10</c:v>
                </c:pt>
                <c:pt idx="4571">
                  <c:v>0</c:v>
                </c:pt>
                <c:pt idx="4572">
                  <c:v>29610</c:v>
                </c:pt>
                <c:pt idx="4573">
                  <c:v>13492.66</c:v>
                </c:pt>
                <c:pt idx="4574">
                  <c:v>500</c:v>
                </c:pt>
                <c:pt idx="4575">
                  <c:v>7500</c:v>
                </c:pt>
                <c:pt idx="4576">
                  <c:v>13177.3</c:v>
                </c:pt>
                <c:pt idx="4577">
                  <c:v>934.03</c:v>
                </c:pt>
                <c:pt idx="4578">
                  <c:v>0</c:v>
                </c:pt>
                <c:pt idx="4579">
                  <c:v>0</c:v>
                </c:pt>
                <c:pt idx="4580">
                  <c:v>3235.6</c:v>
                </c:pt>
                <c:pt idx="4581">
                  <c:v>10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750</c:v>
                </c:pt>
                <c:pt idx="4586">
                  <c:v>0</c:v>
                </c:pt>
                <c:pt idx="4587">
                  <c:v>1281</c:v>
                </c:pt>
                <c:pt idx="4588">
                  <c:v>500</c:v>
                </c:pt>
                <c:pt idx="4589">
                  <c:v>1974.14</c:v>
                </c:pt>
                <c:pt idx="4590">
                  <c:v>10</c:v>
                </c:pt>
                <c:pt idx="4591">
                  <c:v>16641.8</c:v>
                </c:pt>
                <c:pt idx="4592">
                  <c:v>10</c:v>
                </c:pt>
                <c:pt idx="4593">
                  <c:v>751.29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3140.62</c:v>
                </c:pt>
                <c:pt idx="4599">
                  <c:v>4693.1899999999996</c:v>
                </c:pt>
                <c:pt idx="4600">
                  <c:v>10</c:v>
                </c:pt>
                <c:pt idx="4601">
                  <c:v>5001</c:v>
                </c:pt>
                <c:pt idx="4602">
                  <c:v>3961.19</c:v>
                </c:pt>
                <c:pt idx="4603">
                  <c:v>0</c:v>
                </c:pt>
                <c:pt idx="4604">
                  <c:v>2870.39</c:v>
                </c:pt>
                <c:pt idx="4605">
                  <c:v>0</c:v>
                </c:pt>
                <c:pt idx="4606">
                  <c:v>0</c:v>
                </c:pt>
                <c:pt idx="4607">
                  <c:v>70887.55</c:v>
                </c:pt>
                <c:pt idx="4608">
                  <c:v>10</c:v>
                </c:pt>
                <c:pt idx="4609">
                  <c:v>10</c:v>
                </c:pt>
                <c:pt idx="4610">
                  <c:v>10</c:v>
                </c:pt>
                <c:pt idx="4611">
                  <c:v>210</c:v>
                </c:pt>
                <c:pt idx="4612">
                  <c:v>0</c:v>
                </c:pt>
                <c:pt idx="4613">
                  <c:v>0</c:v>
                </c:pt>
                <c:pt idx="4614">
                  <c:v>2000</c:v>
                </c:pt>
                <c:pt idx="4615">
                  <c:v>10</c:v>
                </c:pt>
                <c:pt idx="4616">
                  <c:v>1716</c:v>
                </c:pt>
                <c:pt idx="4617">
                  <c:v>10</c:v>
                </c:pt>
                <c:pt idx="4618">
                  <c:v>510</c:v>
                </c:pt>
                <c:pt idx="4619">
                  <c:v>0</c:v>
                </c:pt>
                <c:pt idx="4620">
                  <c:v>10</c:v>
                </c:pt>
                <c:pt idx="4621">
                  <c:v>0</c:v>
                </c:pt>
                <c:pt idx="4622">
                  <c:v>0</c:v>
                </c:pt>
                <c:pt idx="4623">
                  <c:v>878.87</c:v>
                </c:pt>
                <c:pt idx="4624">
                  <c:v>991.99</c:v>
                </c:pt>
                <c:pt idx="4625">
                  <c:v>0</c:v>
                </c:pt>
                <c:pt idx="4626">
                  <c:v>22581.91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3212</c:v>
                </c:pt>
                <c:pt idx="4632">
                  <c:v>1001</c:v>
                </c:pt>
                <c:pt idx="4633">
                  <c:v>1735.53</c:v>
                </c:pt>
                <c:pt idx="4634">
                  <c:v>0</c:v>
                </c:pt>
                <c:pt idx="4635">
                  <c:v>1250</c:v>
                </c:pt>
                <c:pt idx="4636">
                  <c:v>600</c:v>
                </c:pt>
                <c:pt idx="4637">
                  <c:v>1000</c:v>
                </c:pt>
                <c:pt idx="4638">
                  <c:v>0</c:v>
                </c:pt>
                <c:pt idx="4639">
                  <c:v>0</c:v>
                </c:pt>
                <c:pt idx="4640">
                  <c:v>47926.01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4536</c:v>
                </c:pt>
                <c:pt idx="4645">
                  <c:v>8489</c:v>
                </c:pt>
                <c:pt idx="4646">
                  <c:v>10</c:v>
                </c:pt>
                <c:pt idx="4647">
                  <c:v>10</c:v>
                </c:pt>
                <c:pt idx="4648">
                  <c:v>10</c:v>
                </c:pt>
                <c:pt idx="4649">
                  <c:v>3301.16</c:v>
                </c:pt>
                <c:pt idx="4650">
                  <c:v>0</c:v>
                </c:pt>
                <c:pt idx="4651">
                  <c:v>0</c:v>
                </c:pt>
                <c:pt idx="4652">
                  <c:v>10</c:v>
                </c:pt>
                <c:pt idx="4653">
                  <c:v>1756.52</c:v>
                </c:pt>
                <c:pt idx="4654">
                  <c:v>5825.54</c:v>
                </c:pt>
                <c:pt idx="4655">
                  <c:v>1716</c:v>
                </c:pt>
                <c:pt idx="4656">
                  <c:v>0</c:v>
                </c:pt>
                <c:pt idx="4657">
                  <c:v>2430</c:v>
                </c:pt>
                <c:pt idx="4658">
                  <c:v>1820</c:v>
                </c:pt>
                <c:pt idx="4659">
                  <c:v>0</c:v>
                </c:pt>
                <c:pt idx="4660">
                  <c:v>1894.5</c:v>
                </c:pt>
                <c:pt idx="4661">
                  <c:v>1716</c:v>
                </c:pt>
                <c:pt idx="4662">
                  <c:v>1570</c:v>
                </c:pt>
                <c:pt idx="4663">
                  <c:v>0</c:v>
                </c:pt>
                <c:pt idx="4664">
                  <c:v>1210</c:v>
                </c:pt>
                <c:pt idx="4665">
                  <c:v>800</c:v>
                </c:pt>
                <c:pt idx="4666">
                  <c:v>360</c:v>
                </c:pt>
                <c:pt idx="4667">
                  <c:v>0</c:v>
                </c:pt>
                <c:pt idx="4668">
                  <c:v>1025.4000000000001</c:v>
                </c:pt>
                <c:pt idx="4669">
                  <c:v>631.46</c:v>
                </c:pt>
                <c:pt idx="4670">
                  <c:v>1570</c:v>
                </c:pt>
                <c:pt idx="4671">
                  <c:v>10532.46</c:v>
                </c:pt>
                <c:pt idx="4672">
                  <c:v>0</c:v>
                </c:pt>
                <c:pt idx="4673">
                  <c:v>11270.28</c:v>
                </c:pt>
                <c:pt idx="4674">
                  <c:v>0</c:v>
                </c:pt>
                <c:pt idx="4675">
                  <c:v>0</c:v>
                </c:pt>
                <c:pt idx="4676">
                  <c:v>6687.08</c:v>
                </c:pt>
                <c:pt idx="4677">
                  <c:v>1367.22</c:v>
                </c:pt>
                <c:pt idx="4678">
                  <c:v>10</c:v>
                </c:pt>
                <c:pt idx="4679">
                  <c:v>0</c:v>
                </c:pt>
                <c:pt idx="4680">
                  <c:v>0</c:v>
                </c:pt>
                <c:pt idx="4681">
                  <c:v>11300.22</c:v>
                </c:pt>
                <c:pt idx="4682">
                  <c:v>472.43</c:v>
                </c:pt>
                <c:pt idx="4683">
                  <c:v>0</c:v>
                </c:pt>
                <c:pt idx="4684">
                  <c:v>0</c:v>
                </c:pt>
                <c:pt idx="4685">
                  <c:v>3216</c:v>
                </c:pt>
                <c:pt idx="4686">
                  <c:v>542</c:v>
                </c:pt>
                <c:pt idx="4687">
                  <c:v>1001</c:v>
                </c:pt>
                <c:pt idx="4688">
                  <c:v>0</c:v>
                </c:pt>
                <c:pt idx="4689">
                  <c:v>2080</c:v>
                </c:pt>
                <c:pt idx="4690">
                  <c:v>2021.9</c:v>
                </c:pt>
                <c:pt idx="4691">
                  <c:v>0</c:v>
                </c:pt>
                <c:pt idx="4692">
                  <c:v>2370</c:v>
                </c:pt>
                <c:pt idx="4693">
                  <c:v>10</c:v>
                </c:pt>
                <c:pt idx="4694">
                  <c:v>1850</c:v>
                </c:pt>
                <c:pt idx="4695">
                  <c:v>500</c:v>
                </c:pt>
                <c:pt idx="4696">
                  <c:v>0</c:v>
                </c:pt>
                <c:pt idx="4697">
                  <c:v>0</c:v>
                </c:pt>
                <c:pt idx="4698">
                  <c:v>1500</c:v>
                </c:pt>
                <c:pt idx="4699">
                  <c:v>1250</c:v>
                </c:pt>
                <c:pt idx="4700">
                  <c:v>1246.0999999999999</c:v>
                </c:pt>
                <c:pt idx="4701">
                  <c:v>1167</c:v>
                </c:pt>
                <c:pt idx="4702">
                  <c:v>1111</c:v>
                </c:pt>
                <c:pt idx="4703">
                  <c:v>1000</c:v>
                </c:pt>
                <c:pt idx="4704">
                  <c:v>2487</c:v>
                </c:pt>
                <c:pt idx="4705">
                  <c:v>9422.9599999999991</c:v>
                </c:pt>
                <c:pt idx="4706">
                  <c:v>0</c:v>
                </c:pt>
                <c:pt idx="4707">
                  <c:v>8261.26</c:v>
                </c:pt>
                <c:pt idx="4708">
                  <c:v>7850.88</c:v>
                </c:pt>
                <c:pt idx="4709">
                  <c:v>0</c:v>
                </c:pt>
                <c:pt idx="4710">
                  <c:v>2430</c:v>
                </c:pt>
                <c:pt idx="4711">
                  <c:v>1700</c:v>
                </c:pt>
                <c:pt idx="4712">
                  <c:v>0</c:v>
                </c:pt>
                <c:pt idx="4713">
                  <c:v>3897.89</c:v>
                </c:pt>
                <c:pt idx="4714">
                  <c:v>1000</c:v>
                </c:pt>
                <c:pt idx="4715">
                  <c:v>3361.03</c:v>
                </c:pt>
                <c:pt idx="4716">
                  <c:v>3019.45</c:v>
                </c:pt>
                <c:pt idx="4717">
                  <c:v>654.03</c:v>
                </c:pt>
                <c:pt idx="4718">
                  <c:v>10</c:v>
                </c:pt>
                <c:pt idx="4719">
                  <c:v>10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2531</c:v>
                </c:pt>
                <c:pt idx="4725">
                  <c:v>830</c:v>
                </c:pt>
                <c:pt idx="4726">
                  <c:v>220</c:v>
                </c:pt>
                <c:pt idx="4727">
                  <c:v>0</c:v>
                </c:pt>
                <c:pt idx="4728">
                  <c:v>0</c:v>
                </c:pt>
                <c:pt idx="4729">
                  <c:v>420</c:v>
                </c:pt>
                <c:pt idx="4730">
                  <c:v>1584.71</c:v>
                </c:pt>
                <c:pt idx="4731">
                  <c:v>1536</c:v>
                </c:pt>
                <c:pt idx="4732">
                  <c:v>25380.79</c:v>
                </c:pt>
                <c:pt idx="4733">
                  <c:v>12809.24</c:v>
                </c:pt>
                <c:pt idx="4734">
                  <c:v>850</c:v>
                </c:pt>
                <c:pt idx="4735">
                  <c:v>7710</c:v>
                </c:pt>
                <c:pt idx="4736">
                  <c:v>0</c:v>
                </c:pt>
                <c:pt idx="4737">
                  <c:v>2981</c:v>
                </c:pt>
                <c:pt idx="4738">
                  <c:v>0</c:v>
                </c:pt>
                <c:pt idx="4739">
                  <c:v>0</c:v>
                </c:pt>
                <c:pt idx="4740">
                  <c:v>3355</c:v>
                </c:pt>
                <c:pt idx="4741">
                  <c:v>2997.61</c:v>
                </c:pt>
                <c:pt idx="4742">
                  <c:v>930.6</c:v>
                </c:pt>
                <c:pt idx="4743">
                  <c:v>5000</c:v>
                </c:pt>
                <c:pt idx="4744">
                  <c:v>1001</c:v>
                </c:pt>
                <c:pt idx="4745">
                  <c:v>3683.3</c:v>
                </c:pt>
                <c:pt idx="4746">
                  <c:v>2680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2140.14</c:v>
                </c:pt>
                <c:pt idx="4752">
                  <c:v>2000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1858.7</c:v>
                </c:pt>
                <c:pt idx="4757">
                  <c:v>1570</c:v>
                </c:pt>
                <c:pt idx="4758">
                  <c:v>1284.0999999999999</c:v>
                </c:pt>
                <c:pt idx="4759">
                  <c:v>1442</c:v>
                </c:pt>
                <c:pt idx="4760">
                  <c:v>450</c:v>
                </c:pt>
                <c:pt idx="4761">
                  <c:v>1724.84</c:v>
                </c:pt>
                <c:pt idx="4762">
                  <c:v>10</c:v>
                </c:pt>
                <c:pt idx="4763">
                  <c:v>500</c:v>
                </c:pt>
                <c:pt idx="4764">
                  <c:v>0</c:v>
                </c:pt>
                <c:pt idx="4765">
                  <c:v>4732</c:v>
                </c:pt>
                <c:pt idx="4766">
                  <c:v>0</c:v>
                </c:pt>
                <c:pt idx="4767">
                  <c:v>2070</c:v>
                </c:pt>
                <c:pt idx="4768">
                  <c:v>0</c:v>
                </c:pt>
                <c:pt idx="4769">
                  <c:v>0</c:v>
                </c:pt>
                <c:pt idx="4770">
                  <c:v>6163</c:v>
                </c:pt>
                <c:pt idx="4771">
                  <c:v>5628.59</c:v>
                </c:pt>
                <c:pt idx="4772">
                  <c:v>3766</c:v>
                </c:pt>
                <c:pt idx="4773">
                  <c:v>100</c:v>
                </c:pt>
                <c:pt idx="4774">
                  <c:v>0</c:v>
                </c:pt>
                <c:pt idx="4775">
                  <c:v>3223.27</c:v>
                </c:pt>
                <c:pt idx="4776">
                  <c:v>430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2020.92</c:v>
                </c:pt>
                <c:pt idx="4782">
                  <c:v>0</c:v>
                </c:pt>
                <c:pt idx="4783">
                  <c:v>0</c:v>
                </c:pt>
                <c:pt idx="4784">
                  <c:v>1000</c:v>
                </c:pt>
                <c:pt idx="4785">
                  <c:v>492.64</c:v>
                </c:pt>
                <c:pt idx="4786">
                  <c:v>0</c:v>
                </c:pt>
                <c:pt idx="4787">
                  <c:v>5816</c:v>
                </c:pt>
                <c:pt idx="4788">
                  <c:v>1416</c:v>
                </c:pt>
                <c:pt idx="4789">
                  <c:v>10</c:v>
                </c:pt>
                <c:pt idx="4790">
                  <c:v>0</c:v>
                </c:pt>
                <c:pt idx="4791">
                  <c:v>1000</c:v>
                </c:pt>
                <c:pt idx="4792">
                  <c:v>0</c:v>
                </c:pt>
                <c:pt idx="4793">
                  <c:v>5567</c:v>
                </c:pt>
                <c:pt idx="4794">
                  <c:v>13121.97</c:v>
                </c:pt>
                <c:pt idx="4795">
                  <c:v>0</c:v>
                </c:pt>
                <c:pt idx="4796">
                  <c:v>0</c:v>
                </c:pt>
                <c:pt idx="4797">
                  <c:v>4990</c:v>
                </c:pt>
                <c:pt idx="4798">
                  <c:v>2068.79</c:v>
                </c:pt>
                <c:pt idx="4799">
                  <c:v>0</c:v>
                </c:pt>
                <c:pt idx="4800">
                  <c:v>1001</c:v>
                </c:pt>
                <c:pt idx="4801">
                  <c:v>0</c:v>
                </c:pt>
                <c:pt idx="4802">
                  <c:v>0</c:v>
                </c:pt>
                <c:pt idx="4803">
                  <c:v>3716</c:v>
                </c:pt>
                <c:pt idx="4804">
                  <c:v>3216</c:v>
                </c:pt>
                <c:pt idx="4805">
                  <c:v>3070</c:v>
                </c:pt>
                <c:pt idx="4806">
                  <c:v>2376.96</c:v>
                </c:pt>
                <c:pt idx="4807">
                  <c:v>100</c:v>
                </c:pt>
                <c:pt idx="4808">
                  <c:v>0</c:v>
                </c:pt>
                <c:pt idx="4809">
                  <c:v>0</c:v>
                </c:pt>
                <c:pt idx="4810">
                  <c:v>3672.78</c:v>
                </c:pt>
                <c:pt idx="4811">
                  <c:v>492</c:v>
                </c:pt>
                <c:pt idx="4812">
                  <c:v>750</c:v>
                </c:pt>
                <c:pt idx="4813">
                  <c:v>0</c:v>
                </c:pt>
                <c:pt idx="4814">
                  <c:v>2380</c:v>
                </c:pt>
                <c:pt idx="4815">
                  <c:v>0</c:v>
                </c:pt>
                <c:pt idx="4816">
                  <c:v>0</c:v>
                </c:pt>
                <c:pt idx="4817">
                  <c:v>1762.61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1339.24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12240.87</c:v>
                </c:pt>
                <c:pt idx="4826">
                  <c:v>0</c:v>
                </c:pt>
                <c:pt idx="4827">
                  <c:v>8624.25</c:v>
                </c:pt>
                <c:pt idx="4828">
                  <c:v>8244.7000000000007</c:v>
                </c:pt>
                <c:pt idx="4829">
                  <c:v>0</c:v>
                </c:pt>
                <c:pt idx="4830">
                  <c:v>10</c:v>
                </c:pt>
                <c:pt idx="4831">
                  <c:v>3465.89</c:v>
                </c:pt>
                <c:pt idx="4832">
                  <c:v>2701.6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1701</c:v>
                </c:pt>
                <c:pt idx="4837">
                  <c:v>0</c:v>
                </c:pt>
                <c:pt idx="4838">
                  <c:v>0</c:v>
                </c:pt>
                <c:pt idx="4839">
                  <c:v>664.2</c:v>
                </c:pt>
                <c:pt idx="4840">
                  <c:v>0</c:v>
                </c:pt>
                <c:pt idx="4841">
                  <c:v>10</c:v>
                </c:pt>
                <c:pt idx="4842">
                  <c:v>0</c:v>
                </c:pt>
                <c:pt idx="4843">
                  <c:v>7627.31</c:v>
                </c:pt>
                <c:pt idx="4844">
                  <c:v>0</c:v>
                </c:pt>
                <c:pt idx="4845">
                  <c:v>2134.4</c:v>
                </c:pt>
                <c:pt idx="4846">
                  <c:v>6486.87</c:v>
                </c:pt>
                <c:pt idx="4847">
                  <c:v>500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20</c:v>
                </c:pt>
                <c:pt idx="4852">
                  <c:v>0</c:v>
                </c:pt>
                <c:pt idx="4853">
                  <c:v>3070.68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1101</c:v>
                </c:pt>
                <c:pt idx="4862">
                  <c:v>706.15</c:v>
                </c:pt>
                <c:pt idx="4863">
                  <c:v>3026.59</c:v>
                </c:pt>
                <c:pt idx="4864">
                  <c:v>5501</c:v>
                </c:pt>
                <c:pt idx="4865">
                  <c:v>0</c:v>
                </c:pt>
                <c:pt idx="4866">
                  <c:v>4517</c:v>
                </c:pt>
                <c:pt idx="4867">
                  <c:v>0</c:v>
                </c:pt>
                <c:pt idx="4868">
                  <c:v>0</c:v>
                </c:pt>
                <c:pt idx="4869">
                  <c:v>3072</c:v>
                </c:pt>
                <c:pt idx="4870">
                  <c:v>0</c:v>
                </c:pt>
                <c:pt idx="4871">
                  <c:v>2530</c:v>
                </c:pt>
                <c:pt idx="4872">
                  <c:v>2500</c:v>
                </c:pt>
                <c:pt idx="4873">
                  <c:v>2450</c:v>
                </c:pt>
                <c:pt idx="4874">
                  <c:v>2422.4899999999998</c:v>
                </c:pt>
                <c:pt idx="4875">
                  <c:v>1000</c:v>
                </c:pt>
                <c:pt idx="4876">
                  <c:v>10</c:v>
                </c:pt>
                <c:pt idx="4877">
                  <c:v>0</c:v>
                </c:pt>
                <c:pt idx="4878">
                  <c:v>3217</c:v>
                </c:pt>
                <c:pt idx="4879">
                  <c:v>471.79</c:v>
                </c:pt>
                <c:pt idx="4880">
                  <c:v>0</c:v>
                </c:pt>
                <c:pt idx="4881">
                  <c:v>7109.16</c:v>
                </c:pt>
                <c:pt idx="4882">
                  <c:v>10</c:v>
                </c:pt>
                <c:pt idx="4883">
                  <c:v>990.6</c:v>
                </c:pt>
                <c:pt idx="4884">
                  <c:v>0</c:v>
                </c:pt>
                <c:pt idx="4885">
                  <c:v>0</c:v>
                </c:pt>
                <c:pt idx="4886">
                  <c:v>35100</c:v>
                </c:pt>
                <c:pt idx="4887">
                  <c:v>0</c:v>
                </c:pt>
                <c:pt idx="4888">
                  <c:v>743</c:v>
                </c:pt>
                <c:pt idx="4889">
                  <c:v>718.92</c:v>
                </c:pt>
                <c:pt idx="4890">
                  <c:v>0</c:v>
                </c:pt>
                <c:pt idx="4891">
                  <c:v>5449.03</c:v>
                </c:pt>
                <c:pt idx="4892">
                  <c:v>10</c:v>
                </c:pt>
                <c:pt idx="4893">
                  <c:v>3645.43</c:v>
                </c:pt>
                <c:pt idx="4894">
                  <c:v>3572</c:v>
                </c:pt>
                <c:pt idx="4895">
                  <c:v>0</c:v>
                </c:pt>
                <c:pt idx="4896">
                  <c:v>1001</c:v>
                </c:pt>
                <c:pt idx="4897">
                  <c:v>2297.84</c:v>
                </c:pt>
                <c:pt idx="4898">
                  <c:v>2183.6</c:v>
                </c:pt>
                <c:pt idx="4899">
                  <c:v>883.8</c:v>
                </c:pt>
                <c:pt idx="4900">
                  <c:v>2056</c:v>
                </c:pt>
                <c:pt idx="4901">
                  <c:v>0</c:v>
                </c:pt>
                <c:pt idx="4902">
                  <c:v>210</c:v>
                </c:pt>
                <c:pt idx="4903">
                  <c:v>0</c:v>
                </c:pt>
                <c:pt idx="4904">
                  <c:v>1400</c:v>
                </c:pt>
                <c:pt idx="4905">
                  <c:v>1327.11</c:v>
                </c:pt>
                <c:pt idx="4906">
                  <c:v>0</c:v>
                </c:pt>
                <c:pt idx="4907">
                  <c:v>1000</c:v>
                </c:pt>
                <c:pt idx="4908">
                  <c:v>4710</c:v>
                </c:pt>
                <c:pt idx="4909">
                  <c:v>9495.82</c:v>
                </c:pt>
                <c:pt idx="4910">
                  <c:v>4283.26</c:v>
                </c:pt>
                <c:pt idx="4911">
                  <c:v>0</c:v>
                </c:pt>
                <c:pt idx="4912">
                  <c:v>0</c:v>
                </c:pt>
                <c:pt idx="4913">
                  <c:v>5500</c:v>
                </c:pt>
                <c:pt idx="4914">
                  <c:v>5070</c:v>
                </c:pt>
                <c:pt idx="4915">
                  <c:v>3364.13</c:v>
                </c:pt>
                <c:pt idx="4916">
                  <c:v>2917.14</c:v>
                </c:pt>
                <c:pt idx="4917">
                  <c:v>2726</c:v>
                </c:pt>
                <c:pt idx="4918">
                  <c:v>0</c:v>
                </c:pt>
                <c:pt idx="4919">
                  <c:v>0</c:v>
                </c:pt>
                <c:pt idx="4920">
                  <c:v>2349.0100000000002</c:v>
                </c:pt>
                <c:pt idx="4921">
                  <c:v>1001</c:v>
                </c:pt>
                <c:pt idx="4922">
                  <c:v>10</c:v>
                </c:pt>
                <c:pt idx="4923">
                  <c:v>0</c:v>
                </c:pt>
                <c:pt idx="4924">
                  <c:v>500</c:v>
                </c:pt>
                <c:pt idx="4925">
                  <c:v>0</c:v>
                </c:pt>
                <c:pt idx="4926">
                  <c:v>5010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8161</c:v>
                </c:pt>
                <c:pt idx="4931">
                  <c:v>10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10</c:v>
                </c:pt>
                <c:pt idx="4937">
                  <c:v>0</c:v>
                </c:pt>
                <c:pt idx="4938">
                  <c:v>6714</c:v>
                </c:pt>
                <c:pt idx="4939">
                  <c:v>5150.12</c:v>
                </c:pt>
                <c:pt idx="4940">
                  <c:v>4302</c:v>
                </c:pt>
                <c:pt idx="4941">
                  <c:v>0</c:v>
                </c:pt>
                <c:pt idx="4942">
                  <c:v>13228.3</c:v>
                </c:pt>
                <c:pt idx="4943">
                  <c:v>210</c:v>
                </c:pt>
                <c:pt idx="4944">
                  <c:v>1000</c:v>
                </c:pt>
                <c:pt idx="4945">
                  <c:v>10</c:v>
                </c:pt>
                <c:pt idx="4946">
                  <c:v>0</c:v>
                </c:pt>
                <c:pt idx="4947">
                  <c:v>1892.92</c:v>
                </c:pt>
                <c:pt idx="4948">
                  <c:v>1829.06</c:v>
                </c:pt>
                <c:pt idx="4949">
                  <c:v>1716</c:v>
                </c:pt>
                <c:pt idx="4950">
                  <c:v>0</c:v>
                </c:pt>
                <c:pt idx="4951">
                  <c:v>0</c:v>
                </c:pt>
                <c:pt idx="4952">
                  <c:v>9904.34</c:v>
                </c:pt>
                <c:pt idx="4953">
                  <c:v>500</c:v>
                </c:pt>
                <c:pt idx="4954">
                  <c:v>5101.8</c:v>
                </c:pt>
                <c:pt idx="4955">
                  <c:v>13619</c:v>
                </c:pt>
                <c:pt idx="4956">
                  <c:v>4113.12</c:v>
                </c:pt>
                <c:pt idx="4957">
                  <c:v>0</c:v>
                </c:pt>
                <c:pt idx="4958">
                  <c:v>0</c:v>
                </c:pt>
                <c:pt idx="4959">
                  <c:v>0</c:v>
                </c:pt>
                <c:pt idx="4960">
                  <c:v>10</c:v>
                </c:pt>
                <c:pt idx="4961">
                  <c:v>0</c:v>
                </c:pt>
                <c:pt idx="4962">
                  <c:v>2500</c:v>
                </c:pt>
                <c:pt idx="4963">
                  <c:v>0</c:v>
                </c:pt>
                <c:pt idx="4964">
                  <c:v>312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1322.12</c:v>
                </c:pt>
                <c:pt idx="4969">
                  <c:v>97.6</c:v>
                </c:pt>
                <c:pt idx="4970">
                  <c:v>0</c:v>
                </c:pt>
                <c:pt idx="4971">
                  <c:v>5432</c:v>
                </c:pt>
                <c:pt idx="4972">
                  <c:v>10</c:v>
                </c:pt>
                <c:pt idx="4973">
                  <c:v>2412.25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4056.91</c:v>
                </c:pt>
                <c:pt idx="4980">
                  <c:v>0</c:v>
                </c:pt>
                <c:pt idx="4981">
                  <c:v>2620</c:v>
                </c:pt>
                <c:pt idx="4982">
                  <c:v>2486</c:v>
                </c:pt>
                <c:pt idx="4983">
                  <c:v>0</c:v>
                </c:pt>
                <c:pt idx="4984">
                  <c:v>500</c:v>
                </c:pt>
                <c:pt idx="4985">
                  <c:v>3295.48</c:v>
                </c:pt>
                <c:pt idx="4986">
                  <c:v>1749.62</c:v>
                </c:pt>
                <c:pt idx="4987">
                  <c:v>1110</c:v>
                </c:pt>
                <c:pt idx="4988">
                  <c:v>0</c:v>
                </c:pt>
                <c:pt idx="4989">
                  <c:v>25000</c:v>
                </c:pt>
                <c:pt idx="4990">
                  <c:v>876</c:v>
                </c:pt>
                <c:pt idx="4991">
                  <c:v>360</c:v>
                </c:pt>
                <c:pt idx="4992">
                  <c:v>0</c:v>
                </c:pt>
                <c:pt idx="4993">
                  <c:v>2016</c:v>
                </c:pt>
                <c:pt idx="4994">
                  <c:v>2000</c:v>
                </c:pt>
                <c:pt idx="4995">
                  <c:v>10</c:v>
                </c:pt>
                <c:pt idx="4996">
                  <c:v>2565.69</c:v>
                </c:pt>
                <c:pt idx="4997">
                  <c:v>2233.8200000000002</c:v>
                </c:pt>
                <c:pt idx="4998">
                  <c:v>1000</c:v>
                </c:pt>
                <c:pt idx="4999">
                  <c:v>0</c:v>
                </c:pt>
                <c:pt idx="5000">
                  <c:v>0</c:v>
                </c:pt>
                <c:pt idx="5001">
                  <c:v>2001</c:v>
                </c:pt>
                <c:pt idx="5002">
                  <c:v>0</c:v>
                </c:pt>
                <c:pt idx="5003">
                  <c:v>2223.0500000000002</c:v>
                </c:pt>
                <c:pt idx="5004">
                  <c:v>1275</c:v>
                </c:pt>
                <c:pt idx="5005">
                  <c:v>1219.75</c:v>
                </c:pt>
                <c:pt idx="5006">
                  <c:v>0</c:v>
                </c:pt>
                <c:pt idx="5007">
                  <c:v>3423.76</c:v>
                </c:pt>
                <c:pt idx="5008">
                  <c:v>3037.87</c:v>
                </c:pt>
                <c:pt idx="5009">
                  <c:v>1846</c:v>
                </c:pt>
                <c:pt idx="5010">
                  <c:v>0</c:v>
                </c:pt>
                <c:pt idx="5011">
                  <c:v>3540.16</c:v>
                </c:pt>
                <c:pt idx="5012">
                  <c:v>4788.7700000000004</c:v>
                </c:pt>
                <c:pt idx="5013">
                  <c:v>0</c:v>
                </c:pt>
                <c:pt idx="5014">
                  <c:v>3127.37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8600.2999999999993</c:v>
                </c:pt>
                <c:pt idx="5019">
                  <c:v>0</c:v>
                </c:pt>
                <c:pt idx="5020">
                  <c:v>1966</c:v>
                </c:pt>
                <c:pt idx="5021">
                  <c:v>1593.24</c:v>
                </c:pt>
                <c:pt idx="5022">
                  <c:v>0</c:v>
                </c:pt>
                <c:pt idx="5023">
                  <c:v>1536</c:v>
                </c:pt>
                <c:pt idx="5024">
                  <c:v>4854.22</c:v>
                </c:pt>
                <c:pt idx="5025">
                  <c:v>0</c:v>
                </c:pt>
                <c:pt idx="5026">
                  <c:v>10</c:v>
                </c:pt>
                <c:pt idx="5027">
                  <c:v>2131</c:v>
                </c:pt>
                <c:pt idx="5028">
                  <c:v>4115.16</c:v>
                </c:pt>
                <c:pt idx="5029">
                  <c:v>2925.17</c:v>
                </c:pt>
                <c:pt idx="5030">
                  <c:v>225.72</c:v>
                </c:pt>
                <c:pt idx="5031">
                  <c:v>6763</c:v>
                </c:pt>
                <c:pt idx="5032">
                  <c:v>6735</c:v>
                </c:pt>
                <c:pt idx="5033">
                  <c:v>4950.9799999999996</c:v>
                </c:pt>
                <c:pt idx="5034">
                  <c:v>0</c:v>
                </c:pt>
                <c:pt idx="5035">
                  <c:v>3444</c:v>
                </c:pt>
                <c:pt idx="5036">
                  <c:v>0</c:v>
                </c:pt>
                <c:pt idx="5037">
                  <c:v>0</c:v>
                </c:pt>
                <c:pt idx="5038">
                  <c:v>2500</c:v>
                </c:pt>
                <c:pt idx="5039">
                  <c:v>10</c:v>
                </c:pt>
                <c:pt idx="5040">
                  <c:v>0</c:v>
                </c:pt>
                <c:pt idx="5041">
                  <c:v>800</c:v>
                </c:pt>
                <c:pt idx="5042">
                  <c:v>10</c:v>
                </c:pt>
                <c:pt idx="5043">
                  <c:v>10</c:v>
                </c:pt>
                <c:pt idx="5044">
                  <c:v>0</c:v>
                </c:pt>
                <c:pt idx="5045">
                  <c:v>1934.17</c:v>
                </c:pt>
                <c:pt idx="5046">
                  <c:v>1520.44</c:v>
                </c:pt>
                <c:pt idx="5047">
                  <c:v>1500</c:v>
                </c:pt>
                <c:pt idx="5048">
                  <c:v>1500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2717</c:v>
                </c:pt>
                <c:pt idx="5056">
                  <c:v>1537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1000</c:v>
                </c:pt>
                <c:pt idx="5061">
                  <c:v>4097.1499999999996</c:v>
                </c:pt>
                <c:pt idx="5062">
                  <c:v>627.07000000000005</c:v>
                </c:pt>
                <c:pt idx="5063">
                  <c:v>5632</c:v>
                </c:pt>
                <c:pt idx="5064">
                  <c:v>0</c:v>
                </c:pt>
                <c:pt idx="5065">
                  <c:v>600</c:v>
                </c:pt>
                <c:pt idx="5066">
                  <c:v>10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4664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2766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2590.1999999999998</c:v>
                </c:pt>
                <c:pt idx="5079">
                  <c:v>0</c:v>
                </c:pt>
                <c:pt idx="5080">
                  <c:v>0</c:v>
                </c:pt>
                <c:pt idx="5081">
                  <c:v>10</c:v>
                </c:pt>
                <c:pt idx="5082">
                  <c:v>401</c:v>
                </c:pt>
                <c:pt idx="5083">
                  <c:v>210</c:v>
                </c:pt>
                <c:pt idx="5084">
                  <c:v>1576.9</c:v>
                </c:pt>
                <c:pt idx="5085">
                  <c:v>1500</c:v>
                </c:pt>
                <c:pt idx="5086">
                  <c:v>0</c:v>
                </c:pt>
                <c:pt idx="5087">
                  <c:v>1496.52</c:v>
                </c:pt>
                <c:pt idx="5088">
                  <c:v>1466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1870.4</c:v>
                </c:pt>
                <c:pt idx="5093">
                  <c:v>7708.2</c:v>
                </c:pt>
                <c:pt idx="5094">
                  <c:v>2792.07</c:v>
                </c:pt>
                <c:pt idx="5095">
                  <c:v>360</c:v>
                </c:pt>
                <c:pt idx="5096">
                  <c:v>7482</c:v>
                </c:pt>
                <c:pt idx="5097">
                  <c:v>2130.2399999999998</c:v>
                </c:pt>
                <c:pt idx="5098">
                  <c:v>5652</c:v>
                </c:pt>
                <c:pt idx="5099">
                  <c:v>0</c:v>
                </c:pt>
                <c:pt idx="5100">
                  <c:v>0</c:v>
                </c:pt>
                <c:pt idx="5101">
                  <c:v>870</c:v>
                </c:pt>
                <c:pt idx="5102">
                  <c:v>0</c:v>
                </c:pt>
                <c:pt idx="5103">
                  <c:v>0</c:v>
                </c:pt>
                <c:pt idx="5104">
                  <c:v>2417.0300000000002</c:v>
                </c:pt>
                <c:pt idx="5105">
                  <c:v>1001</c:v>
                </c:pt>
                <c:pt idx="5106">
                  <c:v>0</c:v>
                </c:pt>
                <c:pt idx="5107">
                  <c:v>2197.13</c:v>
                </c:pt>
                <c:pt idx="5108">
                  <c:v>0</c:v>
                </c:pt>
                <c:pt idx="5109">
                  <c:v>1966</c:v>
                </c:pt>
                <c:pt idx="5110">
                  <c:v>1375.61</c:v>
                </c:pt>
                <c:pt idx="5111">
                  <c:v>10</c:v>
                </c:pt>
                <c:pt idx="5112">
                  <c:v>0</c:v>
                </c:pt>
                <c:pt idx="5113">
                  <c:v>312</c:v>
                </c:pt>
                <c:pt idx="5114">
                  <c:v>10</c:v>
                </c:pt>
                <c:pt idx="5115">
                  <c:v>0</c:v>
                </c:pt>
                <c:pt idx="5116">
                  <c:v>0</c:v>
                </c:pt>
                <c:pt idx="5117">
                  <c:v>5257.84</c:v>
                </c:pt>
                <c:pt idx="5118">
                  <c:v>6847.78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4057</c:v>
                </c:pt>
                <c:pt idx="5123">
                  <c:v>3788.99</c:v>
                </c:pt>
                <c:pt idx="5124">
                  <c:v>3322.83</c:v>
                </c:pt>
                <c:pt idx="5125">
                  <c:v>2780</c:v>
                </c:pt>
                <c:pt idx="5126">
                  <c:v>0</c:v>
                </c:pt>
                <c:pt idx="5127">
                  <c:v>2250</c:v>
                </c:pt>
                <c:pt idx="5128">
                  <c:v>1001</c:v>
                </c:pt>
                <c:pt idx="5129">
                  <c:v>750</c:v>
                </c:pt>
                <c:pt idx="5130">
                  <c:v>1925</c:v>
                </c:pt>
                <c:pt idx="5131">
                  <c:v>1910.22</c:v>
                </c:pt>
                <c:pt idx="5132">
                  <c:v>1106</c:v>
                </c:pt>
                <c:pt idx="5133">
                  <c:v>1010</c:v>
                </c:pt>
                <c:pt idx="5134">
                  <c:v>10</c:v>
                </c:pt>
                <c:pt idx="5135">
                  <c:v>10</c:v>
                </c:pt>
                <c:pt idx="5136">
                  <c:v>0</c:v>
                </c:pt>
                <c:pt idx="5137">
                  <c:v>6213</c:v>
                </c:pt>
                <c:pt idx="5138">
                  <c:v>4720.91</c:v>
                </c:pt>
                <c:pt idx="5139">
                  <c:v>3204.44</c:v>
                </c:pt>
                <c:pt idx="5140">
                  <c:v>211</c:v>
                </c:pt>
                <c:pt idx="5141">
                  <c:v>0</c:v>
                </c:pt>
                <c:pt idx="5142">
                  <c:v>1848.18</c:v>
                </c:pt>
                <c:pt idx="5143">
                  <c:v>1201</c:v>
                </c:pt>
                <c:pt idx="5144">
                  <c:v>1003.43</c:v>
                </c:pt>
                <c:pt idx="5145">
                  <c:v>22298</c:v>
                </c:pt>
                <c:pt idx="5146">
                  <c:v>0</c:v>
                </c:pt>
                <c:pt idx="5147">
                  <c:v>0</c:v>
                </c:pt>
                <c:pt idx="5148">
                  <c:v>650</c:v>
                </c:pt>
                <c:pt idx="5149">
                  <c:v>10</c:v>
                </c:pt>
                <c:pt idx="5150">
                  <c:v>0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2824.02</c:v>
                </c:pt>
                <c:pt idx="5155">
                  <c:v>0</c:v>
                </c:pt>
                <c:pt idx="5156">
                  <c:v>4101.68</c:v>
                </c:pt>
                <c:pt idx="5157">
                  <c:v>3004.87</c:v>
                </c:pt>
                <c:pt idx="5158">
                  <c:v>2379.58</c:v>
                </c:pt>
                <c:pt idx="5159">
                  <c:v>1986</c:v>
                </c:pt>
                <c:pt idx="5160">
                  <c:v>14185.14</c:v>
                </c:pt>
                <c:pt idx="5161">
                  <c:v>10</c:v>
                </c:pt>
                <c:pt idx="5162">
                  <c:v>450</c:v>
                </c:pt>
                <c:pt idx="5163">
                  <c:v>22252.07</c:v>
                </c:pt>
                <c:pt idx="5164">
                  <c:v>0</c:v>
                </c:pt>
                <c:pt idx="5165">
                  <c:v>10</c:v>
                </c:pt>
                <c:pt idx="5166">
                  <c:v>0</c:v>
                </c:pt>
                <c:pt idx="5167">
                  <c:v>8045.84</c:v>
                </c:pt>
                <c:pt idx="5168">
                  <c:v>7623.86</c:v>
                </c:pt>
                <c:pt idx="5169">
                  <c:v>0</c:v>
                </c:pt>
                <c:pt idx="5170">
                  <c:v>0</c:v>
                </c:pt>
                <c:pt idx="5171">
                  <c:v>5742</c:v>
                </c:pt>
                <c:pt idx="5172">
                  <c:v>1648.42</c:v>
                </c:pt>
                <c:pt idx="5173">
                  <c:v>58152.800000000003</c:v>
                </c:pt>
                <c:pt idx="5174">
                  <c:v>5997.28</c:v>
                </c:pt>
                <c:pt idx="5175">
                  <c:v>775</c:v>
                </c:pt>
                <c:pt idx="5176">
                  <c:v>4116.8</c:v>
                </c:pt>
                <c:pt idx="5177">
                  <c:v>10</c:v>
                </c:pt>
                <c:pt idx="5178">
                  <c:v>5600</c:v>
                </c:pt>
                <c:pt idx="5179">
                  <c:v>5155.26</c:v>
                </c:pt>
                <c:pt idx="5180">
                  <c:v>0</c:v>
                </c:pt>
                <c:pt idx="5181">
                  <c:v>3241.37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1000</c:v>
                </c:pt>
                <c:pt idx="5186">
                  <c:v>0</c:v>
                </c:pt>
                <c:pt idx="5187">
                  <c:v>510</c:v>
                </c:pt>
                <c:pt idx="5188">
                  <c:v>500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654.79</c:v>
                </c:pt>
                <c:pt idx="5195">
                  <c:v>0</c:v>
                </c:pt>
                <c:pt idx="5196">
                  <c:v>13583.51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1978.97</c:v>
                </c:pt>
                <c:pt idx="5202">
                  <c:v>7556.38</c:v>
                </c:pt>
                <c:pt idx="5203">
                  <c:v>1793</c:v>
                </c:pt>
                <c:pt idx="5204">
                  <c:v>2572.3000000000002</c:v>
                </c:pt>
                <c:pt idx="5205">
                  <c:v>6264.6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2576.5500000000002</c:v>
                </c:pt>
                <c:pt idx="5213">
                  <c:v>0</c:v>
                </c:pt>
                <c:pt idx="5214">
                  <c:v>480</c:v>
                </c:pt>
                <c:pt idx="5215">
                  <c:v>2000</c:v>
                </c:pt>
                <c:pt idx="5216">
                  <c:v>0</c:v>
                </c:pt>
                <c:pt idx="5217">
                  <c:v>0</c:v>
                </c:pt>
                <c:pt idx="5218">
                  <c:v>1470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10</c:v>
                </c:pt>
                <c:pt idx="5225">
                  <c:v>6951.83</c:v>
                </c:pt>
                <c:pt idx="5226">
                  <c:v>8291.16</c:v>
                </c:pt>
                <c:pt idx="5227">
                  <c:v>430</c:v>
                </c:pt>
                <c:pt idx="5228">
                  <c:v>0</c:v>
                </c:pt>
                <c:pt idx="5229">
                  <c:v>3042</c:v>
                </c:pt>
                <c:pt idx="5230">
                  <c:v>10</c:v>
                </c:pt>
                <c:pt idx="5231">
                  <c:v>0</c:v>
                </c:pt>
                <c:pt idx="5232">
                  <c:v>10</c:v>
                </c:pt>
                <c:pt idx="5233">
                  <c:v>1571</c:v>
                </c:pt>
                <c:pt idx="5234">
                  <c:v>10</c:v>
                </c:pt>
                <c:pt idx="5235">
                  <c:v>0</c:v>
                </c:pt>
                <c:pt idx="5236">
                  <c:v>0</c:v>
                </c:pt>
                <c:pt idx="5237">
                  <c:v>10</c:v>
                </c:pt>
                <c:pt idx="5238">
                  <c:v>0</c:v>
                </c:pt>
                <c:pt idx="5239">
                  <c:v>9982</c:v>
                </c:pt>
                <c:pt idx="5240">
                  <c:v>800</c:v>
                </c:pt>
                <c:pt idx="5241">
                  <c:v>0</c:v>
                </c:pt>
                <c:pt idx="5242">
                  <c:v>4377</c:v>
                </c:pt>
                <c:pt idx="5243">
                  <c:v>1968.72</c:v>
                </c:pt>
                <c:pt idx="5244">
                  <c:v>360</c:v>
                </c:pt>
                <c:pt idx="5245">
                  <c:v>3422</c:v>
                </c:pt>
                <c:pt idx="5246">
                  <c:v>1243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2448.25</c:v>
                </c:pt>
                <c:pt idx="5252">
                  <c:v>2210</c:v>
                </c:pt>
                <c:pt idx="5253">
                  <c:v>1572.73</c:v>
                </c:pt>
                <c:pt idx="5254">
                  <c:v>1547.04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350000</c:v>
                </c:pt>
                <c:pt idx="5259">
                  <c:v>19521.7</c:v>
                </c:pt>
                <c:pt idx="5260">
                  <c:v>16935</c:v>
                </c:pt>
                <c:pt idx="5261">
                  <c:v>13815.01</c:v>
                </c:pt>
                <c:pt idx="5262">
                  <c:v>210</c:v>
                </c:pt>
                <c:pt idx="5263">
                  <c:v>7940.96</c:v>
                </c:pt>
                <c:pt idx="5264">
                  <c:v>7323.4</c:v>
                </c:pt>
                <c:pt idx="5265">
                  <c:v>0</c:v>
                </c:pt>
                <c:pt idx="5266">
                  <c:v>9882</c:v>
                </c:pt>
                <c:pt idx="5267">
                  <c:v>1966</c:v>
                </c:pt>
                <c:pt idx="5268">
                  <c:v>2242</c:v>
                </c:pt>
                <c:pt idx="5269">
                  <c:v>0</c:v>
                </c:pt>
                <c:pt idx="5270">
                  <c:v>5466.11</c:v>
                </c:pt>
                <c:pt idx="5271">
                  <c:v>5550.84</c:v>
                </c:pt>
                <c:pt idx="5272">
                  <c:v>0</c:v>
                </c:pt>
                <c:pt idx="5273">
                  <c:v>0</c:v>
                </c:pt>
                <c:pt idx="5274">
                  <c:v>0</c:v>
                </c:pt>
                <c:pt idx="5275">
                  <c:v>3075</c:v>
                </c:pt>
                <c:pt idx="5276">
                  <c:v>2659.12</c:v>
                </c:pt>
                <c:pt idx="5277">
                  <c:v>87.6</c:v>
                </c:pt>
                <c:pt idx="5278">
                  <c:v>10</c:v>
                </c:pt>
                <c:pt idx="5279">
                  <c:v>0</c:v>
                </c:pt>
                <c:pt idx="5280">
                  <c:v>2441.64</c:v>
                </c:pt>
                <c:pt idx="5281">
                  <c:v>2000</c:v>
                </c:pt>
                <c:pt idx="5282">
                  <c:v>0</c:v>
                </c:pt>
                <c:pt idx="5283">
                  <c:v>220</c:v>
                </c:pt>
                <c:pt idx="5284">
                  <c:v>10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1658.58</c:v>
                </c:pt>
                <c:pt idx="5290">
                  <c:v>1596</c:v>
                </c:pt>
                <c:pt idx="5291">
                  <c:v>1568.24</c:v>
                </c:pt>
                <c:pt idx="5292">
                  <c:v>0</c:v>
                </c:pt>
                <c:pt idx="5293">
                  <c:v>0</c:v>
                </c:pt>
                <c:pt idx="5294">
                  <c:v>3001</c:v>
                </c:pt>
                <c:pt idx="5295">
                  <c:v>1525.03</c:v>
                </c:pt>
                <c:pt idx="5296">
                  <c:v>0</c:v>
                </c:pt>
                <c:pt idx="5297">
                  <c:v>190</c:v>
                </c:pt>
                <c:pt idx="5298">
                  <c:v>1111</c:v>
                </c:pt>
                <c:pt idx="5299">
                  <c:v>0</c:v>
                </c:pt>
                <c:pt idx="5300">
                  <c:v>18044</c:v>
                </c:pt>
                <c:pt idx="5301">
                  <c:v>220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4513.3100000000004</c:v>
                </c:pt>
                <c:pt idx="5306">
                  <c:v>3611.76</c:v>
                </c:pt>
                <c:pt idx="5307">
                  <c:v>3009.51</c:v>
                </c:pt>
                <c:pt idx="5308">
                  <c:v>2902.4</c:v>
                </c:pt>
                <c:pt idx="5309">
                  <c:v>2145.42</c:v>
                </c:pt>
                <c:pt idx="5310">
                  <c:v>0</c:v>
                </c:pt>
                <c:pt idx="5311">
                  <c:v>1697.17</c:v>
                </c:pt>
                <c:pt idx="5312">
                  <c:v>10</c:v>
                </c:pt>
                <c:pt idx="5313">
                  <c:v>4613.2</c:v>
                </c:pt>
                <c:pt idx="5314">
                  <c:v>7280</c:v>
                </c:pt>
                <c:pt idx="5315">
                  <c:v>6941.43</c:v>
                </c:pt>
                <c:pt idx="5316">
                  <c:v>0</c:v>
                </c:pt>
                <c:pt idx="5317">
                  <c:v>11936.62</c:v>
                </c:pt>
                <c:pt idx="5318">
                  <c:v>4613.3999999999996</c:v>
                </c:pt>
                <c:pt idx="5319">
                  <c:v>0</c:v>
                </c:pt>
                <c:pt idx="5320">
                  <c:v>4542.6000000000004</c:v>
                </c:pt>
                <c:pt idx="5321">
                  <c:v>4030</c:v>
                </c:pt>
                <c:pt idx="5322">
                  <c:v>0</c:v>
                </c:pt>
                <c:pt idx="5323">
                  <c:v>2780</c:v>
                </c:pt>
                <c:pt idx="5324">
                  <c:v>10</c:v>
                </c:pt>
                <c:pt idx="5325">
                  <c:v>10</c:v>
                </c:pt>
                <c:pt idx="5326">
                  <c:v>0</c:v>
                </c:pt>
                <c:pt idx="5327">
                  <c:v>0</c:v>
                </c:pt>
                <c:pt idx="5328">
                  <c:v>1996</c:v>
                </c:pt>
                <c:pt idx="5329">
                  <c:v>0</c:v>
                </c:pt>
                <c:pt idx="5330">
                  <c:v>0</c:v>
                </c:pt>
                <c:pt idx="5331">
                  <c:v>190</c:v>
                </c:pt>
                <c:pt idx="5332">
                  <c:v>210</c:v>
                </c:pt>
                <c:pt idx="5333">
                  <c:v>0</c:v>
                </c:pt>
                <c:pt idx="5334">
                  <c:v>1000</c:v>
                </c:pt>
                <c:pt idx="5335">
                  <c:v>2519.23</c:v>
                </c:pt>
                <c:pt idx="5336">
                  <c:v>17832</c:v>
                </c:pt>
                <c:pt idx="5337">
                  <c:v>9601.2999999999993</c:v>
                </c:pt>
                <c:pt idx="5338">
                  <c:v>250</c:v>
                </c:pt>
                <c:pt idx="5339">
                  <c:v>0</c:v>
                </c:pt>
                <c:pt idx="5340">
                  <c:v>2701.99</c:v>
                </c:pt>
                <c:pt idx="5341">
                  <c:v>0</c:v>
                </c:pt>
                <c:pt idx="5342">
                  <c:v>1901</c:v>
                </c:pt>
                <c:pt idx="5343">
                  <c:v>0</c:v>
                </c:pt>
                <c:pt idx="5344">
                  <c:v>4266.8999999999996</c:v>
                </c:pt>
                <c:pt idx="5345">
                  <c:v>6456</c:v>
                </c:pt>
                <c:pt idx="5346">
                  <c:v>400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3785.56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358.6</c:v>
                </c:pt>
                <c:pt idx="5356">
                  <c:v>356.72</c:v>
                </c:pt>
                <c:pt idx="5357">
                  <c:v>1966</c:v>
                </c:pt>
                <c:pt idx="5358">
                  <c:v>1842.42</c:v>
                </c:pt>
                <c:pt idx="5359">
                  <c:v>0</c:v>
                </c:pt>
                <c:pt idx="5360">
                  <c:v>10</c:v>
                </c:pt>
                <c:pt idx="5361">
                  <c:v>0</c:v>
                </c:pt>
                <c:pt idx="5362">
                  <c:v>0</c:v>
                </c:pt>
                <c:pt idx="5363">
                  <c:v>3717</c:v>
                </c:pt>
                <c:pt idx="5364">
                  <c:v>0</c:v>
                </c:pt>
                <c:pt idx="5365">
                  <c:v>0</c:v>
                </c:pt>
                <c:pt idx="5366">
                  <c:v>8982</c:v>
                </c:pt>
                <c:pt idx="5367">
                  <c:v>7365</c:v>
                </c:pt>
                <c:pt idx="5368">
                  <c:v>0</c:v>
                </c:pt>
                <c:pt idx="5369">
                  <c:v>0</c:v>
                </c:pt>
                <c:pt idx="5370">
                  <c:v>3250</c:v>
                </c:pt>
                <c:pt idx="5371">
                  <c:v>2750</c:v>
                </c:pt>
                <c:pt idx="5372">
                  <c:v>360</c:v>
                </c:pt>
                <c:pt idx="5373">
                  <c:v>2375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</c:v>
                </c:pt>
                <c:pt idx="5378">
                  <c:v>220</c:v>
                </c:pt>
                <c:pt idx="5379">
                  <c:v>0</c:v>
                </c:pt>
                <c:pt idx="5380">
                  <c:v>9546</c:v>
                </c:pt>
                <c:pt idx="5381">
                  <c:v>10</c:v>
                </c:pt>
                <c:pt idx="5382">
                  <c:v>0</c:v>
                </c:pt>
                <c:pt idx="5383">
                  <c:v>0</c:v>
                </c:pt>
                <c:pt idx="5384">
                  <c:v>1601.68</c:v>
                </c:pt>
                <c:pt idx="5385">
                  <c:v>4120</c:v>
                </c:pt>
                <c:pt idx="5386">
                  <c:v>5167.8999999999996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4471.2</c:v>
                </c:pt>
                <c:pt idx="5391">
                  <c:v>509.08</c:v>
                </c:pt>
                <c:pt idx="5392">
                  <c:v>0</c:v>
                </c:pt>
                <c:pt idx="5393">
                  <c:v>0</c:v>
                </c:pt>
                <c:pt idx="5394">
                  <c:v>2611</c:v>
                </c:pt>
                <c:pt idx="5395">
                  <c:v>307.60000000000002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500</c:v>
                </c:pt>
                <c:pt idx="5400">
                  <c:v>1536</c:v>
                </c:pt>
                <c:pt idx="5401">
                  <c:v>5384.7</c:v>
                </c:pt>
                <c:pt idx="5402">
                  <c:v>210</c:v>
                </c:pt>
                <c:pt idx="5403">
                  <c:v>0</c:v>
                </c:pt>
                <c:pt idx="5404">
                  <c:v>0</c:v>
                </c:pt>
                <c:pt idx="5405">
                  <c:v>8944.39</c:v>
                </c:pt>
                <c:pt idx="5406">
                  <c:v>19832.849999999999</c:v>
                </c:pt>
                <c:pt idx="5407">
                  <c:v>7641</c:v>
                </c:pt>
                <c:pt idx="5408">
                  <c:v>850</c:v>
                </c:pt>
                <c:pt idx="5409">
                  <c:v>6925.91</c:v>
                </c:pt>
                <c:pt idx="5410">
                  <c:v>420.63</c:v>
                </c:pt>
                <c:pt idx="5411">
                  <c:v>0</c:v>
                </c:pt>
                <c:pt idx="5412">
                  <c:v>10</c:v>
                </c:pt>
                <c:pt idx="5413">
                  <c:v>0</c:v>
                </c:pt>
                <c:pt idx="5414">
                  <c:v>0</c:v>
                </c:pt>
                <c:pt idx="5415">
                  <c:v>0</c:v>
                </c:pt>
                <c:pt idx="5416">
                  <c:v>4345.84</c:v>
                </c:pt>
                <c:pt idx="5417">
                  <c:v>0</c:v>
                </c:pt>
                <c:pt idx="5418">
                  <c:v>2350</c:v>
                </c:pt>
                <c:pt idx="5419">
                  <c:v>0</c:v>
                </c:pt>
                <c:pt idx="5420">
                  <c:v>10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0</c:v>
                </c:pt>
                <c:pt idx="5425">
                  <c:v>0</c:v>
                </c:pt>
                <c:pt idx="5426">
                  <c:v>0</c:v>
                </c:pt>
                <c:pt idx="5427">
                  <c:v>1000</c:v>
                </c:pt>
                <c:pt idx="5428">
                  <c:v>0</c:v>
                </c:pt>
                <c:pt idx="5429">
                  <c:v>0</c:v>
                </c:pt>
                <c:pt idx="5430">
                  <c:v>8467.5</c:v>
                </c:pt>
                <c:pt idx="5431">
                  <c:v>2732</c:v>
                </c:pt>
                <c:pt idx="5432">
                  <c:v>4651.12</c:v>
                </c:pt>
                <c:pt idx="5433">
                  <c:v>1600</c:v>
                </c:pt>
                <c:pt idx="5434">
                  <c:v>0</c:v>
                </c:pt>
                <c:pt idx="5435">
                  <c:v>5367.77</c:v>
                </c:pt>
                <c:pt idx="5436">
                  <c:v>5527.73</c:v>
                </c:pt>
                <c:pt idx="5437">
                  <c:v>0</c:v>
                </c:pt>
                <c:pt idx="5438">
                  <c:v>4212</c:v>
                </c:pt>
                <c:pt idx="5439">
                  <c:v>3520</c:v>
                </c:pt>
                <c:pt idx="5440">
                  <c:v>163.74</c:v>
                </c:pt>
                <c:pt idx="5441">
                  <c:v>2499.37</c:v>
                </c:pt>
                <c:pt idx="5442">
                  <c:v>2488.1999999999998</c:v>
                </c:pt>
                <c:pt idx="5443">
                  <c:v>0</c:v>
                </c:pt>
                <c:pt idx="5444">
                  <c:v>2302</c:v>
                </c:pt>
                <c:pt idx="5445">
                  <c:v>0</c:v>
                </c:pt>
                <c:pt idx="5446">
                  <c:v>0</c:v>
                </c:pt>
                <c:pt idx="5447">
                  <c:v>5520.87</c:v>
                </c:pt>
                <c:pt idx="5448">
                  <c:v>1597</c:v>
                </c:pt>
                <c:pt idx="5449">
                  <c:v>0</c:v>
                </c:pt>
                <c:pt idx="5450">
                  <c:v>1100</c:v>
                </c:pt>
                <c:pt idx="5451">
                  <c:v>0</c:v>
                </c:pt>
                <c:pt idx="5452">
                  <c:v>0</c:v>
                </c:pt>
                <c:pt idx="5453">
                  <c:v>50</c:v>
                </c:pt>
                <c:pt idx="5454">
                  <c:v>0</c:v>
                </c:pt>
                <c:pt idx="5455">
                  <c:v>8552.56</c:v>
                </c:pt>
                <c:pt idx="5456">
                  <c:v>7131.89</c:v>
                </c:pt>
                <c:pt idx="5457">
                  <c:v>0</c:v>
                </c:pt>
                <c:pt idx="5458">
                  <c:v>0</c:v>
                </c:pt>
                <c:pt idx="5459">
                  <c:v>750</c:v>
                </c:pt>
                <c:pt idx="5460">
                  <c:v>1200</c:v>
                </c:pt>
                <c:pt idx="5461">
                  <c:v>0</c:v>
                </c:pt>
                <c:pt idx="5462">
                  <c:v>0</c:v>
                </c:pt>
                <c:pt idx="5463">
                  <c:v>1506</c:v>
                </c:pt>
                <c:pt idx="5464">
                  <c:v>0</c:v>
                </c:pt>
                <c:pt idx="5465">
                  <c:v>571.22</c:v>
                </c:pt>
                <c:pt idx="5466">
                  <c:v>0</c:v>
                </c:pt>
                <c:pt idx="5467">
                  <c:v>3433.76</c:v>
                </c:pt>
                <c:pt idx="5468">
                  <c:v>0</c:v>
                </c:pt>
                <c:pt idx="5469">
                  <c:v>2927.81</c:v>
                </c:pt>
                <c:pt idx="5470">
                  <c:v>2756.04</c:v>
                </c:pt>
                <c:pt idx="5471">
                  <c:v>500</c:v>
                </c:pt>
                <c:pt idx="5472">
                  <c:v>0</c:v>
                </c:pt>
                <c:pt idx="5473">
                  <c:v>0</c:v>
                </c:pt>
                <c:pt idx="5474">
                  <c:v>703.2</c:v>
                </c:pt>
                <c:pt idx="5475">
                  <c:v>10</c:v>
                </c:pt>
                <c:pt idx="5476">
                  <c:v>6149.65</c:v>
                </c:pt>
                <c:pt idx="5477">
                  <c:v>6666</c:v>
                </c:pt>
                <c:pt idx="5478">
                  <c:v>600</c:v>
                </c:pt>
                <c:pt idx="5479">
                  <c:v>312</c:v>
                </c:pt>
                <c:pt idx="5480">
                  <c:v>0</c:v>
                </c:pt>
                <c:pt idx="5481">
                  <c:v>2530</c:v>
                </c:pt>
                <c:pt idx="5482">
                  <c:v>5428.19</c:v>
                </c:pt>
                <c:pt idx="5483">
                  <c:v>392</c:v>
                </c:pt>
                <c:pt idx="5484">
                  <c:v>2084</c:v>
                </c:pt>
                <c:pt idx="5485">
                  <c:v>751.6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10</c:v>
                </c:pt>
                <c:pt idx="5491">
                  <c:v>1684.97</c:v>
                </c:pt>
                <c:pt idx="5492">
                  <c:v>1331.03</c:v>
                </c:pt>
                <c:pt idx="5493">
                  <c:v>2001</c:v>
                </c:pt>
                <c:pt idx="5494">
                  <c:v>0</c:v>
                </c:pt>
                <c:pt idx="5495">
                  <c:v>2500</c:v>
                </c:pt>
                <c:pt idx="5496">
                  <c:v>0</c:v>
                </c:pt>
                <c:pt idx="5497">
                  <c:v>3766</c:v>
                </c:pt>
                <c:pt idx="5498">
                  <c:v>0</c:v>
                </c:pt>
                <c:pt idx="5499">
                  <c:v>1000</c:v>
                </c:pt>
                <c:pt idx="5500">
                  <c:v>3047</c:v>
                </c:pt>
                <c:pt idx="5501">
                  <c:v>0</c:v>
                </c:pt>
                <c:pt idx="5502">
                  <c:v>2551.5100000000002</c:v>
                </c:pt>
                <c:pt idx="5503">
                  <c:v>0</c:v>
                </c:pt>
                <c:pt idx="5504">
                  <c:v>0</c:v>
                </c:pt>
                <c:pt idx="5505">
                  <c:v>2036</c:v>
                </c:pt>
                <c:pt idx="5506">
                  <c:v>1980</c:v>
                </c:pt>
                <c:pt idx="5507">
                  <c:v>2688</c:v>
                </c:pt>
                <c:pt idx="5508">
                  <c:v>1280</c:v>
                </c:pt>
                <c:pt idx="5509">
                  <c:v>1837</c:v>
                </c:pt>
                <c:pt idx="5510">
                  <c:v>10</c:v>
                </c:pt>
                <c:pt idx="5511">
                  <c:v>0</c:v>
                </c:pt>
                <c:pt idx="5512">
                  <c:v>0</c:v>
                </c:pt>
                <c:pt idx="5513">
                  <c:v>0</c:v>
                </c:pt>
                <c:pt idx="5514">
                  <c:v>2716</c:v>
                </c:pt>
                <c:pt idx="5515">
                  <c:v>2098</c:v>
                </c:pt>
                <c:pt idx="5516">
                  <c:v>1909.5</c:v>
                </c:pt>
                <c:pt idx="5517">
                  <c:v>2494.42</c:v>
                </c:pt>
                <c:pt idx="5518">
                  <c:v>465</c:v>
                </c:pt>
                <c:pt idx="5519">
                  <c:v>0</c:v>
                </c:pt>
                <c:pt idx="5520">
                  <c:v>0</c:v>
                </c:pt>
                <c:pt idx="5521">
                  <c:v>4634.18</c:v>
                </c:pt>
                <c:pt idx="5522">
                  <c:v>0</c:v>
                </c:pt>
                <c:pt idx="5523">
                  <c:v>3716</c:v>
                </c:pt>
                <c:pt idx="5524">
                  <c:v>2850</c:v>
                </c:pt>
                <c:pt idx="5525">
                  <c:v>360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4991.2299999999996</c:v>
                </c:pt>
                <c:pt idx="5530">
                  <c:v>2113.56</c:v>
                </c:pt>
                <c:pt idx="5531">
                  <c:v>2000</c:v>
                </c:pt>
                <c:pt idx="5532">
                  <c:v>0</c:v>
                </c:pt>
                <c:pt idx="5533">
                  <c:v>0</c:v>
                </c:pt>
                <c:pt idx="5534">
                  <c:v>2826.98</c:v>
                </c:pt>
                <c:pt idx="5535">
                  <c:v>0</c:v>
                </c:pt>
                <c:pt idx="5536">
                  <c:v>0</c:v>
                </c:pt>
                <c:pt idx="5537">
                  <c:v>1373.68</c:v>
                </c:pt>
                <c:pt idx="5538">
                  <c:v>6708.45</c:v>
                </c:pt>
                <c:pt idx="5539">
                  <c:v>6870</c:v>
                </c:pt>
                <c:pt idx="5540">
                  <c:v>6683.41</c:v>
                </c:pt>
                <c:pt idx="5541">
                  <c:v>0</c:v>
                </c:pt>
                <c:pt idx="5542">
                  <c:v>2596</c:v>
                </c:pt>
                <c:pt idx="5543">
                  <c:v>10</c:v>
                </c:pt>
                <c:pt idx="5544">
                  <c:v>1596</c:v>
                </c:pt>
                <c:pt idx="5545">
                  <c:v>0</c:v>
                </c:pt>
                <c:pt idx="5546">
                  <c:v>2000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230</c:v>
                </c:pt>
                <c:pt idx="5551">
                  <c:v>2190.27</c:v>
                </c:pt>
                <c:pt idx="5552">
                  <c:v>0</c:v>
                </c:pt>
                <c:pt idx="5553">
                  <c:v>0</c:v>
                </c:pt>
                <c:pt idx="5554">
                  <c:v>0</c:v>
                </c:pt>
                <c:pt idx="5555">
                  <c:v>0</c:v>
                </c:pt>
                <c:pt idx="5556">
                  <c:v>0</c:v>
                </c:pt>
                <c:pt idx="5557">
                  <c:v>1250</c:v>
                </c:pt>
                <c:pt idx="5558">
                  <c:v>1100</c:v>
                </c:pt>
                <c:pt idx="5559">
                  <c:v>0</c:v>
                </c:pt>
                <c:pt idx="5560">
                  <c:v>0</c:v>
                </c:pt>
                <c:pt idx="5561">
                  <c:v>1075.0899999999999</c:v>
                </c:pt>
                <c:pt idx="5562">
                  <c:v>0</c:v>
                </c:pt>
                <c:pt idx="5563">
                  <c:v>1094.6600000000001</c:v>
                </c:pt>
                <c:pt idx="5564">
                  <c:v>0</c:v>
                </c:pt>
                <c:pt idx="5565">
                  <c:v>4801.6899999999996</c:v>
                </c:pt>
                <c:pt idx="5566">
                  <c:v>22684</c:v>
                </c:pt>
                <c:pt idx="5567">
                  <c:v>0</c:v>
                </c:pt>
                <c:pt idx="5568">
                  <c:v>0</c:v>
                </c:pt>
                <c:pt idx="5569">
                  <c:v>2916</c:v>
                </c:pt>
                <c:pt idx="5570">
                  <c:v>5312</c:v>
                </c:pt>
                <c:pt idx="5571">
                  <c:v>5000.3</c:v>
                </c:pt>
                <c:pt idx="5572">
                  <c:v>0</c:v>
                </c:pt>
                <c:pt idx="5573">
                  <c:v>4183</c:v>
                </c:pt>
                <c:pt idx="5574">
                  <c:v>0</c:v>
                </c:pt>
                <c:pt idx="5575">
                  <c:v>2000</c:v>
                </c:pt>
                <c:pt idx="5576">
                  <c:v>0</c:v>
                </c:pt>
                <c:pt idx="5577">
                  <c:v>220</c:v>
                </c:pt>
                <c:pt idx="5578">
                  <c:v>10</c:v>
                </c:pt>
                <c:pt idx="5579">
                  <c:v>0</c:v>
                </c:pt>
                <c:pt idx="5580">
                  <c:v>1867.6</c:v>
                </c:pt>
                <c:pt idx="5581">
                  <c:v>1800</c:v>
                </c:pt>
                <c:pt idx="5582">
                  <c:v>1596</c:v>
                </c:pt>
                <c:pt idx="5583">
                  <c:v>6373.78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1097.82</c:v>
                </c:pt>
                <c:pt idx="5588">
                  <c:v>1000</c:v>
                </c:pt>
                <c:pt idx="5589">
                  <c:v>6478.66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360</c:v>
                </c:pt>
                <c:pt idx="5594">
                  <c:v>1986</c:v>
                </c:pt>
                <c:pt idx="5595">
                  <c:v>751</c:v>
                </c:pt>
                <c:pt idx="5596">
                  <c:v>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12120</c:v>
                </c:pt>
                <c:pt idx="5601">
                  <c:v>9955.9500000000007</c:v>
                </c:pt>
                <c:pt idx="5602">
                  <c:v>9181.6</c:v>
                </c:pt>
                <c:pt idx="5603">
                  <c:v>0</c:v>
                </c:pt>
                <c:pt idx="5604">
                  <c:v>3085.66</c:v>
                </c:pt>
                <c:pt idx="5605">
                  <c:v>2242</c:v>
                </c:pt>
                <c:pt idx="5606">
                  <c:v>4428.32</c:v>
                </c:pt>
                <c:pt idx="5607">
                  <c:v>0</c:v>
                </c:pt>
                <c:pt idx="5608">
                  <c:v>0</c:v>
                </c:pt>
                <c:pt idx="5609">
                  <c:v>3815</c:v>
                </c:pt>
                <c:pt idx="5610">
                  <c:v>0</c:v>
                </c:pt>
                <c:pt idx="5611">
                  <c:v>10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2286</c:v>
                </c:pt>
                <c:pt idx="5616">
                  <c:v>0</c:v>
                </c:pt>
                <c:pt idx="5617">
                  <c:v>1080</c:v>
                </c:pt>
                <c:pt idx="5618">
                  <c:v>0</c:v>
                </c:pt>
                <c:pt idx="5619">
                  <c:v>180</c:v>
                </c:pt>
                <c:pt idx="5620">
                  <c:v>885.26</c:v>
                </c:pt>
                <c:pt idx="5621">
                  <c:v>30817.46</c:v>
                </c:pt>
                <c:pt idx="5622">
                  <c:v>1111</c:v>
                </c:pt>
                <c:pt idx="5623">
                  <c:v>0</c:v>
                </c:pt>
                <c:pt idx="5624">
                  <c:v>3881.97</c:v>
                </c:pt>
                <c:pt idx="5625">
                  <c:v>10</c:v>
                </c:pt>
                <c:pt idx="5626">
                  <c:v>0</c:v>
                </c:pt>
                <c:pt idx="5627">
                  <c:v>850</c:v>
                </c:pt>
                <c:pt idx="5628">
                  <c:v>678</c:v>
                </c:pt>
                <c:pt idx="5629">
                  <c:v>0</c:v>
                </c:pt>
                <c:pt idx="5630">
                  <c:v>0</c:v>
                </c:pt>
                <c:pt idx="5631">
                  <c:v>2466</c:v>
                </c:pt>
                <c:pt idx="5632">
                  <c:v>0</c:v>
                </c:pt>
                <c:pt idx="5633">
                  <c:v>2258.08</c:v>
                </c:pt>
                <c:pt idx="5634">
                  <c:v>500</c:v>
                </c:pt>
                <c:pt idx="5635">
                  <c:v>7556.02</c:v>
                </c:pt>
                <c:pt idx="5636">
                  <c:v>0</c:v>
                </c:pt>
                <c:pt idx="5637">
                  <c:v>260</c:v>
                </c:pt>
                <c:pt idx="5638">
                  <c:v>1350</c:v>
                </c:pt>
                <c:pt idx="5639">
                  <c:v>1310</c:v>
                </c:pt>
                <c:pt idx="5640">
                  <c:v>1200</c:v>
                </c:pt>
                <c:pt idx="5641">
                  <c:v>10</c:v>
                </c:pt>
                <c:pt idx="5642">
                  <c:v>3795.14</c:v>
                </c:pt>
                <c:pt idx="5643">
                  <c:v>11594.82</c:v>
                </c:pt>
                <c:pt idx="5644">
                  <c:v>816.01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8080.92</c:v>
                </c:pt>
                <c:pt idx="5649">
                  <c:v>7945.43</c:v>
                </c:pt>
                <c:pt idx="5650">
                  <c:v>5340</c:v>
                </c:pt>
                <c:pt idx="5651">
                  <c:v>1100</c:v>
                </c:pt>
                <c:pt idx="5652">
                  <c:v>0</c:v>
                </c:pt>
                <c:pt idx="5653">
                  <c:v>25587.94</c:v>
                </c:pt>
                <c:pt idx="5654">
                  <c:v>297.76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10000</c:v>
                </c:pt>
                <c:pt idx="5659">
                  <c:v>4862.42</c:v>
                </c:pt>
                <c:pt idx="5660">
                  <c:v>0</c:v>
                </c:pt>
                <c:pt idx="5661">
                  <c:v>4025.77</c:v>
                </c:pt>
                <c:pt idx="5662">
                  <c:v>3872</c:v>
                </c:pt>
                <c:pt idx="5663">
                  <c:v>3305.97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1625.04</c:v>
                </c:pt>
                <c:pt idx="5669">
                  <c:v>10</c:v>
                </c:pt>
                <c:pt idx="5670">
                  <c:v>823.28</c:v>
                </c:pt>
                <c:pt idx="5671">
                  <c:v>644</c:v>
                </c:pt>
                <c:pt idx="5672">
                  <c:v>1479.84</c:v>
                </c:pt>
                <c:pt idx="5673">
                  <c:v>1329.46</c:v>
                </c:pt>
                <c:pt idx="5674">
                  <c:v>1000</c:v>
                </c:pt>
                <c:pt idx="5675">
                  <c:v>6031</c:v>
                </c:pt>
                <c:pt idx="5676">
                  <c:v>750</c:v>
                </c:pt>
                <c:pt idx="5677">
                  <c:v>0</c:v>
                </c:pt>
                <c:pt idx="5678">
                  <c:v>26126.73</c:v>
                </c:pt>
                <c:pt idx="5679">
                  <c:v>27933.84</c:v>
                </c:pt>
                <c:pt idx="5680">
                  <c:v>8145</c:v>
                </c:pt>
                <c:pt idx="5681">
                  <c:v>0</c:v>
                </c:pt>
                <c:pt idx="5682">
                  <c:v>13406.85</c:v>
                </c:pt>
                <c:pt idx="5683">
                  <c:v>0</c:v>
                </c:pt>
                <c:pt idx="5684">
                  <c:v>2518.0300000000002</c:v>
                </c:pt>
                <c:pt idx="5685">
                  <c:v>1277.8</c:v>
                </c:pt>
                <c:pt idx="5686">
                  <c:v>550</c:v>
                </c:pt>
                <c:pt idx="5687">
                  <c:v>0</c:v>
                </c:pt>
                <c:pt idx="5688">
                  <c:v>1000</c:v>
                </c:pt>
                <c:pt idx="5689">
                  <c:v>695.33</c:v>
                </c:pt>
                <c:pt idx="5690">
                  <c:v>10</c:v>
                </c:pt>
                <c:pt idx="5691">
                  <c:v>648.88</c:v>
                </c:pt>
                <c:pt idx="5692">
                  <c:v>0</c:v>
                </c:pt>
                <c:pt idx="5693">
                  <c:v>1000</c:v>
                </c:pt>
                <c:pt idx="5694">
                  <c:v>10308.11</c:v>
                </c:pt>
                <c:pt idx="5695">
                  <c:v>738.35</c:v>
                </c:pt>
                <c:pt idx="5696">
                  <c:v>8650.2000000000007</c:v>
                </c:pt>
                <c:pt idx="5697">
                  <c:v>2495.37</c:v>
                </c:pt>
                <c:pt idx="5698">
                  <c:v>2144</c:v>
                </c:pt>
                <c:pt idx="5699">
                  <c:v>10</c:v>
                </c:pt>
                <c:pt idx="5700">
                  <c:v>0</c:v>
                </c:pt>
                <c:pt idx="5701">
                  <c:v>0</c:v>
                </c:pt>
                <c:pt idx="5702">
                  <c:v>0</c:v>
                </c:pt>
                <c:pt idx="5703">
                  <c:v>0</c:v>
                </c:pt>
                <c:pt idx="5704">
                  <c:v>0</c:v>
                </c:pt>
                <c:pt idx="5705">
                  <c:v>0</c:v>
                </c:pt>
                <c:pt idx="5706">
                  <c:v>0</c:v>
                </c:pt>
                <c:pt idx="5707">
                  <c:v>10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2322</c:v>
                </c:pt>
                <c:pt idx="5712">
                  <c:v>0</c:v>
                </c:pt>
                <c:pt idx="5713">
                  <c:v>0</c:v>
                </c:pt>
                <c:pt idx="5714">
                  <c:v>1647.04</c:v>
                </c:pt>
                <c:pt idx="5715">
                  <c:v>834</c:v>
                </c:pt>
                <c:pt idx="5716">
                  <c:v>10</c:v>
                </c:pt>
                <c:pt idx="5717">
                  <c:v>0</c:v>
                </c:pt>
                <c:pt idx="5718">
                  <c:v>1606</c:v>
                </c:pt>
                <c:pt idx="5719">
                  <c:v>10</c:v>
                </c:pt>
                <c:pt idx="5720">
                  <c:v>10</c:v>
                </c:pt>
                <c:pt idx="5721">
                  <c:v>0</c:v>
                </c:pt>
                <c:pt idx="5722">
                  <c:v>4140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1581.53</c:v>
                </c:pt>
                <c:pt idx="5727">
                  <c:v>185</c:v>
                </c:pt>
                <c:pt idx="5728">
                  <c:v>2295.23</c:v>
                </c:pt>
                <c:pt idx="5729">
                  <c:v>0</c:v>
                </c:pt>
                <c:pt idx="5730">
                  <c:v>5003.6899999999996</c:v>
                </c:pt>
                <c:pt idx="5731">
                  <c:v>4180.32</c:v>
                </c:pt>
                <c:pt idx="5732">
                  <c:v>3528.06</c:v>
                </c:pt>
                <c:pt idx="5733">
                  <c:v>500</c:v>
                </c:pt>
                <c:pt idx="5734">
                  <c:v>12862.55</c:v>
                </c:pt>
                <c:pt idx="5735">
                  <c:v>3416</c:v>
                </c:pt>
                <c:pt idx="5736">
                  <c:v>3210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3387.48</c:v>
                </c:pt>
                <c:pt idx="5745">
                  <c:v>2644</c:v>
                </c:pt>
                <c:pt idx="5746">
                  <c:v>2340.83</c:v>
                </c:pt>
                <c:pt idx="5747">
                  <c:v>405.79</c:v>
                </c:pt>
                <c:pt idx="5748">
                  <c:v>0</c:v>
                </c:pt>
                <c:pt idx="5749">
                  <c:v>399.9</c:v>
                </c:pt>
                <c:pt idx="5750">
                  <c:v>1703.26</c:v>
                </c:pt>
                <c:pt idx="5751">
                  <c:v>0</c:v>
                </c:pt>
                <c:pt idx="5752">
                  <c:v>0</c:v>
                </c:pt>
                <c:pt idx="5753">
                  <c:v>10</c:v>
                </c:pt>
                <c:pt idx="5754">
                  <c:v>1466</c:v>
                </c:pt>
                <c:pt idx="5755">
                  <c:v>0</c:v>
                </c:pt>
                <c:pt idx="5756">
                  <c:v>10064</c:v>
                </c:pt>
                <c:pt idx="5757">
                  <c:v>0</c:v>
                </c:pt>
                <c:pt idx="5758">
                  <c:v>8646.44</c:v>
                </c:pt>
                <c:pt idx="5759">
                  <c:v>8161.02</c:v>
                </c:pt>
                <c:pt idx="5760">
                  <c:v>0</c:v>
                </c:pt>
                <c:pt idx="5761">
                  <c:v>7550</c:v>
                </c:pt>
                <c:pt idx="5762">
                  <c:v>7200</c:v>
                </c:pt>
                <c:pt idx="5763">
                  <c:v>1006</c:v>
                </c:pt>
                <c:pt idx="5764">
                  <c:v>6740.35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3216</c:v>
                </c:pt>
                <c:pt idx="5770">
                  <c:v>0</c:v>
                </c:pt>
                <c:pt idx="5771">
                  <c:v>0</c:v>
                </c:pt>
                <c:pt idx="5772">
                  <c:v>3500</c:v>
                </c:pt>
                <c:pt idx="5773">
                  <c:v>5465.94</c:v>
                </c:pt>
                <c:pt idx="5774">
                  <c:v>4741.26</c:v>
                </c:pt>
                <c:pt idx="5775">
                  <c:v>0</c:v>
                </c:pt>
                <c:pt idx="5776">
                  <c:v>1749.56</c:v>
                </c:pt>
                <c:pt idx="5777">
                  <c:v>2342</c:v>
                </c:pt>
                <c:pt idx="5778">
                  <c:v>0</c:v>
                </c:pt>
                <c:pt idx="5779">
                  <c:v>954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4257</c:v>
                </c:pt>
                <c:pt idx="5784">
                  <c:v>26077</c:v>
                </c:pt>
                <c:pt idx="5785">
                  <c:v>5304.28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3982</c:v>
                </c:pt>
                <c:pt idx="5790">
                  <c:v>0</c:v>
                </c:pt>
                <c:pt idx="5791">
                  <c:v>0</c:v>
                </c:pt>
                <c:pt idx="5792">
                  <c:v>10</c:v>
                </c:pt>
                <c:pt idx="5793">
                  <c:v>2216</c:v>
                </c:pt>
                <c:pt idx="5794">
                  <c:v>3726</c:v>
                </c:pt>
                <c:pt idx="5795">
                  <c:v>2716</c:v>
                </c:pt>
                <c:pt idx="5796">
                  <c:v>10</c:v>
                </c:pt>
                <c:pt idx="5797">
                  <c:v>0</c:v>
                </c:pt>
                <c:pt idx="5798">
                  <c:v>0</c:v>
                </c:pt>
                <c:pt idx="5799">
                  <c:v>210</c:v>
                </c:pt>
                <c:pt idx="5800">
                  <c:v>0</c:v>
                </c:pt>
                <c:pt idx="5801">
                  <c:v>1629</c:v>
                </c:pt>
                <c:pt idx="5802">
                  <c:v>0</c:v>
                </c:pt>
                <c:pt idx="5803">
                  <c:v>0</c:v>
                </c:pt>
                <c:pt idx="5804">
                  <c:v>0</c:v>
                </c:pt>
                <c:pt idx="5805">
                  <c:v>6538.19</c:v>
                </c:pt>
                <c:pt idx="5806">
                  <c:v>6235.58</c:v>
                </c:pt>
                <c:pt idx="5807">
                  <c:v>5889.77</c:v>
                </c:pt>
                <c:pt idx="5808">
                  <c:v>4484</c:v>
                </c:pt>
                <c:pt idx="5809">
                  <c:v>0</c:v>
                </c:pt>
                <c:pt idx="5810">
                  <c:v>0</c:v>
                </c:pt>
                <c:pt idx="5811">
                  <c:v>2377.5500000000002</c:v>
                </c:pt>
                <c:pt idx="5812">
                  <c:v>0</c:v>
                </c:pt>
                <c:pt idx="5813">
                  <c:v>0</c:v>
                </c:pt>
                <c:pt idx="5814">
                  <c:v>710.53</c:v>
                </c:pt>
                <c:pt idx="5815">
                  <c:v>1033.5</c:v>
                </c:pt>
                <c:pt idx="5816">
                  <c:v>8864.8799999999992</c:v>
                </c:pt>
                <c:pt idx="5817">
                  <c:v>2000</c:v>
                </c:pt>
                <c:pt idx="5818">
                  <c:v>101.01</c:v>
                </c:pt>
                <c:pt idx="5819">
                  <c:v>10</c:v>
                </c:pt>
                <c:pt idx="5820">
                  <c:v>650</c:v>
                </c:pt>
                <c:pt idx="5821">
                  <c:v>0</c:v>
                </c:pt>
                <c:pt idx="5822">
                  <c:v>1248.08</c:v>
                </c:pt>
                <c:pt idx="5823">
                  <c:v>110</c:v>
                </c:pt>
                <c:pt idx="5824">
                  <c:v>10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10</c:v>
                </c:pt>
                <c:pt idx="5830">
                  <c:v>3932</c:v>
                </c:pt>
                <c:pt idx="5831">
                  <c:v>601.9</c:v>
                </c:pt>
                <c:pt idx="5832">
                  <c:v>0</c:v>
                </c:pt>
                <c:pt idx="5833">
                  <c:v>10</c:v>
                </c:pt>
                <c:pt idx="5834">
                  <c:v>7517</c:v>
                </c:pt>
                <c:pt idx="5835">
                  <c:v>7217.25</c:v>
                </c:pt>
                <c:pt idx="5836">
                  <c:v>0</c:v>
                </c:pt>
                <c:pt idx="5837">
                  <c:v>0</c:v>
                </c:pt>
                <c:pt idx="5838">
                  <c:v>6486</c:v>
                </c:pt>
                <c:pt idx="5839">
                  <c:v>0</c:v>
                </c:pt>
                <c:pt idx="5840">
                  <c:v>10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4097</c:v>
                </c:pt>
                <c:pt idx="5847">
                  <c:v>0</c:v>
                </c:pt>
                <c:pt idx="5848">
                  <c:v>0</c:v>
                </c:pt>
                <c:pt idx="5849">
                  <c:v>2988.47</c:v>
                </c:pt>
                <c:pt idx="5850">
                  <c:v>0</c:v>
                </c:pt>
                <c:pt idx="5851">
                  <c:v>0</c:v>
                </c:pt>
                <c:pt idx="5852">
                  <c:v>2444.63</c:v>
                </c:pt>
                <c:pt idx="5853">
                  <c:v>10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6761.36</c:v>
                </c:pt>
                <c:pt idx="5859">
                  <c:v>0</c:v>
                </c:pt>
                <c:pt idx="5860">
                  <c:v>2751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0</c:v>
                </c:pt>
                <c:pt idx="5865">
                  <c:v>0</c:v>
                </c:pt>
                <c:pt idx="5866">
                  <c:v>0</c:v>
                </c:pt>
                <c:pt idx="5867">
                  <c:v>4573.4399999999996</c:v>
                </c:pt>
                <c:pt idx="5868">
                  <c:v>0</c:v>
                </c:pt>
                <c:pt idx="5869">
                  <c:v>0</c:v>
                </c:pt>
                <c:pt idx="5870">
                  <c:v>12</c:v>
                </c:pt>
                <c:pt idx="5871">
                  <c:v>0</c:v>
                </c:pt>
                <c:pt idx="5872">
                  <c:v>2216</c:v>
                </c:pt>
                <c:pt idx="5873">
                  <c:v>500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2146</c:v>
                </c:pt>
                <c:pt idx="5878">
                  <c:v>0</c:v>
                </c:pt>
                <c:pt idx="5879">
                  <c:v>0</c:v>
                </c:pt>
                <c:pt idx="5880">
                  <c:v>0</c:v>
                </c:pt>
                <c:pt idx="5881">
                  <c:v>3507</c:v>
                </c:pt>
                <c:pt idx="5882">
                  <c:v>1596</c:v>
                </c:pt>
                <c:pt idx="5883">
                  <c:v>9035.0499999999993</c:v>
                </c:pt>
                <c:pt idx="5884">
                  <c:v>8614.16</c:v>
                </c:pt>
                <c:pt idx="5885">
                  <c:v>7958.98</c:v>
                </c:pt>
                <c:pt idx="5886">
                  <c:v>0</c:v>
                </c:pt>
                <c:pt idx="5887">
                  <c:v>2516</c:v>
                </c:pt>
                <c:pt idx="5888">
                  <c:v>1735.03</c:v>
                </c:pt>
                <c:pt idx="5889">
                  <c:v>3860.71</c:v>
                </c:pt>
                <c:pt idx="5890">
                  <c:v>2680.84</c:v>
                </c:pt>
                <c:pt idx="5891">
                  <c:v>0</c:v>
                </c:pt>
                <c:pt idx="5892">
                  <c:v>2321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10</c:v>
                </c:pt>
                <c:pt idx="5897">
                  <c:v>7111.5</c:v>
                </c:pt>
                <c:pt idx="5898">
                  <c:v>0</c:v>
                </c:pt>
                <c:pt idx="5899">
                  <c:v>0</c:v>
                </c:pt>
                <c:pt idx="5900">
                  <c:v>10</c:v>
                </c:pt>
                <c:pt idx="5901">
                  <c:v>0</c:v>
                </c:pt>
                <c:pt idx="5902">
                  <c:v>830</c:v>
                </c:pt>
                <c:pt idx="5903">
                  <c:v>0</c:v>
                </c:pt>
                <c:pt idx="5904">
                  <c:v>0</c:v>
                </c:pt>
                <c:pt idx="5905">
                  <c:v>0</c:v>
                </c:pt>
                <c:pt idx="5906">
                  <c:v>9599.83</c:v>
                </c:pt>
                <c:pt idx="5907">
                  <c:v>0</c:v>
                </c:pt>
                <c:pt idx="5908">
                  <c:v>2916</c:v>
                </c:pt>
                <c:pt idx="5909">
                  <c:v>12093.16</c:v>
                </c:pt>
                <c:pt idx="5910">
                  <c:v>0</c:v>
                </c:pt>
                <c:pt idx="5911">
                  <c:v>0</c:v>
                </c:pt>
                <c:pt idx="5912">
                  <c:v>2798.01</c:v>
                </c:pt>
                <c:pt idx="5913">
                  <c:v>0</c:v>
                </c:pt>
                <c:pt idx="5914">
                  <c:v>0</c:v>
                </c:pt>
                <c:pt idx="5915">
                  <c:v>2216</c:v>
                </c:pt>
                <c:pt idx="5916">
                  <c:v>0</c:v>
                </c:pt>
                <c:pt idx="5917">
                  <c:v>0</c:v>
                </c:pt>
                <c:pt idx="5918">
                  <c:v>7735.43</c:v>
                </c:pt>
                <c:pt idx="5919">
                  <c:v>10922.29</c:v>
                </c:pt>
                <c:pt idx="5920">
                  <c:v>312.54000000000002</c:v>
                </c:pt>
                <c:pt idx="5921">
                  <c:v>8880.68</c:v>
                </c:pt>
                <c:pt idx="5922">
                  <c:v>1721.68</c:v>
                </c:pt>
                <c:pt idx="5923">
                  <c:v>0</c:v>
                </c:pt>
                <c:pt idx="5924">
                  <c:v>8082.5</c:v>
                </c:pt>
                <c:pt idx="5925">
                  <c:v>2300</c:v>
                </c:pt>
                <c:pt idx="5926">
                  <c:v>0</c:v>
                </c:pt>
                <c:pt idx="5927">
                  <c:v>0</c:v>
                </c:pt>
                <c:pt idx="5928">
                  <c:v>297.60000000000002</c:v>
                </c:pt>
                <c:pt idx="5929">
                  <c:v>584.36</c:v>
                </c:pt>
                <c:pt idx="5930">
                  <c:v>0</c:v>
                </c:pt>
                <c:pt idx="5931">
                  <c:v>0</c:v>
                </c:pt>
                <c:pt idx="5932">
                  <c:v>6636</c:v>
                </c:pt>
                <c:pt idx="5933">
                  <c:v>2145.83</c:v>
                </c:pt>
                <c:pt idx="5934">
                  <c:v>1200</c:v>
                </c:pt>
                <c:pt idx="5935">
                  <c:v>4143.3599999999997</c:v>
                </c:pt>
                <c:pt idx="5936">
                  <c:v>0</c:v>
                </c:pt>
                <c:pt idx="5937">
                  <c:v>10</c:v>
                </c:pt>
                <c:pt idx="5938">
                  <c:v>1286</c:v>
                </c:pt>
                <c:pt idx="5939">
                  <c:v>87.6</c:v>
                </c:pt>
                <c:pt idx="5940">
                  <c:v>19007.39</c:v>
                </c:pt>
                <c:pt idx="5941">
                  <c:v>0</c:v>
                </c:pt>
                <c:pt idx="5942">
                  <c:v>1000</c:v>
                </c:pt>
                <c:pt idx="5943">
                  <c:v>7354.17</c:v>
                </c:pt>
                <c:pt idx="5944">
                  <c:v>0</c:v>
                </c:pt>
                <c:pt idx="5945">
                  <c:v>6737.97</c:v>
                </c:pt>
                <c:pt idx="5946">
                  <c:v>10</c:v>
                </c:pt>
                <c:pt idx="5947">
                  <c:v>2975.73</c:v>
                </c:pt>
                <c:pt idx="5948">
                  <c:v>5000</c:v>
                </c:pt>
                <c:pt idx="5949">
                  <c:v>4446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10</c:v>
                </c:pt>
                <c:pt idx="5955">
                  <c:v>0</c:v>
                </c:pt>
                <c:pt idx="5956">
                  <c:v>0</c:v>
                </c:pt>
                <c:pt idx="5957">
                  <c:v>210</c:v>
                </c:pt>
                <c:pt idx="5958">
                  <c:v>0</c:v>
                </c:pt>
                <c:pt idx="5959">
                  <c:v>1250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9954.4599999999991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10</c:v>
                </c:pt>
                <c:pt idx="5969">
                  <c:v>6979.27</c:v>
                </c:pt>
                <c:pt idx="5970">
                  <c:v>1630</c:v>
                </c:pt>
                <c:pt idx="5971">
                  <c:v>6240.71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2565.48</c:v>
                </c:pt>
                <c:pt idx="5980">
                  <c:v>2464.25</c:v>
                </c:pt>
                <c:pt idx="5981">
                  <c:v>0</c:v>
                </c:pt>
                <c:pt idx="5982">
                  <c:v>5010</c:v>
                </c:pt>
                <c:pt idx="5983">
                  <c:v>2298.12</c:v>
                </c:pt>
                <c:pt idx="5984">
                  <c:v>1956.85</c:v>
                </c:pt>
                <c:pt idx="5985">
                  <c:v>0</c:v>
                </c:pt>
                <c:pt idx="5986">
                  <c:v>0</c:v>
                </c:pt>
                <c:pt idx="5987">
                  <c:v>0</c:v>
                </c:pt>
                <c:pt idx="5988">
                  <c:v>0</c:v>
                </c:pt>
                <c:pt idx="5989">
                  <c:v>10</c:v>
                </c:pt>
                <c:pt idx="5990">
                  <c:v>45</c:v>
                </c:pt>
                <c:pt idx="5991">
                  <c:v>2653.77</c:v>
                </c:pt>
                <c:pt idx="5992">
                  <c:v>1001</c:v>
                </c:pt>
                <c:pt idx="5993">
                  <c:v>4164.8</c:v>
                </c:pt>
                <c:pt idx="5994">
                  <c:v>0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8565.83</c:v>
                </c:pt>
                <c:pt idx="5999">
                  <c:v>0</c:v>
                </c:pt>
                <c:pt idx="6000">
                  <c:v>0</c:v>
                </c:pt>
                <c:pt idx="6001">
                  <c:v>0</c:v>
                </c:pt>
                <c:pt idx="6002">
                  <c:v>1040.81</c:v>
                </c:pt>
                <c:pt idx="6003">
                  <c:v>0</c:v>
                </c:pt>
                <c:pt idx="6004">
                  <c:v>8616.1299999999992</c:v>
                </c:pt>
                <c:pt idx="6005">
                  <c:v>10</c:v>
                </c:pt>
                <c:pt idx="6006">
                  <c:v>0</c:v>
                </c:pt>
                <c:pt idx="6007">
                  <c:v>4382.1000000000004</c:v>
                </c:pt>
                <c:pt idx="6008">
                  <c:v>2348.92</c:v>
                </c:pt>
                <c:pt idx="6009">
                  <c:v>7236.47</c:v>
                </c:pt>
                <c:pt idx="6010">
                  <c:v>0</c:v>
                </c:pt>
                <c:pt idx="6011">
                  <c:v>3290.14</c:v>
                </c:pt>
                <c:pt idx="6012">
                  <c:v>3086.28</c:v>
                </c:pt>
                <c:pt idx="6013">
                  <c:v>10</c:v>
                </c:pt>
                <c:pt idx="6014">
                  <c:v>6423.8</c:v>
                </c:pt>
                <c:pt idx="6015">
                  <c:v>5478.65</c:v>
                </c:pt>
                <c:pt idx="6016">
                  <c:v>10</c:v>
                </c:pt>
                <c:pt idx="6017">
                  <c:v>0</c:v>
                </c:pt>
                <c:pt idx="6018">
                  <c:v>4353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2490.69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1000</c:v>
                </c:pt>
                <c:pt idx="6028">
                  <c:v>322</c:v>
                </c:pt>
                <c:pt idx="6029">
                  <c:v>0</c:v>
                </c:pt>
                <c:pt idx="6030">
                  <c:v>0</c:v>
                </c:pt>
                <c:pt idx="6031">
                  <c:v>3493.48</c:v>
                </c:pt>
                <c:pt idx="6032">
                  <c:v>30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8415.9</c:v>
                </c:pt>
                <c:pt idx="6039">
                  <c:v>250</c:v>
                </c:pt>
                <c:pt idx="6040">
                  <c:v>3127.16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40750</c:v>
                </c:pt>
                <c:pt idx="6045">
                  <c:v>510</c:v>
                </c:pt>
                <c:pt idx="6046">
                  <c:v>0</c:v>
                </c:pt>
                <c:pt idx="6047">
                  <c:v>1510.68</c:v>
                </c:pt>
                <c:pt idx="6048">
                  <c:v>2200</c:v>
                </c:pt>
                <c:pt idx="6049">
                  <c:v>850</c:v>
                </c:pt>
                <c:pt idx="6050">
                  <c:v>7032</c:v>
                </c:pt>
                <c:pt idx="6051">
                  <c:v>1308.79</c:v>
                </c:pt>
                <c:pt idx="6052">
                  <c:v>470</c:v>
                </c:pt>
                <c:pt idx="6053">
                  <c:v>1400</c:v>
                </c:pt>
                <c:pt idx="6054">
                  <c:v>0</c:v>
                </c:pt>
                <c:pt idx="6055">
                  <c:v>16699.14</c:v>
                </c:pt>
                <c:pt idx="6056">
                  <c:v>0</c:v>
                </c:pt>
                <c:pt idx="6057">
                  <c:v>0</c:v>
                </c:pt>
                <c:pt idx="6058">
                  <c:v>5988.3</c:v>
                </c:pt>
                <c:pt idx="6059">
                  <c:v>333.48</c:v>
                </c:pt>
                <c:pt idx="6060">
                  <c:v>0</c:v>
                </c:pt>
                <c:pt idx="6061">
                  <c:v>0</c:v>
                </c:pt>
                <c:pt idx="6062">
                  <c:v>3125.99</c:v>
                </c:pt>
                <c:pt idx="6063">
                  <c:v>5830.68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185</c:v>
                </c:pt>
                <c:pt idx="6070">
                  <c:v>0</c:v>
                </c:pt>
                <c:pt idx="6071">
                  <c:v>0</c:v>
                </c:pt>
                <c:pt idx="6072">
                  <c:v>175</c:v>
                </c:pt>
                <c:pt idx="6073">
                  <c:v>0</c:v>
                </c:pt>
                <c:pt idx="6074">
                  <c:v>0</c:v>
                </c:pt>
                <c:pt idx="6075">
                  <c:v>1066</c:v>
                </c:pt>
                <c:pt idx="6076">
                  <c:v>0</c:v>
                </c:pt>
                <c:pt idx="6077">
                  <c:v>210</c:v>
                </c:pt>
                <c:pt idx="6078">
                  <c:v>4258.41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386.66</c:v>
                </c:pt>
                <c:pt idx="6084">
                  <c:v>5766.02</c:v>
                </c:pt>
                <c:pt idx="6085">
                  <c:v>10</c:v>
                </c:pt>
                <c:pt idx="6086">
                  <c:v>3799.86</c:v>
                </c:pt>
                <c:pt idx="6087">
                  <c:v>10650.24</c:v>
                </c:pt>
                <c:pt idx="6088">
                  <c:v>10532</c:v>
                </c:pt>
                <c:pt idx="6089">
                  <c:v>780</c:v>
                </c:pt>
                <c:pt idx="6090">
                  <c:v>4713</c:v>
                </c:pt>
                <c:pt idx="6091">
                  <c:v>600.25</c:v>
                </c:pt>
                <c:pt idx="6092">
                  <c:v>7212</c:v>
                </c:pt>
                <c:pt idx="6093">
                  <c:v>0</c:v>
                </c:pt>
                <c:pt idx="6094">
                  <c:v>0</c:v>
                </c:pt>
                <c:pt idx="6095">
                  <c:v>3800.88</c:v>
                </c:pt>
                <c:pt idx="6096">
                  <c:v>2588.71</c:v>
                </c:pt>
                <c:pt idx="6097">
                  <c:v>6527.24</c:v>
                </c:pt>
                <c:pt idx="6098">
                  <c:v>90</c:v>
                </c:pt>
                <c:pt idx="6099">
                  <c:v>4779.46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2626.82</c:v>
                </c:pt>
                <c:pt idx="6104">
                  <c:v>3410.11</c:v>
                </c:pt>
                <c:pt idx="6105">
                  <c:v>3116.47</c:v>
                </c:pt>
                <c:pt idx="6106">
                  <c:v>2873.58</c:v>
                </c:pt>
                <c:pt idx="6107">
                  <c:v>0</c:v>
                </c:pt>
                <c:pt idx="6108">
                  <c:v>2251.59</c:v>
                </c:pt>
                <c:pt idx="6109">
                  <c:v>2206.44</c:v>
                </c:pt>
                <c:pt idx="6110">
                  <c:v>10</c:v>
                </c:pt>
                <c:pt idx="6111">
                  <c:v>5010</c:v>
                </c:pt>
                <c:pt idx="6112">
                  <c:v>990</c:v>
                </c:pt>
                <c:pt idx="6113">
                  <c:v>500</c:v>
                </c:pt>
                <c:pt idx="6114">
                  <c:v>411</c:v>
                </c:pt>
                <c:pt idx="6115">
                  <c:v>0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500</c:v>
                </c:pt>
                <c:pt idx="6120">
                  <c:v>0</c:v>
                </c:pt>
                <c:pt idx="6121">
                  <c:v>9747.2199999999993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3159.25</c:v>
                </c:pt>
                <c:pt idx="6126">
                  <c:v>5657</c:v>
                </c:pt>
                <c:pt idx="6127">
                  <c:v>1688.08</c:v>
                </c:pt>
                <c:pt idx="6128">
                  <c:v>1750</c:v>
                </c:pt>
                <c:pt idx="6129">
                  <c:v>6255.05</c:v>
                </c:pt>
                <c:pt idx="6130">
                  <c:v>0</c:v>
                </c:pt>
                <c:pt idx="6131">
                  <c:v>0</c:v>
                </c:pt>
                <c:pt idx="6132">
                  <c:v>3129.08</c:v>
                </c:pt>
                <c:pt idx="6133">
                  <c:v>2441.59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1000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1111</c:v>
                </c:pt>
                <c:pt idx="6143">
                  <c:v>1020</c:v>
                </c:pt>
                <c:pt idx="6144">
                  <c:v>0</c:v>
                </c:pt>
                <c:pt idx="6145">
                  <c:v>0</c:v>
                </c:pt>
                <c:pt idx="6146">
                  <c:v>0</c:v>
                </c:pt>
                <c:pt idx="6147">
                  <c:v>2858.64</c:v>
                </c:pt>
                <c:pt idx="6148">
                  <c:v>210</c:v>
                </c:pt>
                <c:pt idx="6149">
                  <c:v>6515.74</c:v>
                </c:pt>
                <c:pt idx="6150">
                  <c:v>0</c:v>
                </c:pt>
                <c:pt idx="6151">
                  <c:v>4572</c:v>
                </c:pt>
                <c:pt idx="6152">
                  <c:v>10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6545.18</c:v>
                </c:pt>
                <c:pt idx="6160">
                  <c:v>2070</c:v>
                </c:pt>
                <c:pt idx="6161">
                  <c:v>2001</c:v>
                </c:pt>
                <c:pt idx="6162">
                  <c:v>0</c:v>
                </c:pt>
                <c:pt idx="6163">
                  <c:v>0</c:v>
                </c:pt>
                <c:pt idx="6164">
                  <c:v>0</c:v>
                </c:pt>
                <c:pt idx="6165">
                  <c:v>1000</c:v>
                </c:pt>
                <c:pt idx="6166">
                  <c:v>30</c:v>
                </c:pt>
                <c:pt idx="6167">
                  <c:v>10</c:v>
                </c:pt>
                <c:pt idx="6168">
                  <c:v>5196.76</c:v>
                </c:pt>
                <c:pt idx="6169">
                  <c:v>0</c:v>
                </c:pt>
                <c:pt idx="6170">
                  <c:v>0</c:v>
                </c:pt>
                <c:pt idx="6171">
                  <c:v>7070</c:v>
                </c:pt>
                <c:pt idx="6172">
                  <c:v>6390.45</c:v>
                </c:pt>
                <c:pt idx="6173">
                  <c:v>11339.15</c:v>
                </c:pt>
                <c:pt idx="6174">
                  <c:v>0</c:v>
                </c:pt>
                <c:pt idx="6175">
                  <c:v>0</c:v>
                </c:pt>
                <c:pt idx="6176">
                  <c:v>0</c:v>
                </c:pt>
                <c:pt idx="6177">
                  <c:v>399.44</c:v>
                </c:pt>
                <c:pt idx="6178">
                  <c:v>10</c:v>
                </c:pt>
                <c:pt idx="6179">
                  <c:v>2330</c:v>
                </c:pt>
                <c:pt idx="6180">
                  <c:v>2692.01</c:v>
                </c:pt>
                <c:pt idx="6181">
                  <c:v>2076.29</c:v>
                </c:pt>
                <c:pt idx="6182">
                  <c:v>211.79</c:v>
                </c:pt>
                <c:pt idx="6183">
                  <c:v>1110.52</c:v>
                </c:pt>
                <c:pt idx="6184">
                  <c:v>0</c:v>
                </c:pt>
                <c:pt idx="6185">
                  <c:v>1702.15</c:v>
                </c:pt>
                <c:pt idx="6186">
                  <c:v>2653.23</c:v>
                </c:pt>
                <c:pt idx="6187">
                  <c:v>15037.8</c:v>
                </c:pt>
                <c:pt idx="6188">
                  <c:v>408</c:v>
                </c:pt>
                <c:pt idx="6189">
                  <c:v>1066</c:v>
                </c:pt>
                <c:pt idx="6190">
                  <c:v>0</c:v>
                </c:pt>
                <c:pt idx="6191">
                  <c:v>0</c:v>
                </c:pt>
                <c:pt idx="6192">
                  <c:v>2700</c:v>
                </c:pt>
                <c:pt idx="6193">
                  <c:v>16479</c:v>
                </c:pt>
                <c:pt idx="6194">
                  <c:v>0</c:v>
                </c:pt>
                <c:pt idx="6195">
                  <c:v>0</c:v>
                </c:pt>
                <c:pt idx="6196">
                  <c:v>7944</c:v>
                </c:pt>
                <c:pt idx="6197">
                  <c:v>0</c:v>
                </c:pt>
                <c:pt idx="6198">
                  <c:v>10</c:v>
                </c:pt>
                <c:pt idx="6199">
                  <c:v>3861.4</c:v>
                </c:pt>
                <c:pt idx="6200">
                  <c:v>3668.89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1400</c:v>
                </c:pt>
                <c:pt idx="6205">
                  <c:v>322</c:v>
                </c:pt>
                <c:pt idx="6206">
                  <c:v>450</c:v>
                </c:pt>
                <c:pt idx="6207">
                  <c:v>0</c:v>
                </c:pt>
                <c:pt idx="6208">
                  <c:v>16343.28</c:v>
                </c:pt>
                <c:pt idx="6209">
                  <c:v>4860.46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5843</c:v>
                </c:pt>
                <c:pt idx="6217">
                  <c:v>0</c:v>
                </c:pt>
                <c:pt idx="6218">
                  <c:v>0</c:v>
                </c:pt>
                <c:pt idx="6219">
                  <c:v>0</c:v>
                </c:pt>
                <c:pt idx="6220">
                  <c:v>750</c:v>
                </c:pt>
                <c:pt idx="6221">
                  <c:v>2000</c:v>
                </c:pt>
                <c:pt idx="6222">
                  <c:v>0</c:v>
                </c:pt>
                <c:pt idx="6223">
                  <c:v>672.5</c:v>
                </c:pt>
                <c:pt idx="6224">
                  <c:v>1780</c:v>
                </c:pt>
                <c:pt idx="6225">
                  <c:v>0</c:v>
                </c:pt>
                <c:pt idx="6226">
                  <c:v>1430</c:v>
                </c:pt>
                <c:pt idx="6227">
                  <c:v>10</c:v>
                </c:pt>
                <c:pt idx="6228">
                  <c:v>0</c:v>
                </c:pt>
                <c:pt idx="6229">
                  <c:v>0</c:v>
                </c:pt>
                <c:pt idx="6230">
                  <c:v>531.6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6757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0</c:v>
                </c:pt>
                <c:pt idx="6241">
                  <c:v>2000</c:v>
                </c:pt>
                <c:pt idx="6242">
                  <c:v>129.69999999999999</c:v>
                </c:pt>
                <c:pt idx="6243">
                  <c:v>1746</c:v>
                </c:pt>
                <c:pt idx="6244">
                  <c:v>10</c:v>
                </c:pt>
                <c:pt idx="6245">
                  <c:v>10</c:v>
                </c:pt>
                <c:pt idx="6246">
                  <c:v>0</c:v>
                </c:pt>
                <c:pt idx="6247">
                  <c:v>1596</c:v>
                </c:pt>
                <c:pt idx="6248">
                  <c:v>300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7500</c:v>
                </c:pt>
                <c:pt idx="6253">
                  <c:v>6164.12</c:v>
                </c:pt>
                <c:pt idx="6254">
                  <c:v>3341.16</c:v>
                </c:pt>
                <c:pt idx="6255">
                  <c:v>1749.62</c:v>
                </c:pt>
                <c:pt idx="6256">
                  <c:v>0</c:v>
                </c:pt>
                <c:pt idx="6257">
                  <c:v>0</c:v>
                </c:pt>
                <c:pt idx="6258">
                  <c:v>3070</c:v>
                </c:pt>
                <c:pt idx="6259">
                  <c:v>2716</c:v>
                </c:pt>
                <c:pt idx="6260">
                  <c:v>0</c:v>
                </c:pt>
                <c:pt idx="6261">
                  <c:v>2541.09</c:v>
                </c:pt>
                <c:pt idx="6262">
                  <c:v>0</c:v>
                </c:pt>
                <c:pt idx="6263">
                  <c:v>800</c:v>
                </c:pt>
                <c:pt idx="6264">
                  <c:v>1919.52</c:v>
                </c:pt>
                <c:pt idx="6265">
                  <c:v>0</c:v>
                </c:pt>
                <c:pt idx="6266">
                  <c:v>1682.61</c:v>
                </c:pt>
                <c:pt idx="6267">
                  <c:v>0</c:v>
                </c:pt>
                <c:pt idx="6268">
                  <c:v>0</c:v>
                </c:pt>
                <c:pt idx="6269">
                  <c:v>1385.92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0</c:v>
                </c:pt>
                <c:pt idx="6274">
                  <c:v>87.6</c:v>
                </c:pt>
                <c:pt idx="6275">
                  <c:v>0</c:v>
                </c:pt>
                <c:pt idx="6276">
                  <c:v>5073</c:v>
                </c:pt>
                <c:pt idx="6277">
                  <c:v>0</c:v>
                </c:pt>
                <c:pt idx="6278">
                  <c:v>3422.43</c:v>
                </c:pt>
                <c:pt idx="6279">
                  <c:v>997.5</c:v>
                </c:pt>
                <c:pt idx="6280">
                  <c:v>3693.88</c:v>
                </c:pt>
                <c:pt idx="6281">
                  <c:v>0</c:v>
                </c:pt>
                <c:pt idx="6282">
                  <c:v>0</c:v>
                </c:pt>
                <c:pt idx="6283">
                  <c:v>3786.63</c:v>
                </c:pt>
                <c:pt idx="6284">
                  <c:v>0</c:v>
                </c:pt>
                <c:pt idx="6285">
                  <c:v>0</c:v>
                </c:pt>
                <c:pt idx="6286">
                  <c:v>10</c:v>
                </c:pt>
                <c:pt idx="6287">
                  <c:v>954.31</c:v>
                </c:pt>
                <c:pt idx="6288">
                  <c:v>9224.5</c:v>
                </c:pt>
                <c:pt idx="6289">
                  <c:v>8422.75</c:v>
                </c:pt>
                <c:pt idx="6290">
                  <c:v>8011.15</c:v>
                </c:pt>
                <c:pt idx="6291">
                  <c:v>7500</c:v>
                </c:pt>
                <c:pt idx="6292">
                  <c:v>0</c:v>
                </c:pt>
                <c:pt idx="6293">
                  <c:v>6000.56</c:v>
                </c:pt>
                <c:pt idx="6294">
                  <c:v>0</c:v>
                </c:pt>
                <c:pt idx="6295">
                  <c:v>4789.5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3106</c:v>
                </c:pt>
                <c:pt idx="6300">
                  <c:v>2376</c:v>
                </c:pt>
                <c:pt idx="6301">
                  <c:v>0</c:v>
                </c:pt>
                <c:pt idx="6302">
                  <c:v>0</c:v>
                </c:pt>
                <c:pt idx="6303">
                  <c:v>0</c:v>
                </c:pt>
                <c:pt idx="6304">
                  <c:v>1766</c:v>
                </c:pt>
                <c:pt idx="6305">
                  <c:v>2710</c:v>
                </c:pt>
                <c:pt idx="6306">
                  <c:v>1189</c:v>
                </c:pt>
                <c:pt idx="6307">
                  <c:v>0</c:v>
                </c:pt>
                <c:pt idx="6308">
                  <c:v>0</c:v>
                </c:pt>
                <c:pt idx="6309">
                  <c:v>1009.8</c:v>
                </c:pt>
                <c:pt idx="6310">
                  <c:v>0</c:v>
                </c:pt>
                <c:pt idx="6311">
                  <c:v>2572</c:v>
                </c:pt>
                <c:pt idx="6312">
                  <c:v>0</c:v>
                </c:pt>
                <c:pt idx="6313">
                  <c:v>610.79999999999995</c:v>
                </c:pt>
                <c:pt idx="6314">
                  <c:v>5213.8</c:v>
                </c:pt>
                <c:pt idx="6315">
                  <c:v>1251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3747.98</c:v>
                </c:pt>
                <c:pt idx="6320">
                  <c:v>3616.9</c:v>
                </c:pt>
                <c:pt idx="6321">
                  <c:v>5001</c:v>
                </c:pt>
                <c:pt idx="6322">
                  <c:v>5000</c:v>
                </c:pt>
                <c:pt idx="6323">
                  <c:v>3216</c:v>
                </c:pt>
                <c:pt idx="6324">
                  <c:v>2716</c:v>
                </c:pt>
                <c:pt idx="6325">
                  <c:v>0</c:v>
                </c:pt>
                <c:pt idx="6326">
                  <c:v>0</c:v>
                </c:pt>
                <c:pt idx="6327">
                  <c:v>1596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0</c:v>
                </c:pt>
                <c:pt idx="6336">
                  <c:v>0</c:v>
                </c:pt>
                <c:pt idx="6337">
                  <c:v>4507</c:v>
                </c:pt>
                <c:pt idx="6338">
                  <c:v>0</c:v>
                </c:pt>
                <c:pt idx="6339">
                  <c:v>0</c:v>
                </c:pt>
                <c:pt idx="6340">
                  <c:v>3210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9432</c:v>
                </c:pt>
                <c:pt idx="6345">
                  <c:v>0</c:v>
                </c:pt>
                <c:pt idx="6346">
                  <c:v>3967</c:v>
                </c:pt>
                <c:pt idx="6347">
                  <c:v>6750.6</c:v>
                </c:pt>
                <c:pt idx="6348">
                  <c:v>5763</c:v>
                </c:pt>
                <c:pt idx="6349">
                  <c:v>500</c:v>
                </c:pt>
                <c:pt idx="6350">
                  <c:v>210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0</c:v>
                </c:pt>
                <c:pt idx="6355">
                  <c:v>0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3222.06</c:v>
                </c:pt>
                <c:pt idx="6361">
                  <c:v>1111</c:v>
                </c:pt>
                <c:pt idx="6362">
                  <c:v>0</c:v>
                </c:pt>
                <c:pt idx="6363">
                  <c:v>1997.93</c:v>
                </c:pt>
                <c:pt idx="6364">
                  <c:v>4954</c:v>
                </c:pt>
                <c:pt idx="6365">
                  <c:v>3605.36</c:v>
                </c:pt>
                <c:pt idx="6366">
                  <c:v>3446.21</c:v>
                </c:pt>
                <c:pt idx="6367">
                  <c:v>0</c:v>
                </c:pt>
                <c:pt idx="6368">
                  <c:v>250</c:v>
                </c:pt>
                <c:pt idx="6369">
                  <c:v>361</c:v>
                </c:pt>
                <c:pt idx="6370">
                  <c:v>1792</c:v>
                </c:pt>
                <c:pt idx="6371">
                  <c:v>0</c:v>
                </c:pt>
                <c:pt idx="6372">
                  <c:v>334.96</c:v>
                </c:pt>
                <c:pt idx="6373">
                  <c:v>2837.16</c:v>
                </c:pt>
                <c:pt idx="6374">
                  <c:v>13223.82</c:v>
                </c:pt>
                <c:pt idx="6375">
                  <c:v>21870.48</c:v>
                </c:pt>
                <c:pt idx="6376">
                  <c:v>10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50.3</c:v>
                </c:pt>
                <c:pt idx="6381">
                  <c:v>436.34</c:v>
                </c:pt>
                <c:pt idx="6382">
                  <c:v>0</c:v>
                </c:pt>
                <c:pt idx="6383">
                  <c:v>0</c:v>
                </c:pt>
                <c:pt idx="6384">
                  <c:v>0</c:v>
                </c:pt>
                <c:pt idx="6385">
                  <c:v>2972</c:v>
                </c:pt>
                <c:pt idx="6386">
                  <c:v>2716</c:v>
                </c:pt>
                <c:pt idx="6387">
                  <c:v>0</c:v>
                </c:pt>
                <c:pt idx="6388">
                  <c:v>0</c:v>
                </c:pt>
                <c:pt idx="6389">
                  <c:v>0</c:v>
                </c:pt>
                <c:pt idx="6390">
                  <c:v>501</c:v>
                </c:pt>
                <c:pt idx="6391">
                  <c:v>1730</c:v>
                </c:pt>
                <c:pt idx="6392">
                  <c:v>0</c:v>
                </c:pt>
                <c:pt idx="6393">
                  <c:v>0</c:v>
                </c:pt>
                <c:pt idx="6394">
                  <c:v>1005.7</c:v>
                </c:pt>
                <c:pt idx="6395">
                  <c:v>1366</c:v>
                </c:pt>
                <c:pt idx="6396">
                  <c:v>10</c:v>
                </c:pt>
                <c:pt idx="6397">
                  <c:v>13431.16</c:v>
                </c:pt>
                <c:pt idx="6398">
                  <c:v>0</c:v>
                </c:pt>
                <c:pt idx="6399">
                  <c:v>35545.4</c:v>
                </c:pt>
                <c:pt idx="6400">
                  <c:v>0</c:v>
                </c:pt>
                <c:pt idx="6401">
                  <c:v>5648</c:v>
                </c:pt>
                <c:pt idx="6402">
                  <c:v>3081.52</c:v>
                </c:pt>
                <c:pt idx="6403">
                  <c:v>0</c:v>
                </c:pt>
                <c:pt idx="6404">
                  <c:v>0</c:v>
                </c:pt>
                <c:pt idx="6405">
                  <c:v>5027.5600000000004</c:v>
                </c:pt>
                <c:pt idx="6406">
                  <c:v>0</c:v>
                </c:pt>
                <c:pt idx="6407">
                  <c:v>0</c:v>
                </c:pt>
                <c:pt idx="6408">
                  <c:v>0</c:v>
                </c:pt>
                <c:pt idx="6409">
                  <c:v>0</c:v>
                </c:pt>
                <c:pt idx="6410">
                  <c:v>3301</c:v>
                </c:pt>
                <c:pt idx="6411">
                  <c:v>2603</c:v>
                </c:pt>
                <c:pt idx="6412">
                  <c:v>10</c:v>
                </c:pt>
                <c:pt idx="6413">
                  <c:v>0</c:v>
                </c:pt>
                <c:pt idx="6414">
                  <c:v>6638</c:v>
                </c:pt>
                <c:pt idx="6415">
                  <c:v>5732</c:v>
                </c:pt>
                <c:pt idx="6416">
                  <c:v>0</c:v>
                </c:pt>
                <c:pt idx="6417">
                  <c:v>3109</c:v>
                </c:pt>
                <c:pt idx="6418">
                  <c:v>321.66000000000003</c:v>
                </c:pt>
                <c:pt idx="6419">
                  <c:v>882</c:v>
                </c:pt>
                <c:pt idx="6420">
                  <c:v>1343.92</c:v>
                </c:pt>
                <c:pt idx="6421">
                  <c:v>0</c:v>
                </c:pt>
                <c:pt idx="6422">
                  <c:v>0</c:v>
                </c:pt>
                <c:pt idx="6423">
                  <c:v>1546</c:v>
                </c:pt>
                <c:pt idx="6424">
                  <c:v>0</c:v>
                </c:pt>
                <c:pt idx="6425">
                  <c:v>14132.93</c:v>
                </c:pt>
                <c:pt idx="6426">
                  <c:v>10</c:v>
                </c:pt>
                <c:pt idx="6427">
                  <c:v>4951.59</c:v>
                </c:pt>
                <c:pt idx="6428">
                  <c:v>200</c:v>
                </c:pt>
                <c:pt idx="6429">
                  <c:v>5688</c:v>
                </c:pt>
                <c:pt idx="6430">
                  <c:v>5433</c:v>
                </c:pt>
                <c:pt idx="6431">
                  <c:v>10</c:v>
                </c:pt>
                <c:pt idx="6432">
                  <c:v>4570.33</c:v>
                </c:pt>
                <c:pt idx="6433">
                  <c:v>0</c:v>
                </c:pt>
                <c:pt idx="6434">
                  <c:v>2717.1</c:v>
                </c:pt>
                <c:pt idx="6435">
                  <c:v>2600</c:v>
                </c:pt>
                <c:pt idx="6436">
                  <c:v>0</c:v>
                </c:pt>
                <c:pt idx="6437">
                  <c:v>2333.33</c:v>
                </c:pt>
                <c:pt idx="6438">
                  <c:v>210</c:v>
                </c:pt>
                <c:pt idx="6439">
                  <c:v>0</c:v>
                </c:pt>
                <c:pt idx="6440">
                  <c:v>397.55</c:v>
                </c:pt>
                <c:pt idx="6441">
                  <c:v>0</c:v>
                </c:pt>
                <c:pt idx="6442">
                  <c:v>0</c:v>
                </c:pt>
                <c:pt idx="6443">
                  <c:v>1001</c:v>
                </c:pt>
                <c:pt idx="6444">
                  <c:v>0</c:v>
                </c:pt>
                <c:pt idx="6445">
                  <c:v>10</c:v>
                </c:pt>
                <c:pt idx="6446">
                  <c:v>550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8444.86</c:v>
                </c:pt>
                <c:pt idx="6451">
                  <c:v>0</c:v>
                </c:pt>
                <c:pt idx="6452">
                  <c:v>297.60000000000002</c:v>
                </c:pt>
                <c:pt idx="6453">
                  <c:v>0</c:v>
                </c:pt>
                <c:pt idx="6454">
                  <c:v>4492</c:v>
                </c:pt>
                <c:pt idx="6455">
                  <c:v>10</c:v>
                </c:pt>
                <c:pt idx="6456">
                  <c:v>0</c:v>
                </c:pt>
                <c:pt idx="6457">
                  <c:v>0</c:v>
                </c:pt>
                <c:pt idx="6458">
                  <c:v>0</c:v>
                </c:pt>
                <c:pt idx="6459">
                  <c:v>1606</c:v>
                </c:pt>
                <c:pt idx="6460">
                  <c:v>0</c:v>
                </c:pt>
                <c:pt idx="6461">
                  <c:v>10</c:v>
                </c:pt>
                <c:pt idx="6462">
                  <c:v>1855.32</c:v>
                </c:pt>
                <c:pt idx="6463">
                  <c:v>0</c:v>
                </c:pt>
                <c:pt idx="6464">
                  <c:v>0</c:v>
                </c:pt>
                <c:pt idx="6465">
                  <c:v>10</c:v>
                </c:pt>
                <c:pt idx="6466">
                  <c:v>858.04</c:v>
                </c:pt>
                <c:pt idx="6467">
                  <c:v>7266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3924.38</c:v>
                </c:pt>
                <c:pt idx="6472">
                  <c:v>10</c:v>
                </c:pt>
                <c:pt idx="6473">
                  <c:v>0</c:v>
                </c:pt>
                <c:pt idx="6474">
                  <c:v>0</c:v>
                </c:pt>
                <c:pt idx="6475">
                  <c:v>7604</c:v>
                </c:pt>
                <c:pt idx="6476">
                  <c:v>0</c:v>
                </c:pt>
                <c:pt idx="6477">
                  <c:v>1510</c:v>
                </c:pt>
                <c:pt idx="6478">
                  <c:v>10</c:v>
                </c:pt>
                <c:pt idx="6479">
                  <c:v>0</c:v>
                </c:pt>
                <c:pt idx="6480">
                  <c:v>3195.34</c:v>
                </c:pt>
                <c:pt idx="6481">
                  <c:v>2276</c:v>
                </c:pt>
                <c:pt idx="6482">
                  <c:v>0</c:v>
                </c:pt>
                <c:pt idx="6483">
                  <c:v>1117.8</c:v>
                </c:pt>
                <c:pt idx="6484">
                  <c:v>767.4</c:v>
                </c:pt>
                <c:pt idx="6485">
                  <c:v>0</c:v>
                </c:pt>
                <c:pt idx="6486">
                  <c:v>13173.69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0</c:v>
                </c:pt>
                <c:pt idx="6492">
                  <c:v>9073.48</c:v>
                </c:pt>
                <c:pt idx="6493">
                  <c:v>0</c:v>
                </c:pt>
                <c:pt idx="6494">
                  <c:v>0</c:v>
                </c:pt>
                <c:pt idx="6495">
                  <c:v>3055.43</c:v>
                </c:pt>
                <c:pt idx="6496">
                  <c:v>10</c:v>
                </c:pt>
                <c:pt idx="6497">
                  <c:v>2548.63</c:v>
                </c:pt>
                <c:pt idx="6498">
                  <c:v>2350</c:v>
                </c:pt>
                <c:pt idx="6499">
                  <c:v>2270.34</c:v>
                </c:pt>
                <c:pt idx="6500">
                  <c:v>0</c:v>
                </c:pt>
                <c:pt idx="6501">
                  <c:v>950</c:v>
                </c:pt>
                <c:pt idx="6502">
                  <c:v>672.65</c:v>
                </c:pt>
                <c:pt idx="6503">
                  <c:v>5694.22</c:v>
                </c:pt>
                <c:pt idx="6504">
                  <c:v>5344</c:v>
                </c:pt>
                <c:pt idx="6505">
                  <c:v>0</c:v>
                </c:pt>
                <c:pt idx="6506">
                  <c:v>0</c:v>
                </c:pt>
                <c:pt idx="6507">
                  <c:v>0</c:v>
                </c:pt>
                <c:pt idx="6508">
                  <c:v>1536</c:v>
                </c:pt>
                <c:pt idx="6509">
                  <c:v>5949.66</c:v>
                </c:pt>
                <c:pt idx="6510">
                  <c:v>0</c:v>
                </c:pt>
                <c:pt idx="6511">
                  <c:v>922.61</c:v>
                </c:pt>
                <c:pt idx="6512">
                  <c:v>1000</c:v>
                </c:pt>
                <c:pt idx="6513">
                  <c:v>0</c:v>
                </c:pt>
                <c:pt idx="6514">
                  <c:v>7299.68</c:v>
                </c:pt>
                <c:pt idx="6515">
                  <c:v>5497</c:v>
                </c:pt>
                <c:pt idx="6516">
                  <c:v>0</c:v>
                </c:pt>
                <c:pt idx="6517">
                  <c:v>10</c:v>
                </c:pt>
                <c:pt idx="6518">
                  <c:v>3266</c:v>
                </c:pt>
                <c:pt idx="6519">
                  <c:v>3192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242.5</c:v>
                </c:pt>
                <c:pt idx="6524">
                  <c:v>0</c:v>
                </c:pt>
                <c:pt idx="6525">
                  <c:v>10</c:v>
                </c:pt>
                <c:pt idx="6526">
                  <c:v>850</c:v>
                </c:pt>
                <c:pt idx="6527">
                  <c:v>12014.55</c:v>
                </c:pt>
                <c:pt idx="6528">
                  <c:v>0</c:v>
                </c:pt>
                <c:pt idx="6529">
                  <c:v>0</c:v>
                </c:pt>
                <c:pt idx="6530">
                  <c:v>6963</c:v>
                </c:pt>
                <c:pt idx="6531">
                  <c:v>8571.2000000000007</c:v>
                </c:pt>
                <c:pt idx="6532">
                  <c:v>5336</c:v>
                </c:pt>
                <c:pt idx="6533">
                  <c:v>9217.93</c:v>
                </c:pt>
                <c:pt idx="6534">
                  <c:v>6067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10</c:v>
                </c:pt>
                <c:pt idx="6539">
                  <c:v>3010</c:v>
                </c:pt>
                <c:pt idx="6540">
                  <c:v>0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1801.16</c:v>
                </c:pt>
                <c:pt idx="6545">
                  <c:v>786</c:v>
                </c:pt>
                <c:pt idx="6546">
                  <c:v>0</c:v>
                </c:pt>
                <c:pt idx="6547">
                  <c:v>1466</c:v>
                </c:pt>
                <c:pt idx="6548">
                  <c:v>1232.5</c:v>
                </c:pt>
                <c:pt idx="6549">
                  <c:v>300</c:v>
                </c:pt>
                <c:pt idx="6550">
                  <c:v>0</c:v>
                </c:pt>
                <c:pt idx="6551">
                  <c:v>13900</c:v>
                </c:pt>
                <c:pt idx="6552">
                  <c:v>0</c:v>
                </c:pt>
                <c:pt idx="6553">
                  <c:v>4455.66</c:v>
                </c:pt>
                <c:pt idx="6554">
                  <c:v>1000</c:v>
                </c:pt>
                <c:pt idx="6555">
                  <c:v>0</c:v>
                </c:pt>
                <c:pt idx="6556">
                  <c:v>0</c:v>
                </c:pt>
                <c:pt idx="6557">
                  <c:v>5166</c:v>
                </c:pt>
                <c:pt idx="6558">
                  <c:v>5025.6499999999996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297.60000000000002</c:v>
                </c:pt>
                <c:pt idx="6563">
                  <c:v>0</c:v>
                </c:pt>
                <c:pt idx="6564">
                  <c:v>2136</c:v>
                </c:pt>
                <c:pt idx="6565">
                  <c:v>1616</c:v>
                </c:pt>
                <c:pt idx="6566">
                  <c:v>10</c:v>
                </c:pt>
                <c:pt idx="6567">
                  <c:v>0</c:v>
                </c:pt>
                <c:pt idx="6568">
                  <c:v>0</c:v>
                </c:pt>
                <c:pt idx="6569">
                  <c:v>220</c:v>
                </c:pt>
                <c:pt idx="6570">
                  <c:v>0</c:v>
                </c:pt>
                <c:pt idx="6571">
                  <c:v>9553.4</c:v>
                </c:pt>
                <c:pt idx="6572">
                  <c:v>0</c:v>
                </c:pt>
                <c:pt idx="6573">
                  <c:v>3494.81</c:v>
                </c:pt>
                <c:pt idx="6574">
                  <c:v>0</c:v>
                </c:pt>
                <c:pt idx="6575">
                  <c:v>0</c:v>
                </c:pt>
                <c:pt idx="6576">
                  <c:v>0</c:v>
                </c:pt>
                <c:pt idx="6577">
                  <c:v>3137</c:v>
                </c:pt>
                <c:pt idx="6578">
                  <c:v>0</c:v>
                </c:pt>
                <c:pt idx="6579">
                  <c:v>250</c:v>
                </c:pt>
                <c:pt idx="6580">
                  <c:v>0</c:v>
                </c:pt>
                <c:pt idx="6581">
                  <c:v>0</c:v>
                </c:pt>
                <c:pt idx="6582">
                  <c:v>1425.12</c:v>
                </c:pt>
                <c:pt idx="6583">
                  <c:v>4795.1099999999997</c:v>
                </c:pt>
                <c:pt idx="6584">
                  <c:v>0</c:v>
                </c:pt>
                <c:pt idx="6585">
                  <c:v>0</c:v>
                </c:pt>
                <c:pt idx="6586">
                  <c:v>0</c:v>
                </c:pt>
                <c:pt idx="6587">
                  <c:v>0</c:v>
                </c:pt>
                <c:pt idx="6588">
                  <c:v>0</c:v>
                </c:pt>
                <c:pt idx="6589">
                  <c:v>300</c:v>
                </c:pt>
                <c:pt idx="6590">
                  <c:v>0</c:v>
                </c:pt>
                <c:pt idx="6591">
                  <c:v>0</c:v>
                </c:pt>
                <c:pt idx="6592">
                  <c:v>500</c:v>
                </c:pt>
                <c:pt idx="6593">
                  <c:v>0</c:v>
                </c:pt>
                <c:pt idx="6594">
                  <c:v>736</c:v>
                </c:pt>
                <c:pt idx="6595">
                  <c:v>3040.05</c:v>
                </c:pt>
                <c:pt idx="6596">
                  <c:v>210</c:v>
                </c:pt>
                <c:pt idx="6597">
                  <c:v>0</c:v>
                </c:pt>
                <c:pt idx="6598">
                  <c:v>0</c:v>
                </c:pt>
                <c:pt idx="6599">
                  <c:v>0</c:v>
                </c:pt>
                <c:pt idx="6600">
                  <c:v>0</c:v>
                </c:pt>
                <c:pt idx="6601">
                  <c:v>1200</c:v>
                </c:pt>
                <c:pt idx="6602">
                  <c:v>500</c:v>
                </c:pt>
                <c:pt idx="6603">
                  <c:v>0</c:v>
                </c:pt>
                <c:pt idx="6604">
                  <c:v>0</c:v>
                </c:pt>
                <c:pt idx="6605">
                  <c:v>0</c:v>
                </c:pt>
                <c:pt idx="6606">
                  <c:v>9153</c:v>
                </c:pt>
                <c:pt idx="6607">
                  <c:v>3566</c:v>
                </c:pt>
                <c:pt idx="6608">
                  <c:v>36305</c:v>
                </c:pt>
                <c:pt idx="6609">
                  <c:v>3497.53</c:v>
                </c:pt>
                <c:pt idx="6610">
                  <c:v>0</c:v>
                </c:pt>
                <c:pt idx="6611">
                  <c:v>0</c:v>
                </c:pt>
                <c:pt idx="6612">
                  <c:v>2216</c:v>
                </c:pt>
                <c:pt idx="6613">
                  <c:v>444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4437</c:v>
                </c:pt>
                <c:pt idx="6620">
                  <c:v>1500</c:v>
                </c:pt>
                <c:pt idx="6621">
                  <c:v>0</c:v>
                </c:pt>
                <c:pt idx="6622">
                  <c:v>1105.3900000000001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15000.07</c:v>
                </c:pt>
                <c:pt idx="6627">
                  <c:v>9035.19</c:v>
                </c:pt>
                <c:pt idx="6628">
                  <c:v>0</c:v>
                </c:pt>
                <c:pt idx="6629">
                  <c:v>3898.49</c:v>
                </c:pt>
                <c:pt idx="6630">
                  <c:v>9472.56</c:v>
                </c:pt>
                <c:pt idx="6631">
                  <c:v>0</c:v>
                </c:pt>
                <c:pt idx="6632">
                  <c:v>1660.76</c:v>
                </c:pt>
                <c:pt idx="6633">
                  <c:v>75925.289999999994</c:v>
                </c:pt>
                <c:pt idx="6634">
                  <c:v>10796.26</c:v>
                </c:pt>
                <c:pt idx="6635">
                  <c:v>4580</c:v>
                </c:pt>
                <c:pt idx="6636">
                  <c:v>0</c:v>
                </c:pt>
                <c:pt idx="6637">
                  <c:v>7504.69</c:v>
                </c:pt>
                <c:pt idx="6638">
                  <c:v>3382.59</c:v>
                </c:pt>
                <c:pt idx="6639">
                  <c:v>0</c:v>
                </c:pt>
                <c:pt idx="6640">
                  <c:v>0</c:v>
                </c:pt>
                <c:pt idx="6641">
                  <c:v>2439.6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210</c:v>
                </c:pt>
                <c:pt idx="6646">
                  <c:v>1608.09</c:v>
                </c:pt>
                <c:pt idx="6647">
                  <c:v>630.79999999999995</c:v>
                </c:pt>
                <c:pt idx="6648">
                  <c:v>0</c:v>
                </c:pt>
                <c:pt idx="6649">
                  <c:v>0</c:v>
                </c:pt>
                <c:pt idx="6650">
                  <c:v>8344.02</c:v>
                </c:pt>
                <c:pt idx="6651">
                  <c:v>7163</c:v>
                </c:pt>
                <c:pt idx="6652">
                  <c:v>0</c:v>
                </c:pt>
                <c:pt idx="6653">
                  <c:v>9578.6</c:v>
                </c:pt>
                <c:pt idx="6654">
                  <c:v>0</c:v>
                </c:pt>
                <c:pt idx="6655">
                  <c:v>5075</c:v>
                </c:pt>
                <c:pt idx="6656">
                  <c:v>2944</c:v>
                </c:pt>
                <c:pt idx="6657">
                  <c:v>0</c:v>
                </c:pt>
                <c:pt idx="6658">
                  <c:v>0</c:v>
                </c:pt>
                <c:pt idx="6659">
                  <c:v>0</c:v>
                </c:pt>
                <c:pt idx="6660">
                  <c:v>1986</c:v>
                </c:pt>
                <c:pt idx="6661">
                  <c:v>0</c:v>
                </c:pt>
                <c:pt idx="6662">
                  <c:v>2654.45</c:v>
                </c:pt>
                <c:pt idx="6663">
                  <c:v>957.19</c:v>
                </c:pt>
                <c:pt idx="6664">
                  <c:v>0</c:v>
                </c:pt>
                <c:pt idx="6665">
                  <c:v>10</c:v>
                </c:pt>
                <c:pt idx="6666">
                  <c:v>750</c:v>
                </c:pt>
                <c:pt idx="6667">
                  <c:v>12757</c:v>
                </c:pt>
                <c:pt idx="6668">
                  <c:v>0</c:v>
                </c:pt>
                <c:pt idx="6669">
                  <c:v>5246.3</c:v>
                </c:pt>
                <c:pt idx="6670">
                  <c:v>0</c:v>
                </c:pt>
                <c:pt idx="6671">
                  <c:v>4498</c:v>
                </c:pt>
                <c:pt idx="6672">
                  <c:v>3799.79</c:v>
                </c:pt>
                <c:pt idx="6673">
                  <c:v>0</c:v>
                </c:pt>
                <c:pt idx="6674">
                  <c:v>3188.23</c:v>
                </c:pt>
                <c:pt idx="6675">
                  <c:v>2803.6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2363</c:v>
                </c:pt>
                <c:pt idx="6682">
                  <c:v>3523.99</c:v>
                </c:pt>
                <c:pt idx="6683">
                  <c:v>0</c:v>
                </c:pt>
                <c:pt idx="6684">
                  <c:v>2622</c:v>
                </c:pt>
                <c:pt idx="6685">
                  <c:v>1974.97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8580.26</c:v>
                </c:pt>
                <c:pt idx="6692">
                  <c:v>0</c:v>
                </c:pt>
                <c:pt idx="6693">
                  <c:v>30667.7</c:v>
                </c:pt>
                <c:pt idx="6694">
                  <c:v>480</c:v>
                </c:pt>
                <c:pt idx="6695">
                  <c:v>0</c:v>
                </c:pt>
                <c:pt idx="6696">
                  <c:v>3132</c:v>
                </c:pt>
                <c:pt idx="6697">
                  <c:v>487.03</c:v>
                </c:pt>
                <c:pt idx="6698">
                  <c:v>10</c:v>
                </c:pt>
                <c:pt idx="6699">
                  <c:v>3350.58</c:v>
                </c:pt>
                <c:pt idx="6700">
                  <c:v>2880.9</c:v>
                </c:pt>
                <c:pt idx="6701">
                  <c:v>0</c:v>
                </c:pt>
                <c:pt idx="6702">
                  <c:v>2372</c:v>
                </c:pt>
                <c:pt idx="6703">
                  <c:v>0</c:v>
                </c:pt>
                <c:pt idx="6704">
                  <c:v>0</c:v>
                </c:pt>
                <c:pt idx="6705">
                  <c:v>13996.64</c:v>
                </c:pt>
                <c:pt idx="6706">
                  <c:v>10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25001</c:v>
                </c:pt>
                <c:pt idx="6713">
                  <c:v>0</c:v>
                </c:pt>
                <c:pt idx="6714">
                  <c:v>0</c:v>
                </c:pt>
                <c:pt idx="6715">
                  <c:v>210</c:v>
                </c:pt>
                <c:pt idx="6716">
                  <c:v>5000</c:v>
                </c:pt>
                <c:pt idx="6717">
                  <c:v>4217.38</c:v>
                </c:pt>
                <c:pt idx="6718">
                  <c:v>0</c:v>
                </c:pt>
                <c:pt idx="6719">
                  <c:v>0</c:v>
                </c:pt>
                <c:pt idx="6720">
                  <c:v>1500</c:v>
                </c:pt>
                <c:pt idx="6721">
                  <c:v>0</c:v>
                </c:pt>
                <c:pt idx="6722">
                  <c:v>0</c:v>
                </c:pt>
                <c:pt idx="6723">
                  <c:v>10730.76</c:v>
                </c:pt>
                <c:pt idx="6724">
                  <c:v>9198</c:v>
                </c:pt>
                <c:pt idx="6725">
                  <c:v>0</c:v>
                </c:pt>
                <c:pt idx="6726">
                  <c:v>0</c:v>
                </c:pt>
                <c:pt idx="6727">
                  <c:v>1932.04</c:v>
                </c:pt>
                <c:pt idx="6728">
                  <c:v>5126.54</c:v>
                </c:pt>
                <c:pt idx="6729">
                  <c:v>0</c:v>
                </c:pt>
                <c:pt idx="6730">
                  <c:v>0</c:v>
                </c:pt>
                <c:pt idx="6731">
                  <c:v>3299.93</c:v>
                </c:pt>
                <c:pt idx="6732">
                  <c:v>0</c:v>
                </c:pt>
                <c:pt idx="6733">
                  <c:v>501</c:v>
                </c:pt>
                <c:pt idx="6734">
                  <c:v>10</c:v>
                </c:pt>
                <c:pt idx="6735">
                  <c:v>192</c:v>
                </c:pt>
                <c:pt idx="6736">
                  <c:v>0</c:v>
                </c:pt>
                <c:pt idx="6737">
                  <c:v>0</c:v>
                </c:pt>
                <c:pt idx="6738">
                  <c:v>1351</c:v>
                </c:pt>
                <c:pt idx="6739">
                  <c:v>1301</c:v>
                </c:pt>
                <c:pt idx="6740">
                  <c:v>10</c:v>
                </c:pt>
                <c:pt idx="6741">
                  <c:v>19368</c:v>
                </c:pt>
                <c:pt idx="6742">
                  <c:v>19342.25</c:v>
                </c:pt>
                <c:pt idx="6743">
                  <c:v>15000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7597</c:v>
                </c:pt>
                <c:pt idx="6749">
                  <c:v>5992.78</c:v>
                </c:pt>
                <c:pt idx="6750">
                  <c:v>1194.48</c:v>
                </c:pt>
                <c:pt idx="6751">
                  <c:v>0</c:v>
                </c:pt>
                <c:pt idx="6752">
                  <c:v>5709.28</c:v>
                </c:pt>
                <c:pt idx="6753">
                  <c:v>4467.8999999999996</c:v>
                </c:pt>
                <c:pt idx="6754">
                  <c:v>0</c:v>
                </c:pt>
                <c:pt idx="6755">
                  <c:v>0</c:v>
                </c:pt>
                <c:pt idx="6756">
                  <c:v>0</c:v>
                </c:pt>
                <c:pt idx="6757">
                  <c:v>3432</c:v>
                </c:pt>
                <c:pt idx="6758">
                  <c:v>246.97</c:v>
                </c:pt>
                <c:pt idx="6759">
                  <c:v>0</c:v>
                </c:pt>
                <c:pt idx="6760">
                  <c:v>10565.16</c:v>
                </c:pt>
                <c:pt idx="6761">
                  <c:v>1878</c:v>
                </c:pt>
                <c:pt idx="6762">
                  <c:v>772.23</c:v>
                </c:pt>
                <c:pt idx="6763">
                  <c:v>1850</c:v>
                </c:pt>
                <c:pt idx="6764">
                  <c:v>10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1966</c:v>
                </c:pt>
                <c:pt idx="6769">
                  <c:v>11038.64</c:v>
                </c:pt>
                <c:pt idx="6770">
                  <c:v>5402.38</c:v>
                </c:pt>
                <c:pt idx="6771">
                  <c:v>5336</c:v>
                </c:pt>
                <c:pt idx="6772">
                  <c:v>5292.3</c:v>
                </c:pt>
                <c:pt idx="6773">
                  <c:v>0</c:v>
                </c:pt>
                <c:pt idx="6774">
                  <c:v>0</c:v>
                </c:pt>
                <c:pt idx="6775">
                  <c:v>3083.44</c:v>
                </c:pt>
                <c:pt idx="6776">
                  <c:v>0</c:v>
                </c:pt>
                <c:pt idx="6777">
                  <c:v>2500</c:v>
                </c:pt>
                <c:pt idx="6778">
                  <c:v>2441.29</c:v>
                </c:pt>
                <c:pt idx="6779">
                  <c:v>0</c:v>
                </c:pt>
                <c:pt idx="6780">
                  <c:v>950</c:v>
                </c:pt>
                <c:pt idx="6781">
                  <c:v>0</c:v>
                </c:pt>
                <c:pt idx="6782">
                  <c:v>1536</c:v>
                </c:pt>
                <c:pt idx="6783">
                  <c:v>1501</c:v>
                </c:pt>
                <c:pt idx="6784">
                  <c:v>0</c:v>
                </c:pt>
                <c:pt idx="6785">
                  <c:v>1026</c:v>
                </c:pt>
                <c:pt idx="6786">
                  <c:v>0</c:v>
                </c:pt>
                <c:pt idx="6787">
                  <c:v>0</c:v>
                </c:pt>
                <c:pt idx="6788">
                  <c:v>5663</c:v>
                </c:pt>
                <c:pt idx="6789">
                  <c:v>2561.4699999999998</c:v>
                </c:pt>
                <c:pt idx="6790">
                  <c:v>0</c:v>
                </c:pt>
                <c:pt idx="6791">
                  <c:v>0</c:v>
                </c:pt>
                <c:pt idx="6792">
                  <c:v>7772.54</c:v>
                </c:pt>
                <c:pt idx="6793">
                  <c:v>0</c:v>
                </c:pt>
                <c:pt idx="6794">
                  <c:v>7173.22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5000</c:v>
                </c:pt>
                <c:pt idx="6800">
                  <c:v>34410.120000000003</c:v>
                </c:pt>
                <c:pt idx="6801">
                  <c:v>4018</c:v>
                </c:pt>
                <c:pt idx="6802">
                  <c:v>10</c:v>
                </c:pt>
                <c:pt idx="6803">
                  <c:v>0</c:v>
                </c:pt>
                <c:pt idx="6804">
                  <c:v>3479.36</c:v>
                </c:pt>
                <c:pt idx="6805">
                  <c:v>2676.6</c:v>
                </c:pt>
                <c:pt idx="6806">
                  <c:v>393.27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1681.41</c:v>
                </c:pt>
                <c:pt idx="6811">
                  <c:v>1201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1149.3399999999999</c:v>
                </c:pt>
                <c:pt idx="6816">
                  <c:v>1000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536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2248.44</c:v>
                </c:pt>
                <c:pt idx="6830">
                  <c:v>0</c:v>
                </c:pt>
                <c:pt idx="6831">
                  <c:v>0</c:v>
                </c:pt>
                <c:pt idx="6832">
                  <c:v>1596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1179.5999999999999</c:v>
                </c:pt>
                <c:pt idx="6837">
                  <c:v>0</c:v>
                </c:pt>
                <c:pt idx="6838">
                  <c:v>282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8427.7099999999991</c:v>
                </c:pt>
                <c:pt idx="6843">
                  <c:v>7168.3</c:v>
                </c:pt>
                <c:pt idx="6844">
                  <c:v>7541.21</c:v>
                </c:pt>
                <c:pt idx="6845">
                  <c:v>5077.25</c:v>
                </c:pt>
                <c:pt idx="6846">
                  <c:v>0</c:v>
                </c:pt>
                <c:pt idx="6847">
                  <c:v>2970.3</c:v>
                </c:pt>
                <c:pt idx="6848">
                  <c:v>2500</c:v>
                </c:pt>
                <c:pt idx="6849">
                  <c:v>0</c:v>
                </c:pt>
                <c:pt idx="6850">
                  <c:v>4758.67</c:v>
                </c:pt>
                <c:pt idx="6851">
                  <c:v>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2268.2800000000002</c:v>
                </c:pt>
                <c:pt idx="6856">
                  <c:v>0</c:v>
                </c:pt>
                <c:pt idx="6857">
                  <c:v>0</c:v>
                </c:pt>
                <c:pt idx="6858">
                  <c:v>40382.47</c:v>
                </c:pt>
                <c:pt idx="6859">
                  <c:v>7549.64</c:v>
                </c:pt>
                <c:pt idx="6860">
                  <c:v>1821</c:v>
                </c:pt>
                <c:pt idx="6861">
                  <c:v>0</c:v>
                </c:pt>
                <c:pt idx="6862">
                  <c:v>1053.73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16306.02</c:v>
                </c:pt>
                <c:pt idx="6868">
                  <c:v>50000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7103.65</c:v>
                </c:pt>
                <c:pt idx="6874">
                  <c:v>3932.55</c:v>
                </c:pt>
                <c:pt idx="6875">
                  <c:v>2671.2</c:v>
                </c:pt>
                <c:pt idx="6876">
                  <c:v>0</c:v>
                </c:pt>
                <c:pt idx="6877">
                  <c:v>2118</c:v>
                </c:pt>
                <c:pt idx="6878">
                  <c:v>8093.44</c:v>
                </c:pt>
                <c:pt idx="6879">
                  <c:v>210</c:v>
                </c:pt>
                <c:pt idx="6880">
                  <c:v>30</c:v>
                </c:pt>
                <c:pt idx="6881">
                  <c:v>0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500</c:v>
                </c:pt>
                <c:pt idx="6886">
                  <c:v>10</c:v>
                </c:pt>
                <c:pt idx="6887">
                  <c:v>10</c:v>
                </c:pt>
                <c:pt idx="6888">
                  <c:v>9670.4599999999991</c:v>
                </c:pt>
                <c:pt idx="6889">
                  <c:v>0</c:v>
                </c:pt>
                <c:pt idx="6890">
                  <c:v>0</c:v>
                </c:pt>
                <c:pt idx="6891">
                  <c:v>4412.68</c:v>
                </c:pt>
                <c:pt idx="6892">
                  <c:v>12150</c:v>
                </c:pt>
                <c:pt idx="6893">
                  <c:v>4522.34</c:v>
                </c:pt>
                <c:pt idx="6894">
                  <c:v>0</c:v>
                </c:pt>
                <c:pt idx="6895">
                  <c:v>3368.9</c:v>
                </c:pt>
                <c:pt idx="6896">
                  <c:v>2947.51</c:v>
                </c:pt>
                <c:pt idx="6897">
                  <c:v>2926</c:v>
                </c:pt>
                <c:pt idx="6898">
                  <c:v>0</c:v>
                </c:pt>
                <c:pt idx="6899">
                  <c:v>0</c:v>
                </c:pt>
                <c:pt idx="6900">
                  <c:v>2401.81</c:v>
                </c:pt>
                <c:pt idx="6901">
                  <c:v>10</c:v>
                </c:pt>
                <c:pt idx="6902">
                  <c:v>1093.8</c:v>
                </c:pt>
                <c:pt idx="6903">
                  <c:v>0</c:v>
                </c:pt>
                <c:pt idx="6904">
                  <c:v>1911.04</c:v>
                </c:pt>
                <c:pt idx="6905">
                  <c:v>0</c:v>
                </c:pt>
                <c:pt idx="6906">
                  <c:v>826.67</c:v>
                </c:pt>
                <c:pt idx="6907">
                  <c:v>0</c:v>
                </c:pt>
                <c:pt idx="6908">
                  <c:v>1620</c:v>
                </c:pt>
                <c:pt idx="6909">
                  <c:v>40098.129999999997</c:v>
                </c:pt>
                <c:pt idx="6910">
                  <c:v>17681.96</c:v>
                </c:pt>
                <c:pt idx="6911">
                  <c:v>11624.81</c:v>
                </c:pt>
                <c:pt idx="6912">
                  <c:v>10</c:v>
                </c:pt>
                <c:pt idx="6913">
                  <c:v>0</c:v>
                </c:pt>
                <c:pt idx="6914">
                  <c:v>7553.8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4584.54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2171.12</c:v>
                </c:pt>
                <c:pt idx="6926">
                  <c:v>0</c:v>
                </c:pt>
                <c:pt idx="6927">
                  <c:v>0</c:v>
                </c:pt>
                <c:pt idx="6928">
                  <c:v>1800</c:v>
                </c:pt>
                <c:pt idx="6929">
                  <c:v>210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1050</c:v>
                </c:pt>
                <c:pt idx="6936">
                  <c:v>0</c:v>
                </c:pt>
                <c:pt idx="6937">
                  <c:v>3812.15</c:v>
                </c:pt>
                <c:pt idx="6938">
                  <c:v>0</c:v>
                </c:pt>
                <c:pt idx="6939">
                  <c:v>2500</c:v>
                </c:pt>
                <c:pt idx="6940">
                  <c:v>0</c:v>
                </c:pt>
                <c:pt idx="6941">
                  <c:v>776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6114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1490.34</c:v>
                </c:pt>
                <c:pt idx="6957">
                  <c:v>8242.36</c:v>
                </c:pt>
                <c:pt idx="6958">
                  <c:v>0</c:v>
                </c:pt>
                <c:pt idx="6959">
                  <c:v>0</c:v>
                </c:pt>
                <c:pt idx="6960">
                  <c:v>4973</c:v>
                </c:pt>
                <c:pt idx="6961">
                  <c:v>2561.64</c:v>
                </c:pt>
                <c:pt idx="6962">
                  <c:v>2418</c:v>
                </c:pt>
                <c:pt idx="6963">
                  <c:v>0</c:v>
                </c:pt>
                <c:pt idx="6964">
                  <c:v>1250</c:v>
                </c:pt>
                <c:pt idx="6965">
                  <c:v>1719.75</c:v>
                </c:pt>
                <c:pt idx="6966">
                  <c:v>1596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599.79</c:v>
                </c:pt>
                <c:pt idx="6973">
                  <c:v>36581.71</c:v>
                </c:pt>
                <c:pt idx="6974">
                  <c:v>14650.75</c:v>
                </c:pt>
                <c:pt idx="6975">
                  <c:v>10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1000</c:v>
                </c:pt>
                <c:pt idx="6980">
                  <c:v>6227.92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4282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3012</c:v>
                </c:pt>
                <c:pt idx="6989">
                  <c:v>0</c:v>
                </c:pt>
                <c:pt idx="6990">
                  <c:v>1747.53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</c:v>
                </c:pt>
                <c:pt idx="6995">
                  <c:v>0</c:v>
                </c:pt>
                <c:pt idx="6996">
                  <c:v>0</c:v>
                </c:pt>
                <c:pt idx="6997">
                  <c:v>0</c:v>
                </c:pt>
                <c:pt idx="6998">
                  <c:v>5291.8</c:v>
                </c:pt>
                <c:pt idx="6999">
                  <c:v>0</c:v>
                </c:pt>
                <c:pt idx="7000">
                  <c:v>0</c:v>
                </c:pt>
                <c:pt idx="7001">
                  <c:v>14705.27</c:v>
                </c:pt>
                <c:pt idx="7002">
                  <c:v>0</c:v>
                </c:pt>
                <c:pt idx="7003">
                  <c:v>0</c:v>
                </c:pt>
                <c:pt idx="7004">
                  <c:v>0</c:v>
                </c:pt>
                <c:pt idx="7005">
                  <c:v>0</c:v>
                </c:pt>
                <c:pt idx="7006">
                  <c:v>4876.5</c:v>
                </c:pt>
                <c:pt idx="7007">
                  <c:v>0</c:v>
                </c:pt>
                <c:pt idx="7008">
                  <c:v>0</c:v>
                </c:pt>
                <c:pt idx="7009">
                  <c:v>3250</c:v>
                </c:pt>
                <c:pt idx="7010">
                  <c:v>0</c:v>
                </c:pt>
                <c:pt idx="7011">
                  <c:v>0</c:v>
                </c:pt>
                <c:pt idx="7012">
                  <c:v>0</c:v>
                </c:pt>
                <c:pt idx="7013">
                  <c:v>0</c:v>
                </c:pt>
                <c:pt idx="7014">
                  <c:v>1500</c:v>
                </c:pt>
                <c:pt idx="7015">
                  <c:v>0</c:v>
                </c:pt>
                <c:pt idx="7016">
                  <c:v>0</c:v>
                </c:pt>
                <c:pt idx="7017">
                  <c:v>1200</c:v>
                </c:pt>
                <c:pt idx="7018">
                  <c:v>19094.93</c:v>
                </c:pt>
                <c:pt idx="7019">
                  <c:v>0</c:v>
                </c:pt>
                <c:pt idx="7020">
                  <c:v>0</c:v>
                </c:pt>
                <c:pt idx="7021">
                  <c:v>0</c:v>
                </c:pt>
                <c:pt idx="7022">
                  <c:v>478</c:v>
                </c:pt>
                <c:pt idx="7023">
                  <c:v>0</c:v>
                </c:pt>
                <c:pt idx="7024">
                  <c:v>0</c:v>
                </c:pt>
                <c:pt idx="7025">
                  <c:v>1842</c:v>
                </c:pt>
                <c:pt idx="7026">
                  <c:v>5048.12</c:v>
                </c:pt>
                <c:pt idx="7027">
                  <c:v>417.6</c:v>
                </c:pt>
                <c:pt idx="7028">
                  <c:v>10</c:v>
                </c:pt>
                <c:pt idx="7029">
                  <c:v>0</c:v>
                </c:pt>
                <c:pt idx="7030">
                  <c:v>2303.08</c:v>
                </c:pt>
                <c:pt idx="7031">
                  <c:v>5857</c:v>
                </c:pt>
                <c:pt idx="7032">
                  <c:v>2000</c:v>
                </c:pt>
                <c:pt idx="7033">
                  <c:v>220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810</c:v>
                </c:pt>
                <c:pt idx="7038">
                  <c:v>0</c:v>
                </c:pt>
                <c:pt idx="7039">
                  <c:v>5870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51.5</c:v>
                </c:pt>
                <c:pt idx="7045">
                  <c:v>0</c:v>
                </c:pt>
                <c:pt idx="7046">
                  <c:v>0</c:v>
                </c:pt>
                <c:pt idx="7047">
                  <c:v>500</c:v>
                </c:pt>
                <c:pt idx="7048">
                  <c:v>10</c:v>
                </c:pt>
                <c:pt idx="7049">
                  <c:v>837.47</c:v>
                </c:pt>
                <c:pt idx="7050">
                  <c:v>0</c:v>
                </c:pt>
                <c:pt idx="7051">
                  <c:v>10</c:v>
                </c:pt>
                <c:pt idx="7052">
                  <c:v>0</c:v>
                </c:pt>
                <c:pt idx="7053">
                  <c:v>0</c:v>
                </c:pt>
                <c:pt idx="7054">
                  <c:v>918.32</c:v>
                </c:pt>
                <c:pt idx="7055">
                  <c:v>2000</c:v>
                </c:pt>
                <c:pt idx="7056">
                  <c:v>0</c:v>
                </c:pt>
                <c:pt idx="7057">
                  <c:v>0</c:v>
                </c:pt>
                <c:pt idx="7058">
                  <c:v>5382</c:v>
                </c:pt>
                <c:pt idx="7059">
                  <c:v>0</c:v>
                </c:pt>
                <c:pt idx="7060">
                  <c:v>2908.92</c:v>
                </c:pt>
                <c:pt idx="7061">
                  <c:v>2863.68</c:v>
                </c:pt>
                <c:pt idx="7062">
                  <c:v>0</c:v>
                </c:pt>
                <c:pt idx="7063">
                  <c:v>1538</c:v>
                </c:pt>
                <c:pt idx="7064">
                  <c:v>0</c:v>
                </c:pt>
                <c:pt idx="7065">
                  <c:v>0</c:v>
                </c:pt>
                <c:pt idx="7066">
                  <c:v>750</c:v>
                </c:pt>
                <c:pt idx="7067">
                  <c:v>0</c:v>
                </c:pt>
                <c:pt idx="7068">
                  <c:v>714</c:v>
                </c:pt>
                <c:pt idx="7069">
                  <c:v>0</c:v>
                </c:pt>
                <c:pt idx="7070">
                  <c:v>0</c:v>
                </c:pt>
                <c:pt idx="7071">
                  <c:v>0</c:v>
                </c:pt>
                <c:pt idx="7072">
                  <c:v>5916.27</c:v>
                </c:pt>
                <c:pt idx="7073">
                  <c:v>0</c:v>
                </c:pt>
                <c:pt idx="7074">
                  <c:v>5207</c:v>
                </c:pt>
                <c:pt idx="7075">
                  <c:v>4391.4799999999996</c:v>
                </c:pt>
                <c:pt idx="7076">
                  <c:v>0</c:v>
                </c:pt>
                <c:pt idx="7077">
                  <c:v>10</c:v>
                </c:pt>
                <c:pt idx="7078">
                  <c:v>312</c:v>
                </c:pt>
                <c:pt idx="7079">
                  <c:v>2230</c:v>
                </c:pt>
                <c:pt idx="7080">
                  <c:v>0</c:v>
                </c:pt>
                <c:pt idx="7081">
                  <c:v>0</c:v>
                </c:pt>
                <c:pt idx="7082">
                  <c:v>0</c:v>
                </c:pt>
                <c:pt idx="7083">
                  <c:v>0</c:v>
                </c:pt>
                <c:pt idx="7084">
                  <c:v>8149.08</c:v>
                </c:pt>
                <c:pt idx="7085">
                  <c:v>0</c:v>
                </c:pt>
                <c:pt idx="7086">
                  <c:v>7453.54</c:v>
                </c:pt>
                <c:pt idx="7087">
                  <c:v>4902</c:v>
                </c:pt>
                <c:pt idx="7088">
                  <c:v>2572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895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4565.62</c:v>
                </c:pt>
                <c:pt idx="7101">
                  <c:v>569.28</c:v>
                </c:pt>
                <c:pt idx="7102">
                  <c:v>0</c:v>
                </c:pt>
                <c:pt idx="7103">
                  <c:v>17408</c:v>
                </c:pt>
                <c:pt idx="7104">
                  <c:v>2056</c:v>
                </c:pt>
                <c:pt idx="7105">
                  <c:v>2044.8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0</c:v>
                </c:pt>
                <c:pt idx="7110">
                  <c:v>9816</c:v>
                </c:pt>
                <c:pt idx="7111">
                  <c:v>9423.0400000000009</c:v>
                </c:pt>
                <c:pt idx="7112">
                  <c:v>0</c:v>
                </c:pt>
                <c:pt idx="7113">
                  <c:v>0</c:v>
                </c:pt>
                <c:pt idx="7114">
                  <c:v>1777.65</c:v>
                </c:pt>
                <c:pt idx="7115">
                  <c:v>1500</c:v>
                </c:pt>
                <c:pt idx="7116">
                  <c:v>5164</c:v>
                </c:pt>
                <c:pt idx="7117">
                  <c:v>5766</c:v>
                </c:pt>
                <c:pt idx="7118">
                  <c:v>3786</c:v>
                </c:pt>
                <c:pt idx="7119">
                  <c:v>392</c:v>
                </c:pt>
                <c:pt idx="7120">
                  <c:v>90</c:v>
                </c:pt>
                <c:pt idx="7121">
                  <c:v>0</c:v>
                </c:pt>
                <c:pt idx="7122">
                  <c:v>0</c:v>
                </c:pt>
                <c:pt idx="7123">
                  <c:v>14910.84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976.83</c:v>
                </c:pt>
                <c:pt idx="7129">
                  <c:v>0</c:v>
                </c:pt>
                <c:pt idx="7130">
                  <c:v>0</c:v>
                </c:pt>
                <c:pt idx="7131">
                  <c:v>0</c:v>
                </c:pt>
                <c:pt idx="7132">
                  <c:v>0</c:v>
                </c:pt>
                <c:pt idx="7133">
                  <c:v>0</c:v>
                </c:pt>
                <c:pt idx="7134">
                  <c:v>0</c:v>
                </c:pt>
                <c:pt idx="7135">
                  <c:v>0</c:v>
                </c:pt>
                <c:pt idx="7136">
                  <c:v>5026.9399999999996</c:v>
                </c:pt>
                <c:pt idx="7137">
                  <c:v>0</c:v>
                </c:pt>
                <c:pt idx="7138">
                  <c:v>3216</c:v>
                </c:pt>
                <c:pt idx="7139">
                  <c:v>10</c:v>
                </c:pt>
                <c:pt idx="7140">
                  <c:v>10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</c:v>
                </c:pt>
                <c:pt idx="7145">
                  <c:v>400</c:v>
                </c:pt>
                <c:pt idx="7146">
                  <c:v>210</c:v>
                </c:pt>
                <c:pt idx="7147">
                  <c:v>210</c:v>
                </c:pt>
                <c:pt idx="7148">
                  <c:v>0</c:v>
                </c:pt>
                <c:pt idx="7149">
                  <c:v>189.6</c:v>
                </c:pt>
                <c:pt idx="7150">
                  <c:v>0</c:v>
                </c:pt>
                <c:pt idx="7151">
                  <c:v>4675</c:v>
                </c:pt>
                <c:pt idx="7152">
                  <c:v>0</c:v>
                </c:pt>
                <c:pt idx="7153">
                  <c:v>1217.67</c:v>
                </c:pt>
                <c:pt idx="7154">
                  <c:v>30</c:v>
                </c:pt>
                <c:pt idx="7155">
                  <c:v>0</c:v>
                </c:pt>
                <c:pt idx="7156">
                  <c:v>1068.3499999999999</c:v>
                </c:pt>
                <c:pt idx="7157">
                  <c:v>0</c:v>
                </c:pt>
                <c:pt idx="7158">
                  <c:v>0</c:v>
                </c:pt>
                <c:pt idx="7159">
                  <c:v>0</c:v>
                </c:pt>
                <c:pt idx="7160">
                  <c:v>1102</c:v>
                </c:pt>
                <c:pt idx="7161">
                  <c:v>0</c:v>
                </c:pt>
                <c:pt idx="7162">
                  <c:v>2512.5</c:v>
                </c:pt>
                <c:pt idx="7163">
                  <c:v>12766.65</c:v>
                </c:pt>
                <c:pt idx="7164">
                  <c:v>5510.05</c:v>
                </c:pt>
                <c:pt idx="7165">
                  <c:v>0</c:v>
                </c:pt>
                <c:pt idx="7166">
                  <c:v>760.3</c:v>
                </c:pt>
                <c:pt idx="7167">
                  <c:v>0</c:v>
                </c:pt>
                <c:pt idx="7168">
                  <c:v>0</c:v>
                </c:pt>
                <c:pt idx="7169">
                  <c:v>833.82</c:v>
                </c:pt>
                <c:pt idx="7170">
                  <c:v>0</c:v>
                </c:pt>
                <c:pt idx="7171">
                  <c:v>2508.8200000000002</c:v>
                </c:pt>
                <c:pt idx="7172">
                  <c:v>10</c:v>
                </c:pt>
                <c:pt idx="7173">
                  <c:v>2287.9699999999998</c:v>
                </c:pt>
                <c:pt idx="7174">
                  <c:v>0</c:v>
                </c:pt>
                <c:pt idx="7175">
                  <c:v>0</c:v>
                </c:pt>
                <c:pt idx="7176">
                  <c:v>1700</c:v>
                </c:pt>
                <c:pt idx="7177">
                  <c:v>1513.72</c:v>
                </c:pt>
                <c:pt idx="7178">
                  <c:v>0</c:v>
                </c:pt>
                <c:pt idx="7179">
                  <c:v>0</c:v>
                </c:pt>
                <c:pt idx="7180">
                  <c:v>0</c:v>
                </c:pt>
                <c:pt idx="7181">
                  <c:v>10</c:v>
                </c:pt>
                <c:pt idx="7182">
                  <c:v>25455.01</c:v>
                </c:pt>
                <c:pt idx="7183">
                  <c:v>12314</c:v>
                </c:pt>
                <c:pt idx="7184">
                  <c:v>945</c:v>
                </c:pt>
                <c:pt idx="7185">
                  <c:v>19.5</c:v>
                </c:pt>
                <c:pt idx="7186">
                  <c:v>0</c:v>
                </c:pt>
                <c:pt idx="7187">
                  <c:v>0</c:v>
                </c:pt>
                <c:pt idx="7188">
                  <c:v>3759.6</c:v>
                </c:pt>
                <c:pt idx="7189">
                  <c:v>6503</c:v>
                </c:pt>
                <c:pt idx="7190">
                  <c:v>10</c:v>
                </c:pt>
                <c:pt idx="7191">
                  <c:v>0</c:v>
                </c:pt>
                <c:pt idx="7192">
                  <c:v>3624</c:v>
                </c:pt>
                <c:pt idx="7193">
                  <c:v>0</c:v>
                </c:pt>
                <c:pt idx="7194">
                  <c:v>9348</c:v>
                </c:pt>
                <c:pt idx="7195">
                  <c:v>0</c:v>
                </c:pt>
                <c:pt idx="7196">
                  <c:v>750</c:v>
                </c:pt>
                <c:pt idx="7197">
                  <c:v>0</c:v>
                </c:pt>
                <c:pt idx="7198">
                  <c:v>10</c:v>
                </c:pt>
                <c:pt idx="7199">
                  <c:v>0</c:v>
                </c:pt>
                <c:pt idx="7200">
                  <c:v>0</c:v>
                </c:pt>
                <c:pt idx="7201">
                  <c:v>1728.85</c:v>
                </c:pt>
                <c:pt idx="7202">
                  <c:v>594</c:v>
                </c:pt>
                <c:pt idx="7203">
                  <c:v>10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2426.23</c:v>
                </c:pt>
                <c:pt idx="7210">
                  <c:v>2132</c:v>
                </c:pt>
                <c:pt idx="7211">
                  <c:v>10</c:v>
                </c:pt>
                <c:pt idx="7212">
                  <c:v>5663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2326.81</c:v>
                </c:pt>
                <c:pt idx="7222">
                  <c:v>5124.8999999999996</c:v>
                </c:pt>
                <c:pt idx="7223">
                  <c:v>4668.96</c:v>
                </c:pt>
                <c:pt idx="7224">
                  <c:v>0</c:v>
                </c:pt>
                <c:pt idx="7225">
                  <c:v>1750</c:v>
                </c:pt>
                <c:pt idx="7226">
                  <c:v>2501</c:v>
                </c:pt>
                <c:pt idx="7227">
                  <c:v>5068.25</c:v>
                </c:pt>
                <c:pt idx="7228">
                  <c:v>915.26</c:v>
                </c:pt>
                <c:pt idx="7229">
                  <c:v>0</c:v>
                </c:pt>
                <c:pt idx="7230">
                  <c:v>0</c:v>
                </c:pt>
                <c:pt idx="7231">
                  <c:v>3072</c:v>
                </c:pt>
                <c:pt idx="7232">
                  <c:v>0</c:v>
                </c:pt>
                <c:pt idx="7233">
                  <c:v>20</c:v>
                </c:pt>
                <c:pt idx="7234">
                  <c:v>4998</c:v>
                </c:pt>
                <c:pt idx="7235">
                  <c:v>1062.1300000000001</c:v>
                </c:pt>
                <c:pt idx="7236">
                  <c:v>0</c:v>
                </c:pt>
                <c:pt idx="7237">
                  <c:v>0</c:v>
                </c:pt>
                <c:pt idx="7238">
                  <c:v>10386.120000000001</c:v>
                </c:pt>
                <c:pt idx="7239">
                  <c:v>0</c:v>
                </c:pt>
                <c:pt idx="7240">
                  <c:v>0</c:v>
                </c:pt>
                <c:pt idx="7241">
                  <c:v>1359.43</c:v>
                </c:pt>
                <c:pt idx="7242">
                  <c:v>5553</c:v>
                </c:pt>
                <c:pt idx="7243">
                  <c:v>0</c:v>
                </c:pt>
                <c:pt idx="7244">
                  <c:v>1422.43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4420.5</c:v>
                </c:pt>
                <c:pt idx="7249">
                  <c:v>0</c:v>
                </c:pt>
                <c:pt idx="7250">
                  <c:v>5232</c:v>
                </c:pt>
                <c:pt idx="7251">
                  <c:v>699.59</c:v>
                </c:pt>
                <c:pt idx="7252">
                  <c:v>4163.3999999999996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750</c:v>
                </c:pt>
                <c:pt idx="7260">
                  <c:v>0</c:v>
                </c:pt>
                <c:pt idx="7261">
                  <c:v>5699.34</c:v>
                </c:pt>
                <c:pt idx="7262">
                  <c:v>0</c:v>
                </c:pt>
                <c:pt idx="7263">
                  <c:v>1227.5999999999999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530</c:v>
                </c:pt>
                <c:pt idx="7271">
                  <c:v>0</c:v>
                </c:pt>
                <c:pt idx="7272">
                  <c:v>0</c:v>
                </c:pt>
                <c:pt idx="7273">
                  <c:v>4200</c:v>
                </c:pt>
                <c:pt idx="7274">
                  <c:v>9088.59</c:v>
                </c:pt>
                <c:pt idx="7275">
                  <c:v>283.5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200</c:v>
                </c:pt>
                <c:pt idx="7281">
                  <c:v>0</c:v>
                </c:pt>
                <c:pt idx="7282">
                  <c:v>2800</c:v>
                </c:pt>
                <c:pt idx="7283">
                  <c:v>220</c:v>
                </c:pt>
                <c:pt idx="7284">
                  <c:v>0</c:v>
                </c:pt>
                <c:pt idx="7285">
                  <c:v>1877.07</c:v>
                </c:pt>
                <c:pt idx="7286">
                  <c:v>1250</c:v>
                </c:pt>
                <c:pt idx="7287">
                  <c:v>0</c:v>
                </c:pt>
                <c:pt idx="7288">
                  <c:v>5803.06</c:v>
                </c:pt>
                <c:pt idx="7289">
                  <c:v>0</c:v>
                </c:pt>
                <c:pt idx="7290">
                  <c:v>70.16</c:v>
                </c:pt>
                <c:pt idx="7291">
                  <c:v>24216.13</c:v>
                </c:pt>
                <c:pt idx="7292">
                  <c:v>7224.45</c:v>
                </c:pt>
                <c:pt idx="7293">
                  <c:v>844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2846</c:v>
                </c:pt>
                <c:pt idx="7302">
                  <c:v>2500</c:v>
                </c:pt>
                <c:pt idx="7303">
                  <c:v>0</c:v>
                </c:pt>
                <c:pt idx="7304">
                  <c:v>511</c:v>
                </c:pt>
                <c:pt idx="7305">
                  <c:v>730</c:v>
                </c:pt>
                <c:pt idx="7306">
                  <c:v>2774.4</c:v>
                </c:pt>
                <c:pt idx="7307">
                  <c:v>20</c:v>
                </c:pt>
                <c:pt idx="7308">
                  <c:v>0</c:v>
                </c:pt>
                <c:pt idx="7309">
                  <c:v>2625.45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</c:v>
                </c:pt>
                <c:pt idx="7315">
                  <c:v>9433</c:v>
                </c:pt>
                <c:pt idx="7316">
                  <c:v>7621.83</c:v>
                </c:pt>
                <c:pt idx="7317">
                  <c:v>0</c:v>
                </c:pt>
                <c:pt idx="7318">
                  <c:v>1029.79</c:v>
                </c:pt>
                <c:pt idx="7319">
                  <c:v>6582</c:v>
                </c:pt>
                <c:pt idx="7320">
                  <c:v>0</c:v>
                </c:pt>
                <c:pt idx="7321">
                  <c:v>0</c:v>
                </c:pt>
                <c:pt idx="7322">
                  <c:v>5000</c:v>
                </c:pt>
                <c:pt idx="7323">
                  <c:v>3709.28</c:v>
                </c:pt>
                <c:pt idx="7324">
                  <c:v>3095</c:v>
                </c:pt>
                <c:pt idx="7325">
                  <c:v>2907.33</c:v>
                </c:pt>
                <c:pt idx="7326">
                  <c:v>2841.58</c:v>
                </c:pt>
                <c:pt idx="7327">
                  <c:v>0</c:v>
                </c:pt>
                <c:pt idx="7328">
                  <c:v>0</c:v>
                </c:pt>
                <c:pt idx="7329">
                  <c:v>2167.34</c:v>
                </c:pt>
                <c:pt idx="7330">
                  <c:v>1730</c:v>
                </c:pt>
                <c:pt idx="7331">
                  <c:v>474.12</c:v>
                </c:pt>
                <c:pt idx="7332">
                  <c:v>0</c:v>
                </c:pt>
                <c:pt idx="7333">
                  <c:v>1572.88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365.38</c:v>
                </c:pt>
                <c:pt idx="7338">
                  <c:v>0</c:v>
                </c:pt>
                <c:pt idx="7339">
                  <c:v>210</c:v>
                </c:pt>
                <c:pt idx="7340">
                  <c:v>0</c:v>
                </c:pt>
                <c:pt idx="7341">
                  <c:v>0</c:v>
                </c:pt>
                <c:pt idx="7342">
                  <c:v>3732</c:v>
                </c:pt>
                <c:pt idx="7343">
                  <c:v>0</c:v>
                </c:pt>
                <c:pt idx="7344">
                  <c:v>5751.61</c:v>
                </c:pt>
                <c:pt idx="7345">
                  <c:v>4285.75</c:v>
                </c:pt>
                <c:pt idx="7346">
                  <c:v>0</c:v>
                </c:pt>
                <c:pt idx="7347">
                  <c:v>2800</c:v>
                </c:pt>
                <c:pt idx="7348">
                  <c:v>2738.3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210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1232</c:v>
                </c:pt>
                <c:pt idx="7357">
                  <c:v>3950.63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8744.2000000000007</c:v>
                </c:pt>
                <c:pt idx="7364">
                  <c:v>45.73</c:v>
                </c:pt>
                <c:pt idx="7365">
                  <c:v>5404.15</c:v>
                </c:pt>
                <c:pt idx="7366">
                  <c:v>6559.84</c:v>
                </c:pt>
                <c:pt idx="7367">
                  <c:v>1628.54</c:v>
                </c:pt>
                <c:pt idx="7368">
                  <c:v>5681.22</c:v>
                </c:pt>
                <c:pt idx="7369">
                  <c:v>4982.51</c:v>
                </c:pt>
                <c:pt idx="7370">
                  <c:v>3923.28</c:v>
                </c:pt>
                <c:pt idx="7371">
                  <c:v>0</c:v>
                </c:pt>
                <c:pt idx="7372">
                  <c:v>0</c:v>
                </c:pt>
                <c:pt idx="7373">
                  <c:v>2825.85</c:v>
                </c:pt>
                <c:pt idx="7374">
                  <c:v>2641</c:v>
                </c:pt>
                <c:pt idx="7375">
                  <c:v>2502.4499999999998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4342</c:v>
                </c:pt>
                <c:pt idx="7380">
                  <c:v>0</c:v>
                </c:pt>
                <c:pt idx="7381">
                  <c:v>0</c:v>
                </c:pt>
                <c:pt idx="7382">
                  <c:v>3873.07</c:v>
                </c:pt>
                <c:pt idx="7383">
                  <c:v>582.6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2502.13</c:v>
                </c:pt>
                <c:pt idx="7393">
                  <c:v>0</c:v>
                </c:pt>
                <c:pt idx="7394">
                  <c:v>2161.11</c:v>
                </c:pt>
                <c:pt idx="7395">
                  <c:v>0</c:v>
                </c:pt>
                <c:pt idx="7396">
                  <c:v>0</c:v>
                </c:pt>
                <c:pt idx="7397">
                  <c:v>1000</c:v>
                </c:pt>
                <c:pt idx="7398">
                  <c:v>0</c:v>
                </c:pt>
                <c:pt idx="7399">
                  <c:v>4673.1099999999997</c:v>
                </c:pt>
                <c:pt idx="7400">
                  <c:v>500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500</c:v>
                </c:pt>
                <c:pt idx="7405">
                  <c:v>1283.76</c:v>
                </c:pt>
                <c:pt idx="7406">
                  <c:v>1266</c:v>
                </c:pt>
                <c:pt idx="7407">
                  <c:v>1184.82</c:v>
                </c:pt>
                <c:pt idx="7408">
                  <c:v>730</c:v>
                </c:pt>
                <c:pt idx="7409">
                  <c:v>0</c:v>
                </c:pt>
                <c:pt idx="7410">
                  <c:v>15909.6</c:v>
                </c:pt>
                <c:pt idx="7411">
                  <c:v>9771.64</c:v>
                </c:pt>
                <c:pt idx="7412">
                  <c:v>9070.74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7738.86</c:v>
                </c:pt>
                <c:pt idx="7417">
                  <c:v>0</c:v>
                </c:pt>
                <c:pt idx="7418">
                  <c:v>750.95</c:v>
                </c:pt>
                <c:pt idx="7419">
                  <c:v>565</c:v>
                </c:pt>
                <c:pt idx="7420">
                  <c:v>13.99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</c:v>
                </c:pt>
                <c:pt idx="7425">
                  <c:v>0</c:v>
                </c:pt>
                <c:pt idx="7426">
                  <c:v>2070</c:v>
                </c:pt>
                <c:pt idx="7427">
                  <c:v>0</c:v>
                </c:pt>
                <c:pt idx="7428">
                  <c:v>0</c:v>
                </c:pt>
                <c:pt idx="7429">
                  <c:v>1570</c:v>
                </c:pt>
                <c:pt idx="7430">
                  <c:v>0</c:v>
                </c:pt>
                <c:pt idx="7431">
                  <c:v>0</c:v>
                </c:pt>
                <c:pt idx="7432">
                  <c:v>10</c:v>
                </c:pt>
                <c:pt idx="7433">
                  <c:v>33600</c:v>
                </c:pt>
                <c:pt idx="7434">
                  <c:v>0</c:v>
                </c:pt>
                <c:pt idx="7435">
                  <c:v>9125.0499999999993</c:v>
                </c:pt>
                <c:pt idx="7436">
                  <c:v>3082.8</c:v>
                </c:pt>
                <c:pt idx="7437">
                  <c:v>2402</c:v>
                </c:pt>
                <c:pt idx="7438">
                  <c:v>20992.400000000001</c:v>
                </c:pt>
                <c:pt idx="7439">
                  <c:v>6740.9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5119.3900000000003</c:v>
                </c:pt>
                <c:pt idx="7445">
                  <c:v>160</c:v>
                </c:pt>
                <c:pt idx="7446">
                  <c:v>4012.8</c:v>
                </c:pt>
                <c:pt idx="7447">
                  <c:v>3667.09</c:v>
                </c:pt>
                <c:pt idx="7448">
                  <c:v>2925.35</c:v>
                </c:pt>
                <c:pt idx="7449">
                  <c:v>2820</c:v>
                </c:pt>
                <c:pt idx="7450">
                  <c:v>871.5</c:v>
                </c:pt>
                <c:pt idx="7451">
                  <c:v>0</c:v>
                </c:pt>
                <c:pt idx="7452">
                  <c:v>0</c:v>
                </c:pt>
                <c:pt idx="7453">
                  <c:v>2682</c:v>
                </c:pt>
                <c:pt idx="7454">
                  <c:v>0</c:v>
                </c:pt>
                <c:pt idx="7455">
                  <c:v>1244</c:v>
                </c:pt>
                <c:pt idx="7456">
                  <c:v>1236.2</c:v>
                </c:pt>
                <c:pt idx="7457">
                  <c:v>1111</c:v>
                </c:pt>
                <c:pt idx="7458">
                  <c:v>0</c:v>
                </c:pt>
                <c:pt idx="7459">
                  <c:v>0</c:v>
                </c:pt>
                <c:pt idx="7460">
                  <c:v>1306.4100000000001</c:v>
                </c:pt>
                <c:pt idx="7461">
                  <c:v>503.74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4516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4068.46</c:v>
                </c:pt>
                <c:pt idx="7471">
                  <c:v>384</c:v>
                </c:pt>
                <c:pt idx="7472">
                  <c:v>87.6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1861.82</c:v>
                </c:pt>
                <c:pt idx="7479">
                  <c:v>0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510</c:v>
                </c:pt>
                <c:pt idx="7485">
                  <c:v>0</c:v>
                </c:pt>
                <c:pt idx="7486">
                  <c:v>1000</c:v>
                </c:pt>
                <c:pt idx="7487">
                  <c:v>0</c:v>
                </c:pt>
                <c:pt idx="7488">
                  <c:v>810</c:v>
                </c:pt>
                <c:pt idx="7489">
                  <c:v>5046.7700000000004</c:v>
                </c:pt>
                <c:pt idx="7490">
                  <c:v>4651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3207.84</c:v>
                </c:pt>
                <c:pt idx="7495">
                  <c:v>33557</c:v>
                </c:pt>
                <c:pt idx="7496">
                  <c:v>839</c:v>
                </c:pt>
                <c:pt idx="7497">
                  <c:v>0</c:v>
                </c:pt>
                <c:pt idx="7498">
                  <c:v>1616</c:v>
                </c:pt>
                <c:pt idx="7499">
                  <c:v>10</c:v>
                </c:pt>
                <c:pt idx="7500">
                  <c:v>0</c:v>
                </c:pt>
                <c:pt idx="7501">
                  <c:v>1366.76</c:v>
                </c:pt>
                <c:pt idx="7502">
                  <c:v>0</c:v>
                </c:pt>
                <c:pt idx="7503">
                  <c:v>0</c:v>
                </c:pt>
                <c:pt idx="7504">
                  <c:v>0</c:v>
                </c:pt>
                <c:pt idx="7505">
                  <c:v>0</c:v>
                </c:pt>
                <c:pt idx="7506">
                  <c:v>6857.15</c:v>
                </c:pt>
                <c:pt idx="7507">
                  <c:v>4159.2700000000004</c:v>
                </c:pt>
                <c:pt idx="7508">
                  <c:v>5804.29</c:v>
                </c:pt>
                <c:pt idx="7509">
                  <c:v>4795.5200000000004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1053.68</c:v>
                </c:pt>
                <c:pt idx="7519">
                  <c:v>420</c:v>
                </c:pt>
                <c:pt idx="7520">
                  <c:v>144</c:v>
                </c:pt>
                <c:pt idx="7521">
                  <c:v>0</c:v>
                </c:pt>
                <c:pt idx="7522">
                  <c:v>0</c:v>
                </c:pt>
                <c:pt idx="7523">
                  <c:v>1694.67</c:v>
                </c:pt>
                <c:pt idx="7524">
                  <c:v>1596</c:v>
                </c:pt>
                <c:pt idx="7525">
                  <c:v>1588.36</c:v>
                </c:pt>
                <c:pt idx="7526">
                  <c:v>0</c:v>
                </c:pt>
                <c:pt idx="7527">
                  <c:v>0</c:v>
                </c:pt>
                <c:pt idx="7528">
                  <c:v>1295.3900000000001</c:v>
                </c:pt>
                <c:pt idx="7529">
                  <c:v>1198.49</c:v>
                </c:pt>
                <c:pt idx="7530">
                  <c:v>0</c:v>
                </c:pt>
                <c:pt idx="7531">
                  <c:v>0</c:v>
                </c:pt>
                <c:pt idx="7532">
                  <c:v>0</c:v>
                </c:pt>
                <c:pt idx="7533">
                  <c:v>0</c:v>
                </c:pt>
                <c:pt idx="7534">
                  <c:v>0</c:v>
                </c:pt>
                <c:pt idx="7535">
                  <c:v>0</c:v>
                </c:pt>
                <c:pt idx="7536">
                  <c:v>6772</c:v>
                </c:pt>
                <c:pt idx="7537">
                  <c:v>5338.91</c:v>
                </c:pt>
                <c:pt idx="7538">
                  <c:v>3665.62</c:v>
                </c:pt>
                <c:pt idx="7539">
                  <c:v>0</c:v>
                </c:pt>
                <c:pt idx="7540">
                  <c:v>0</c:v>
                </c:pt>
                <c:pt idx="7541">
                  <c:v>1223.67</c:v>
                </c:pt>
                <c:pt idx="7542">
                  <c:v>1173.04</c:v>
                </c:pt>
                <c:pt idx="7543">
                  <c:v>0</c:v>
                </c:pt>
                <c:pt idx="7544">
                  <c:v>10</c:v>
                </c:pt>
                <c:pt idx="7545">
                  <c:v>1000</c:v>
                </c:pt>
                <c:pt idx="7546">
                  <c:v>0</c:v>
                </c:pt>
                <c:pt idx="7547">
                  <c:v>9138.4599999999991</c:v>
                </c:pt>
                <c:pt idx="7548">
                  <c:v>0</c:v>
                </c:pt>
                <c:pt idx="7549">
                  <c:v>10</c:v>
                </c:pt>
                <c:pt idx="7550">
                  <c:v>5145.68</c:v>
                </c:pt>
                <c:pt idx="7551">
                  <c:v>0</c:v>
                </c:pt>
                <c:pt idx="7552">
                  <c:v>0</c:v>
                </c:pt>
                <c:pt idx="7553">
                  <c:v>2831.7</c:v>
                </c:pt>
                <c:pt idx="7554">
                  <c:v>0</c:v>
                </c:pt>
                <c:pt idx="7555">
                  <c:v>2213.14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0</c:v>
                </c:pt>
                <c:pt idx="7561">
                  <c:v>20</c:v>
                </c:pt>
                <c:pt idx="7562">
                  <c:v>87.6</c:v>
                </c:pt>
                <c:pt idx="7563">
                  <c:v>16132</c:v>
                </c:pt>
                <c:pt idx="7564">
                  <c:v>15000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10</c:v>
                </c:pt>
                <c:pt idx="7569">
                  <c:v>6968.74</c:v>
                </c:pt>
                <c:pt idx="7570">
                  <c:v>3782</c:v>
                </c:pt>
                <c:pt idx="7571">
                  <c:v>1250</c:v>
                </c:pt>
                <c:pt idx="7572">
                  <c:v>1000</c:v>
                </c:pt>
                <c:pt idx="7573">
                  <c:v>8976.14</c:v>
                </c:pt>
                <c:pt idx="7574">
                  <c:v>399.6</c:v>
                </c:pt>
                <c:pt idx="7575">
                  <c:v>0</c:v>
                </c:pt>
                <c:pt idx="7576">
                  <c:v>0</c:v>
                </c:pt>
                <c:pt idx="7577">
                  <c:v>7629.12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2081.17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1536</c:v>
                </c:pt>
                <c:pt idx="7589">
                  <c:v>2041.74</c:v>
                </c:pt>
                <c:pt idx="7590">
                  <c:v>500</c:v>
                </c:pt>
                <c:pt idx="7591">
                  <c:v>850</c:v>
                </c:pt>
                <c:pt idx="7592">
                  <c:v>0</c:v>
                </c:pt>
                <c:pt idx="7593">
                  <c:v>1818.46</c:v>
                </c:pt>
                <c:pt idx="7594">
                  <c:v>6965.84</c:v>
                </c:pt>
                <c:pt idx="7595">
                  <c:v>0</c:v>
                </c:pt>
                <c:pt idx="7596">
                  <c:v>3564.65</c:v>
                </c:pt>
                <c:pt idx="7597">
                  <c:v>0</c:v>
                </c:pt>
                <c:pt idx="7598">
                  <c:v>0</c:v>
                </c:pt>
                <c:pt idx="7599">
                  <c:v>3672</c:v>
                </c:pt>
                <c:pt idx="7600">
                  <c:v>0</c:v>
                </c:pt>
                <c:pt idx="7601">
                  <c:v>949.38</c:v>
                </c:pt>
                <c:pt idx="7602">
                  <c:v>3072</c:v>
                </c:pt>
                <c:pt idx="7603">
                  <c:v>0</c:v>
                </c:pt>
                <c:pt idx="7604">
                  <c:v>0</c:v>
                </c:pt>
                <c:pt idx="7605">
                  <c:v>1716</c:v>
                </c:pt>
                <c:pt idx="7606">
                  <c:v>1596</c:v>
                </c:pt>
                <c:pt idx="7607">
                  <c:v>0</c:v>
                </c:pt>
                <c:pt idx="7608">
                  <c:v>1286.02</c:v>
                </c:pt>
                <c:pt idx="7609">
                  <c:v>1141</c:v>
                </c:pt>
                <c:pt idx="7610">
                  <c:v>0</c:v>
                </c:pt>
                <c:pt idx="7611">
                  <c:v>500</c:v>
                </c:pt>
                <c:pt idx="7612">
                  <c:v>250</c:v>
                </c:pt>
                <c:pt idx="7613">
                  <c:v>0</c:v>
                </c:pt>
                <c:pt idx="7614">
                  <c:v>0</c:v>
                </c:pt>
                <c:pt idx="7615">
                  <c:v>11312.12</c:v>
                </c:pt>
                <c:pt idx="7616">
                  <c:v>7500</c:v>
                </c:pt>
                <c:pt idx="7617">
                  <c:v>6982.32</c:v>
                </c:pt>
                <c:pt idx="7618">
                  <c:v>0</c:v>
                </c:pt>
                <c:pt idx="7619">
                  <c:v>6768</c:v>
                </c:pt>
                <c:pt idx="7620">
                  <c:v>0</c:v>
                </c:pt>
                <c:pt idx="7621">
                  <c:v>5515</c:v>
                </c:pt>
                <c:pt idx="7622">
                  <c:v>7465.61</c:v>
                </c:pt>
                <c:pt idx="7623">
                  <c:v>5240.7</c:v>
                </c:pt>
                <c:pt idx="7624">
                  <c:v>3466</c:v>
                </c:pt>
                <c:pt idx="7625">
                  <c:v>0</c:v>
                </c:pt>
                <c:pt idx="7626">
                  <c:v>0</c:v>
                </c:pt>
                <c:pt idx="7627">
                  <c:v>3109.61</c:v>
                </c:pt>
                <c:pt idx="7628">
                  <c:v>0</c:v>
                </c:pt>
                <c:pt idx="7629">
                  <c:v>1606</c:v>
                </c:pt>
                <c:pt idx="7630">
                  <c:v>0</c:v>
                </c:pt>
                <c:pt idx="7631">
                  <c:v>0</c:v>
                </c:pt>
                <c:pt idx="7632">
                  <c:v>2283</c:v>
                </c:pt>
                <c:pt idx="7633">
                  <c:v>3738.53</c:v>
                </c:pt>
                <c:pt idx="7634">
                  <c:v>342</c:v>
                </c:pt>
                <c:pt idx="7635">
                  <c:v>0</c:v>
                </c:pt>
                <c:pt idx="7636">
                  <c:v>0</c:v>
                </c:pt>
                <c:pt idx="7637">
                  <c:v>0</c:v>
                </c:pt>
                <c:pt idx="7638">
                  <c:v>0</c:v>
                </c:pt>
                <c:pt idx="7639">
                  <c:v>8229</c:v>
                </c:pt>
                <c:pt idx="7640">
                  <c:v>775.42</c:v>
                </c:pt>
                <c:pt idx="7641">
                  <c:v>25000</c:v>
                </c:pt>
                <c:pt idx="7642">
                  <c:v>13903.26</c:v>
                </c:pt>
                <c:pt idx="7643">
                  <c:v>0</c:v>
                </c:pt>
                <c:pt idx="7644">
                  <c:v>0</c:v>
                </c:pt>
                <c:pt idx="7645">
                  <c:v>8190.5</c:v>
                </c:pt>
                <c:pt idx="7646">
                  <c:v>1235.74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5703.4</c:v>
                </c:pt>
                <c:pt idx="7651">
                  <c:v>3216</c:v>
                </c:pt>
                <c:pt idx="7652">
                  <c:v>0</c:v>
                </c:pt>
                <c:pt idx="7653">
                  <c:v>425.9</c:v>
                </c:pt>
                <c:pt idx="7654">
                  <c:v>3438</c:v>
                </c:pt>
                <c:pt idx="7655">
                  <c:v>0</c:v>
                </c:pt>
                <c:pt idx="7656">
                  <c:v>0</c:v>
                </c:pt>
                <c:pt idx="7657">
                  <c:v>0</c:v>
                </c:pt>
                <c:pt idx="7658">
                  <c:v>1814</c:v>
                </c:pt>
                <c:pt idx="7659">
                  <c:v>0</c:v>
                </c:pt>
                <c:pt idx="7660">
                  <c:v>10</c:v>
                </c:pt>
                <c:pt idx="7661">
                  <c:v>0</c:v>
                </c:pt>
                <c:pt idx="7662">
                  <c:v>7968.76</c:v>
                </c:pt>
                <c:pt idx="7663">
                  <c:v>371.47</c:v>
                </c:pt>
                <c:pt idx="7664">
                  <c:v>3903.5</c:v>
                </c:pt>
                <c:pt idx="7665">
                  <c:v>7459.76</c:v>
                </c:pt>
                <c:pt idx="7666">
                  <c:v>2967.94</c:v>
                </c:pt>
                <c:pt idx="7667">
                  <c:v>6265.6</c:v>
                </c:pt>
                <c:pt idx="7668">
                  <c:v>0</c:v>
                </c:pt>
                <c:pt idx="7669">
                  <c:v>5200.5600000000004</c:v>
                </c:pt>
                <c:pt idx="7670">
                  <c:v>4627</c:v>
                </c:pt>
                <c:pt idx="7671">
                  <c:v>3846.26</c:v>
                </c:pt>
                <c:pt idx="7672">
                  <c:v>0</c:v>
                </c:pt>
                <c:pt idx="7673">
                  <c:v>0</c:v>
                </c:pt>
                <c:pt idx="7674">
                  <c:v>21347.11</c:v>
                </c:pt>
                <c:pt idx="7675">
                  <c:v>1779.65</c:v>
                </c:pt>
                <c:pt idx="7676">
                  <c:v>0</c:v>
                </c:pt>
                <c:pt idx="7677">
                  <c:v>8781.1</c:v>
                </c:pt>
                <c:pt idx="7678">
                  <c:v>3069.36</c:v>
                </c:pt>
                <c:pt idx="7679">
                  <c:v>0</c:v>
                </c:pt>
                <c:pt idx="7680">
                  <c:v>7876.86</c:v>
                </c:pt>
                <c:pt idx="7681">
                  <c:v>2949.53</c:v>
                </c:pt>
                <c:pt idx="7682">
                  <c:v>0</c:v>
                </c:pt>
                <c:pt idx="7683">
                  <c:v>1407.03</c:v>
                </c:pt>
                <c:pt idx="7684">
                  <c:v>187.6</c:v>
                </c:pt>
                <c:pt idx="7685">
                  <c:v>0</c:v>
                </c:pt>
                <c:pt idx="7686">
                  <c:v>10728.21</c:v>
                </c:pt>
                <c:pt idx="7687">
                  <c:v>675</c:v>
                </c:pt>
                <c:pt idx="7688">
                  <c:v>644</c:v>
                </c:pt>
                <c:pt idx="7689">
                  <c:v>0</c:v>
                </c:pt>
                <c:pt idx="7690">
                  <c:v>0</c:v>
                </c:pt>
                <c:pt idx="7691">
                  <c:v>4000</c:v>
                </c:pt>
                <c:pt idx="7692">
                  <c:v>0</c:v>
                </c:pt>
                <c:pt idx="7693">
                  <c:v>2550</c:v>
                </c:pt>
                <c:pt idx="7694">
                  <c:v>0</c:v>
                </c:pt>
                <c:pt idx="7695">
                  <c:v>2055.3000000000002</c:v>
                </c:pt>
                <c:pt idx="7696">
                  <c:v>0</c:v>
                </c:pt>
                <c:pt idx="7697">
                  <c:v>1420</c:v>
                </c:pt>
                <c:pt idx="7698">
                  <c:v>0</c:v>
                </c:pt>
                <c:pt idx="7699">
                  <c:v>18133.060000000001</c:v>
                </c:pt>
                <c:pt idx="7700">
                  <c:v>14998</c:v>
                </c:pt>
                <c:pt idx="7701">
                  <c:v>0</c:v>
                </c:pt>
                <c:pt idx="7702">
                  <c:v>1590.45</c:v>
                </c:pt>
                <c:pt idx="7703">
                  <c:v>344.9</c:v>
                </c:pt>
                <c:pt idx="7704">
                  <c:v>250.99</c:v>
                </c:pt>
                <c:pt idx="7705">
                  <c:v>0</c:v>
                </c:pt>
                <c:pt idx="7706">
                  <c:v>1620.44</c:v>
                </c:pt>
                <c:pt idx="7707">
                  <c:v>216</c:v>
                </c:pt>
                <c:pt idx="77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D0A-4641-8084-CD866DA5FB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90607"/>
        <c:axId val="619491087"/>
      </c:scatterChart>
      <c:valAx>
        <c:axId val="61949060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Accident</a:t>
                </a:r>
                <a:r>
                  <a:rPr lang="en-GB" baseline="0" dirty="0"/>
                  <a:t> Date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491087"/>
        <c:crosses val="autoZero"/>
        <c:crossBetween val="midCat"/>
      </c:valAx>
      <c:valAx>
        <c:axId val="619491087"/>
        <c:scaling>
          <c:orientation val="minMax"/>
          <c:max val="205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8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Magnitude of change in total cost 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490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Total Cost Movement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noFill/>
              <a:round/>
            </a:ln>
            <a:effectLst/>
          </c:spPr>
          <c:marker>
            <c:symbol val="circle"/>
            <c:size val="4"/>
            <c:spPr>
              <a:noFill/>
              <a:ln w="9525">
                <a:solidFill>
                  <a:srgbClr val="0000FF">
                    <a:alpha val="43000"/>
                  </a:srgbClr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'[Gallager presentation.xlsx]Test data (2)'!$AG$4:$AG$7716</c:f>
              <c:numCache>
                <c:formatCode>m/d/yyyy</c:formatCode>
                <c:ptCount val="7713"/>
                <c:pt idx="0">
                  <c:v>45106</c:v>
                </c:pt>
                <c:pt idx="1">
                  <c:v>45106</c:v>
                </c:pt>
                <c:pt idx="2">
                  <c:v>45106</c:v>
                </c:pt>
                <c:pt idx="3">
                  <c:v>45106</c:v>
                </c:pt>
                <c:pt idx="4">
                  <c:v>45106</c:v>
                </c:pt>
                <c:pt idx="5">
                  <c:v>45106</c:v>
                </c:pt>
                <c:pt idx="6">
                  <c:v>45106</c:v>
                </c:pt>
                <c:pt idx="7">
                  <c:v>45106</c:v>
                </c:pt>
                <c:pt idx="8">
                  <c:v>45106</c:v>
                </c:pt>
                <c:pt idx="9">
                  <c:v>45106</c:v>
                </c:pt>
                <c:pt idx="10">
                  <c:v>45106</c:v>
                </c:pt>
                <c:pt idx="11">
                  <c:v>45106</c:v>
                </c:pt>
                <c:pt idx="12">
                  <c:v>45106</c:v>
                </c:pt>
                <c:pt idx="13">
                  <c:v>45106</c:v>
                </c:pt>
                <c:pt idx="14">
                  <c:v>45106</c:v>
                </c:pt>
                <c:pt idx="15">
                  <c:v>45106</c:v>
                </c:pt>
                <c:pt idx="16">
                  <c:v>45106</c:v>
                </c:pt>
                <c:pt idx="17">
                  <c:v>45106</c:v>
                </c:pt>
                <c:pt idx="18">
                  <c:v>45106</c:v>
                </c:pt>
                <c:pt idx="19">
                  <c:v>45106</c:v>
                </c:pt>
                <c:pt idx="20">
                  <c:v>45106</c:v>
                </c:pt>
                <c:pt idx="21">
                  <c:v>45106</c:v>
                </c:pt>
                <c:pt idx="22">
                  <c:v>45106</c:v>
                </c:pt>
                <c:pt idx="23">
                  <c:v>45106</c:v>
                </c:pt>
                <c:pt idx="24">
                  <c:v>45105</c:v>
                </c:pt>
                <c:pt idx="25">
                  <c:v>45105</c:v>
                </c:pt>
                <c:pt idx="26">
                  <c:v>45105</c:v>
                </c:pt>
                <c:pt idx="27">
                  <c:v>45105</c:v>
                </c:pt>
                <c:pt idx="28">
                  <c:v>45105</c:v>
                </c:pt>
                <c:pt idx="29">
                  <c:v>45105</c:v>
                </c:pt>
                <c:pt idx="30">
                  <c:v>45105</c:v>
                </c:pt>
                <c:pt idx="31">
                  <c:v>45105</c:v>
                </c:pt>
                <c:pt idx="32">
                  <c:v>45105</c:v>
                </c:pt>
                <c:pt idx="33">
                  <c:v>45105</c:v>
                </c:pt>
                <c:pt idx="34">
                  <c:v>45105</c:v>
                </c:pt>
                <c:pt idx="35">
                  <c:v>45105</c:v>
                </c:pt>
                <c:pt idx="36">
                  <c:v>45105</c:v>
                </c:pt>
                <c:pt idx="37">
                  <c:v>45105</c:v>
                </c:pt>
                <c:pt idx="38">
                  <c:v>45105</c:v>
                </c:pt>
                <c:pt idx="39">
                  <c:v>45105</c:v>
                </c:pt>
                <c:pt idx="40">
                  <c:v>45105</c:v>
                </c:pt>
                <c:pt idx="41">
                  <c:v>45105</c:v>
                </c:pt>
                <c:pt idx="42">
                  <c:v>45105</c:v>
                </c:pt>
                <c:pt idx="43">
                  <c:v>45105</c:v>
                </c:pt>
                <c:pt idx="44">
                  <c:v>45105</c:v>
                </c:pt>
                <c:pt idx="45">
                  <c:v>45105</c:v>
                </c:pt>
                <c:pt idx="46">
                  <c:v>45105</c:v>
                </c:pt>
                <c:pt idx="47">
                  <c:v>45105</c:v>
                </c:pt>
                <c:pt idx="48">
                  <c:v>45105</c:v>
                </c:pt>
                <c:pt idx="49">
                  <c:v>45105</c:v>
                </c:pt>
                <c:pt idx="50">
                  <c:v>45105</c:v>
                </c:pt>
                <c:pt idx="51">
                  <c:v>45105</c:v>
                </c:pt>
                <c:pt idx="52">
                  <c:v>45105</c:v>
                </c:pt>
                <c:pt idx="53">
                  <c:v>45105</c:v>
                </c:pt>
                <c:pt idx="54">
                  <c:v>45105</c:v>
                </c:pt>
                <c:pt idx="55">
                  <c:v>45105</c:v>
                </c:pt>
                <c:pt idx="56">
                  <c:v>45105</c:v>
                </c:pt>
                <c:pt idx="57">
                  <c:v>45105</c:v>
                </c:pt>
                <c:pt idx="58">
                  <c:v>45104</c:v>
                </c:pt>
                <c:pt idx="59">
                  <c:v>45104</c:v>
                </c:pt>
                <c:pt idx="60">
                  <c:v>45104</c:v>
                </c:pt>
                <c:pt idx="61">
                  <c:v>45104</c:v>
                </c:pt>
                <c:pt idx="62">
                  <c:v>45104</c:v>
                </c:pt>
                <c:pt idx="63">
                  <c:v>45104</c:v>
                </c:pt>
                <c:pt idx="64">
                  <c:v>45104</c:v>
                </c:pt>
                <c:pt idx="65">
                  <c:v>45104</c:v>
                </c:pt>
                <c:pt idx="66">
                  <c:v>45104</c:v>
                </c:pt>
                <c:pt idx="67">
                  <c:v>45104</c:v>
                </c:pt>
                <c:pt idx="68">
                  <c:v>45104</c:v>
                </c:pt>
                <c:pt idx="69">
                  <c:v>45104</c:v>
                </c:pt>
                <c:pt idx="70">
                  <c:v>45104</c:v>
                </c:pt>
                <c:pt idx="71">
                  <c:v>45104</c:v>
                </c:pt>
                <c:pt idx="72">
                  <c:v>45104</c:v>
                </c:pt>
                <c:pt idx="73">
                  <c:v>45104</c:v>
                </c:pt>
                <c:pt idx="74">
                  <c:v>45104</c:v>
                </c:pt>
                <c:pt idx="75">
                  <c:v>45104</c:v>
                </c:pt>
                <c:pt idx="76">
                  <c:v>45104</c:v>
                </c:pt>
                <c:pt idx="77">
                  <c:v>45104</c:v>
                </c:pt>
                <c:pt idx="78">
                  <c:v>45104</c:v>
                </c:pt>
                <c:pt idx="79">
                  <c:v>45104</c:v>
                </c:pt>
                <c:pt idx="80">
                  <c:v>45103</c:v>
                </c:pt>
                <c:pt idx="81">
                  <c:v>45103</c:v>
                </c:pt>
                <c:pt idx="82">
                  <c:v>45103</c:v>
                </c:pt>
                <c:pt idx="83">
                  <c:v>45103</c:v>
                </c:pt>
                <c:pt idx="84">
                  <c:v>45103</c:v>
                </c:pt>
                <c:pt idx="85">
                  <c:v>45103</c:v>
                </c:pt>
                <c:pt idx="86">
                  <c:v>45103</c:v>
                </c:pt>
                <c:pt idx="87">
                  <c:v>45103</c:v>
                </c:pt>
                <c:pt idx="88">
                  <c:v>45103</c:v>
                </c:pt>
                <c:pt idx="89">
                  <c:v>45103</c:v>
                </c:pt>
                <c:pt idx="90">
                  <c:v>45103</c:v>
                </c:pt>
                <c:pt idx="91">
                  <c:v>45103</c:v>
                </c:pt>
                <c:pt idx="92">
                  <c:v>45103</c:v>
                </c:pt>
                <c:pt idx="93">
                  <c:v>45103</c:v>
                </c:pt>
                <c:pt idx="94">
                  <c:v>45103</c:v>
                </c:pt>
                <c:pt idx="95">
                  <c:v>45103</c:v>
                </c:pt>
                <c:pt idx="96">
                  <c:v>45103</c:v>
                </c:pt>
                <c:pt idx="97">
                  <c:v>45103</c:v>
                </c:pt>
                <c:pt idx="98">
                  <c:v>45103</c:v>
                </c:pt>
                <c:pt idx="99">
                  <c:v>45103</c:v>
                </c:pt>
                <c:pt idx="100">
                  <c:v>45103</c:v>
                </c:pt>
                <c:pt idx="101">
                  <c:v>45103</c:v>
                </c:pt>
                <c:pt idx="102">
                  <c:v>45103</c:v>
                </c:pt>
                <c:pt idx="103">
                  <c:v>45103</c:v>
                </c:pt>
                <c:pt idx="104">
                  <c:v>45103</c:v>
                </c:pt>
                <c:pt idx="105">
                  <c:v>45103</c:v>
                </c:pt>
                <c:pt idx="106">
                  <c:v>45103</c:v>
                </c:pt>
                <c:pt idx="107">
                  <c:v>45103</c:v>
                </c:pt>
                <c:pt idx="108">
                  <c:v>45103</c:v>
                </c:pt>
                <c:pt idx="109">
                  <c:v>45103</c:v>
                </c:pt>
                <c:pt idx="110">
                  <c:v>45103</c:v>
                </c:pt>
                <c:pt idx="111">
                  <c:v>45103</c:v>
                </c:pt>
                <c:pt idx="112">
                  <c:v>45102</c:v>
                </c:pt>
                <c:pt idx="113">
                  <c:v>45102</c:v>
                </c:pt>
                <c:pt idx="114">
                  <c:v>45102</c:v>
                </c:pt>
                <c:pt idx="115">
                  <c:v>45102</c:v>
                </c:pt>
                <c:pt idx="116">
                  <c:v>45102</c:v>
                </c:pt>
                <c:pt idx="117">
                  <c:v>45102</c:v>
                </c:pt>
                <c:pt idx="118">
                  <c:v>45102</c:v>
                </c:pt>
                <c:pt idx="119">
                  <c:v>45102</c:v>
                </c:pt>
                <c:pt idx="120">
                  <c:v>45102</c:v>
                </c:pt>
                <c:pt idx="121">
                  <c:v>45102</c:v>
                </c:pt>
                <c:pt idx="122">
                  <c:v>45102</c:v>
                </c:pt>
                <c:pt idx="123">
                  <c:v>45102</c:v>
                </c:pt>
                <c:pt idx="124">
                  <c:v>45102</c:v>
                </c:pt>
                <c:pt idx="125">
                  <c:v>45102</c:v>
                </c:pt>
                <c:pt idx="126">
                  <c:v>45102</c:v>
                </c:pt>
                <c:pt idx="127">
                  <c:v>45102</c:v>
                </c:pt>
                <c:pt idx="128">
                  <c:v>45101</c:v>
                </c:pt>
                <c:pt idx="129">
                  <c:v>45101</c:v>
                </c:pt>
                <c:pt idx="130">
                  <c:v>45101</c:v>
                </c:pt>
                <c:pt idx="131">
                  <c:v>45101</c:v>
                </c:pt>
                <c:pt idx="132">
                  <c:v>45101</c:v>
                </c:pt>
                <c:pt idx="133">
                  <c:v>45101</c:v>
                </c:pt>
                <c:pt idx="134">
                  <c:v>45101</c:v>
                </c:pt>
                <c:pt idx="135">
                  <c:v>45101</c:v>
                </c:pt>
                <c:pt idx="136">
                  <c:v>45101</c:v>
                </c:pt>
                <c:pt idx="137">
                  <c:v>45101</c:v>
                </c:pt>
                <c:pt idx="138">
                  <c:v>45101</c:v>
                </c:pt>
                <c:pt idx="139">
                  <c:v>45101</c:v>
                </c:pt>
                <c:pt idx="140">
                  <c:v>45101</c:v>
                </c:pt>
                <c:pt idx="141">
                  <c:v>45101</c:v>
                </c:pt>
                <c:pt idx="142">
                  <c:v>45101</c:v>
                </c:pt>
                <c:pt idx="143">
                  <c:v>45101</c:v>
                </c:pt>
                <c:pt idx="144">
                  <c:v>45101</c:v>
                </c:pt>
                <c:pt idx="145">
                  <c:v>45101</c:v>
                </c:pt>
                <c:pt idx="146">
                  <c:v>45101</c:v>
                </c:pt>
                <c:pt idx="147">
                  <c:v>45101</c:v>
                </c:pt>
                <c:pt idx="148">
                  <c:v>45101</c:v>
                </c:pt>
                <c:pt idx="149">
                  <c:v>45101</c:v>
                </c:pt>
                <c:pt idx="150">
                  <c:v>45101</c:v>
                </c:pt>
                <c:pt idx="151">
                  <c:v>45101</c:v>
                </c:pt>
                <c:pt idx="152">
                  <c:v>45101</c:v>
                </c:pt>
                <c:pt idx="153">
                  <c:v>45100</c:v>
                </c:pt>
                <c:pt idx="154">
                  <c:v>45100</c:v>
                </c:pt>
                <c:pt idx="155">
                  <c:v>45100</c:v>
                </c:pt>
                <c:pt idx="156">
                  <c:v>45100</c:v>
                </c:pt>
                <c:pt idx="157">
                  <c:v>45100</c:v>
                </c:pt>
                <c:pt idx="158">
                  <c:v>45100</c:v>
                </c:pt>
                <c:pt idx="159">
                  <c:v>45100</c:v>
                </c:pt>
                <c:pt idx="160">
                  <c:v>45100</c:v>
                </c:pt>
                <c:pt idx="161">
                  <c:v>45100</c:v>
                </c:pt>
                <c:pt idx="162">
                  <c:v>45100</c:v>
                </c:pt>
                <c:pt idx="163">
                  <c:v>45100</c:v>
                </c:pt>
                <c:pt idx="164">
                  <c:v>45100</c:v>
                </c:pt>
                <c:pt idx="165">
                  <c:v>45100</c:v>
                </c:pt>
                <c:pt idx="166">
                  <c:v>45100</c:v>
                </c:pt>
                <c:pt idx="167">
                  <c:v>45100</c:v>
                </c:pt>
                <c:pt idx="168">
                  <c:v>45100</c:v>
                </c:pt>
                <c:pt idx="169">
                  <c:v>45100</c:v>
                </c:pt>
                <c:pt idx="170">
                  <c:v>45100</c:v>
                </c:pt>
                <c:pt idx="171">
                  <c:v>45100</c:v>
                </c:pt>
                <c:pt idx="172">
                  <c:v>45100</c:v>
                </c:pt>
                <c:pt idx="173">
                  <c:v>45100</c:v>
                </c:pt>
                <c:pt idx="174">
                  <c:v>45100</c:v>
                </c:pt>
                <c:pt idx="175">
                  <c:v>45100</c:v>
                </c:pt>
                <c:pt idx="176">
                  <c:v>45100</c:v>
                </c:pt>
                <c:pt idx="177">
                  <c:v>45100</c:v>
                </c:pt>
                <c:pt idx="178">
                  <c:v>45100</c:v>
                </c:pt>
                <c:pt idx="179">
                  <c:v>45100</c:v>
                </c:pt>
                <c:pt idx="180">
                  <c:v>45099</c:v>
                </c:pt>
                <c:pt idx="181">
                  <c:v>45099</c:v>
                </c:pt>
                <c:pt idx="182">
                  <c:v>45099</c:v>
                </c:pt>
                <c:pt idx="183">
                  <c:v>45099</c:v>
                </c:pt>
                <c:pt idx="184">
                  <c:v>45099</c:v>
                </c:pt>
                <c:pt idx="185">
                  <c:v>45099</c:v>
                </c:pt>
                <c:pt idx="186">
                  <c:v>45099</c:v>
                </c:pt>
                <c:pt idx="187">
                  <c:v>45099</c:v>
                </c:pt>
                <c:pt idx="188">
                  <c:v>45099</c:v>
                </c:pt>
                <c:pt idx="189">
                  <c:v>45099</c:v>
                </c:pt>
                <c:pt idx="190">
                  <c:v>45099</c:v>
                </c:pt>
                <c:pt idx="191">
                  <c:v>45099</c:v>
                </c:pt>
                <c:pt idx="192">
                  <c:v>45099</c:v>
                </c:pt>
                <c:pt idx="193">
                  <c:v>45099</c:v>
                </c:pt>
                <c:pt idx="194">
                  <c:v>45099</c:v>
                </c:pt>
                <c:pt idx="195">
                  <c:v>45099</c:v>
                </c:pt>
                <c:pt idx="196">
                  <c:v>45099</c:v>
                </c:pt>
                <c:pt idx="197">
                  <c:v>45099</c:v>
                </c:pt>
                <c:pt idx="198">
                  <c:v>45099</c:v>
                </c:pt>
                <c:pt idx="199">
                  <c:v>45099</c:v>
                </c:pt>
                <c:pt idx="200">
                  <c:v>45099</c:v>
                </c:pt>
                <c:pt idx="201">
                  <c:v>45099</c:v>
                </c:pt>
                <c:pt idx="202">
                  <c:v>45099</c:v>
                </c:pt>
                <c:pt idx="203">
                  <c:v>45099</c:v>
                </c:pt>
                <c:pt idx="204">
                  <c:v>45099</c:v>
                </c:pt>
                <c:pt idx="205">
                  <c:v>45099</c:v>
                </c:pt>
                <c:pt idx="206">
                  <c:v>45099</c:v>
                </c:pt>
                <c:pt idx="207">
                  <c:v>45099</c:v>
                </c:pt>
                <c:pt idx="208">
                  <c:v>45099</c:v>
                </c:pt>
                <c:pt idx="209">
                  <c:v>45099</c:v>
                </c:pt>
                <c:pt idx="210">
                  <c:v>45098</c:v>
                </c:pt>
                <c:pt idx="211">
                  <c:v>45098</c:v>
                </c:pt>
                <c:pt idx="212">
                  <c:v>45098</c:v>
                </c:pt>
                <c:pt idx="213">
                  <c:v>45098</c:v>
                </c:pt>
                <c:pt idx="214">
                  <c:v>45098</c:v>
                </c:pt>
                <c:pt idx="215">
                  <c:v>45098</c:v>
                </c:pt>
                <c:pt idx="216">
                  <c:v>45098</c:v>
                </c:pt>
                <c:pt idx="217">
                  <c:v>45098</c:v>
                </c:pt>
                <c:pt idx="218">
                  <c:v>45098</c:v>
                </c:pt>
                <c:pt idx="219">
                  <c:v>45098</c:v>
                </c:pt>
                <c:pt idx="220">
                  <c:v>45098</c:v>
                </c:pt>
                <c:pt idx="221">
                  <c:v>45098</c:v>
                </c:pt>
                <c:pt idx="222">
                  <c:v>45098</c:v>
                </c:pt>
                <c:pt idx="223">
                  <c:v>45098</c:v>
                </c:pt>
                <c:pt idx="224">
                  <c:v>45098</c:v>
                </c:pt>
                <c:pt idx="225">
                  <c:v>45098</c:v>
                </c:pt>
                <c:pt idx="226">
                  <c:v>45098</c:v>
                </c:pt>
                <c:pt idx="227">
                  <c:v>45098</c:v>
                </c:pt>
                <c:pt idx="228">
                  <c:v>45098</c:v>
                </c:pt>
                <c:pt idx="229">
                  <c:v>45098</c:v>
                </c:pt>
                <c:pt idx="230">
                  <c:v>45098</c:v>
                </c:pt>
                <c:pt idx="231">
                  <c:v>45097</c:v>
                </c:pt>
                <c:pt idx="232">
                  <c:v>45097</c:v>
                </c:pt>
                <c:pt idx="233">
                  <c:v>45097</c:v>
                </c:pt>
                <c:pt idx="234">
                  <c:v>45097</c:v>
                </c:pt>
                <c:pt idx="235">
                  <c:v>45097</c:v>
                </c:pt>
                <c:pt idx="236">
                  <c:v>45097</c:v>
                </c:pt>
                <c:pt idx="237">
                  <c:v>45097</c:v>
                </c:pt>
                <c:pt idx="238">
                  <c:v>45097</c:v>
                </c:pt>
                <c:pt idx="239">
                  <c:v>45097</c:v>
                </c:pt>
                <c:pt idx="240">
                  <c:v>45097</c:v>
                </c:pt>
                <c:pt idx="241">
                  <c:v>45097</c:v>
                </c:pt>
                <c:pt idx="242">
                  <c:v>45097</c:v>
                </c:pt>
                <c:pt idx="243">
                  <c:v>45097</c:v>
                </c:pt>
                <c:pt idx="244">
                  <c:v>45097</c:v>
                </c:pt>
                <c:pt idx="245">
                  <c:v>45097</c:v>
                </c:pt>
                <c:pt idx="246">
                  <c:v>45097</c:v>
                </c:pt>
                <c:pt idx="247">
                  <c:v>45097</c:v>
                </c:pt>
                <c:pt idx="248">
                  <c:v>45097</c:v>
                </c:pt>
                <c:pt idx="249">
                  <c:v>45097</c:v>
                </c:pt>
                <c:pt idx="250">
                  <c:v>45097</c:v>
                </c:pt>
                <c:pt idx="251">
                  <c:v>45097</c:v>
                </c:pt>
                <c:pt idx="252">
                  <c:v>45097</c:v>
                </c:pt>
                <c:pt idx="253">
                  <c:v>45097</c:v>
                </c:pt>
                <c:pt idx="254">
                  <c:v>45097</c:v>
                </c:pt>
                <c:pt idx="255">
                  <c:v>45097</c:v>
                </c:pt>
                <c:pt idx="256">
                  <c:v>45097</c:v>
                </c:pt>
                <c:pt idx="257">
                  <c:v>45097</c:v>
                </c:pt>
                <c:pt idx="258">
                  <c:v>45096</c:v>
                </c:pt>
                <c:pt idx="259">
                  <c:v>45096</c:v>
                </c:pt>
                <c:pt idx="260">
                  <c:v>45096</c:v>
                </c:pt>
                <c:pt idx="261">
                  <c:v>45096</c:v>
                </c:pt>
                <c:pt idx="262">
                  <c:v>45096</c:v>
                </c:pt>
                <c:pt idx="263">
                  <c:v>45096</c:v>
                </c:pt>
                <c:pt idx="264">
                  <c:v>45096</c:v>
                </c:pt>
                <c:pt idx="265">
                  <c:v>45096</c:v>
                </c:pt>
                <c:pt idx="266">
                  <c:v>45096</c:v>
                </c:pt>
                <c:pt idx="267">
                  <c:v>45096</c:v>
                </c:pt>
                <c:pt idx="268">
                  <c:v>45096</c:v>
                </c:pt>
                <c:pt idx="269">
                  <c:v>45096</c:v>
                </c:pt>
                <c:pt idx="270">
                  <c:v>45096</c:v>
                </c:pt>
                <c:pt idx="271">
                  <c:v>45096</c:v>
                </c:pt>
                <c:pt idx="272">
                  <c:v>45096</c:v>
                </c:pt>
                <c:pt idx="273">
                  <c:v>45096</c:v>
                </c:pt>
                <c:pt idx="274">
                  <c:v>45096</c:v>
                </c:pt>
                <c:pt idx="275">
                  <c:v>45096</c:v>
                </c:pt>
                <c:pt idx="276">
                  <c:v>45096</c:v>
                </c:pt>
                <c:pt idx="277">
                  <c:v>45096</c:v>
                </c:pt>
                <c:pt idx="278">
                  <c:v>45096</c:v>
                </c:pt>
                <c:pt idx="279">
                  <c:v>45095</c:v>
                </c:pt>
                <c:pt idx="280">
                  <c:v>45095</c:v>
                </c:pt>
                <c:pt idx="281">
                  <c:v>45095</c:v>
                </c:pt>
                <c:pt idx="282">
                  <c:v>45095</c:v>
                </c:pt>
                <c:pt idx="283">
                  <c:v>45095</c:v>
                </c:pt>
                <c:pt idx="284">
                  <c:v>45095</c:v>
                </c:pt>
                <c:pt idx="285">
                  <c:v>45095</c:v>
                </c:pt>
                <c:pt idx="286">
                  <c:v>45095</c:v>
                </c:pt>
                <c:pt idx="287">
                  <c:v>45095</c:v>
                </c:pt>
                <c:pt idx="288">
                  <c:v>45095</c:v>
                </c:pt>
                <c:pt idx="289">
                  <c:v>45094</c:v>
                </c:pt>
                <c:pt idx="290">
                  <c:v>45094</c:v>
                </c:pt>
                <c:pt idx="291">
                  <c:v>45094</c:v>
                </c:pt>
                <c:pt idx="292">
                  <c:v>45094</c:v>
                </c:pt>
                <c:pt idx="293">
                  <c:v>45094</c:v>
                </c:pt>
                <c:pt idx="294">
                  <c:v>45094</c:v>
                </c:pt>
                <c:pt idx="295">
                  <c:v>45094</c:v>
                </c:pt>
                <c:pt idx="296">
                  <c:v>45094</c:v>
                </c:pt>
                <c:pt idx="297">
                  <c:v>45094</c:v>
                </c:pt>
                <c:pt idx="298">
                  <c:v>45094</c:v>
                </c:pt>
                <c:pt idx="299">
                  <c:v>45094</c:v>
                </c:pt>
                <c:pt idx="300">
                  <c:v>45094</c:v>
                </c:pt>
                <c:pt idx="301">
                  <c:v>45094</c:v>
                </c:pt>
                <c:pt idx="302">
                  <c:v>45094</c:v>
                </c:pt>
                <c:pt idx="303">
                  <c:v>45094</c:v>
                </c:pt>
                <c:pt idx="304">
                  <c:v>45094</c:v>
                </c:pt>
                <c:pt idx="305">
                  <c:v>45094</c:v>
                </c:pt>
                <c:pt idx="306">
                  <c:v>45094</c:v>
                </c:pt>
                <c:pt idx="307">
                  <c:v>45094</c:v>
                </c:pt>
                <c:pt idx="308">
                  <c:v>45094</c:v>
                </c:pt>
                <c:pt idx="309">
                  <c:v>45094</c:v>
                </c:pt>
                <c:pt idx="310">
                  <c:v>45093</c:v>
                </c:pt>
                <c:pt idx="311">
                  <c:v>45093</c:v>
                </c:pt>
                <c:pt idx="312">
                  <c:v>45093</c:v>
                </c:pt>
                <c:pt idx="313">
                  <c:v>45093</c:v>
                </c:pt>
                <c:pt idx="314">
                  <c:v>45093</c:v>
                </c:pt>
                <c:pt idx="315">
                  <c:v>45093</c:v>
                </c:pt>
                <c:pt idx="316">
                  <c:v>45093</c:v>
                </c:pt>
                <c:pt idx="317">
                  <c:v>45093</c:v>
                </c:pt>
                <c:pt idx="318">
                  <c:v>45093</c:v>
                </c:pt>
                <c:pt idx="319">
                  <c:v>45093</c:v>
                </c:pt>
                <c:pt idx="320">
                  <c:v>45093</c:v>
                </c:pt>
                <c:pt idx="321">
                  <c:v>45093</c:v>
                </c:pt>
                <c:pt idx="322">
                  <c:v>45093</c:v>
                </c:pt>
                <c:pt idx="323">
                  <c:v>45093</c:v>
                </c:pt>
                <c:pt idx="324">
                  <c:v>45093</c:v>
                </c:pt>
                <c:pt idx="325">
                  <c:v>45093</c:v>
                </c:pt>
                <c:pt idx="326">
                  <c:v>45093</c:v>
                </c:pt>
                <c:pt idx="327">
                  <c:v>45093</c:v>
                </c:pt>
                <c:pt idx="328">
                  <c:v>45093</c:v>
                </c:pt>
                <c:pt idx="329">
                  <c:v>45093</c:v>
                </c:pt>
                <c:pt idx="330">
                  <c:v>45093</c:v>
                </c:pt>
                <c:pt idx="331">
                  <c:v>45093</c:v>
                </c:pt>
                <c:pt idx="332">
                  <c:v>45093</c:v>
                </c:pt>
                <c:pt idx="333">
                  <c:v>45093</c:v>
                </c:pt>
                <c:pt idx="334">
                  <c:v>45093</c:v>
                </c:pt>
                <c:pt idx="335">
                  <c:v>45093</c:v>
                </c:pt>
                <c:pt idx="336">
                  <c:v>45092</c:v>
                </c:pt>
                <c:pt idx="337">
                  <c:v>45092</c:v>
                </c:pt>
                <c:pt idx="338">
                  <c:v>45092</c:v>
                </c:pt>
                <c:pt idx="339">
                  <c:v>45092</c:v>
                </c:pt>
                <c:pt idx="340">
                  <c:v>45092</c:v>
                </c:pt>
                <c:pt idx="341">
                  <c:v>45092</c:v>
                </c:pt>
                <c:pt idx="342">
                  <c:v>45092</c:v>
                </c:pt>
                <c:pt idx="343">
                  <c:v>45092</c:v>
                </c:pt>
                <c:pt idx="344">
                  <c:v>45092</c:v>
                </c:pt>
                <c:pt idx="345">
                  <c:v>45092</c:v>
                </c:pt>
                <c:pt idx="346">
                  <c:v>45092</c:v>
                </c:pt>
                <c:pt idx="347">
                  <c:v>45092</c:v>
                </c:pt>
                <c:pt idx="348">
                  <c:v>45092</c:v>
                </c:pt>
                <c:pt idx="349">
                  <c:v>45092</c:v>
                </c:pt>
                <c:pt idx="350">
                  <c:v>45092</c:v>
                </c:pt>
                <c:pt idx="351">
                  <c:v>45092</c:v>
                </c:pt>
                <c:pt idx="352">
                  <c:v>45092</c:v>
                </c:pt>
                <c:pt idx="353">
                  <c:v>45092</c:v>
                </c:pt>
                <c:pt idx="354">
                  <c:v>45092</c:v>
                </c:pt>
                <c:pt idx="355">
                  <c:v>45092</c:v>
                </c:pt>
                <c:pt idx="356">
                  <c:v>45092</c:v>
                </c:pt>
                <c:pt idx="357">
                  <c:v>45092</c:v>
                </c:pt>
                <c:pt idx="358">
                  <c:v>45092</c:v>
                </c:pt>
                <c:pt idx="359">
                  <c:v>45092</c:v>
                </c:pt>
                <c:pt idx="360">
                  <c:v>45092</c:v>
                </c:pt>
                <c:pt idx="361">
                  <c:v>45092</c:v>
                </c:pt>
                <c:pt idx="362">
                  <c:v>45092</c:v>
                </c:pt>
                <c:pt idx="363">
                  <c:v>45092</c:v>
                </c:pt>
                <c:pt idx="364">
                  <c:v>45092</c:v>
                </c:pt>
                <c:pt idx="365">
                  <c:v>45092</c:v>
                </c:pt>
                <c:pt idx="366">
                  <c:v>45092</c:v>
                </c:pt>
                <c:pt idx="367">
                  <c:v>45092</c:v>
                </c:pt>
                <c:pt idx="368">
                  <c:v>45092</c:v>
                </c:pt>
                <c:pt idx="369">
                  <c:v>45092</c:v>
                </c:pt>
                <c:pt idx="370">
                  <c:v>45092</c:v>
                </c:pt>
                <c:pt idx="371">
                  <c:v>45092</c:v>
                </c:pt>
                <c:pt idx="372">
                  <c:v>45091</c:v>
                </c:pt>
                <c:pt idx="373">
                  <c:v>45091</c:v>
                </c:pt>
                <c:pt idx="374">
                  <c:v>45091</c:v>
                </c:pt>
                <c:pt idx="375">
                  <c:v>45091</c:v>
                </c:pt>
                <c:pt idx="376">
                  <c:v>45091</c:v>
                </c:pt>
                <c:pt idx="377">
                  <c:v>45091</c:v>
                </c:pt>
                <c:pt idx="378">
                  <c:v>45091</c:v>
                </c:pt>
                <c:pt idx="379">
                  <c:v>45091</c:v>
                </c:pt>
                <c:pt idx="380">
                  <c:v>45091</c:v>
                </c:pt>
                <c:pt idx="381">
                  <c:v>45091</c:v>
                </c:pt>
                <c:pt idx="382">
                  <c:v>45091</c:v>
                </c:pt>
                <c:pt idx="383">
                  <c:v>45091</c:v>
                </c:pt>
                <c:pt idx="384">
                  <c:v>45091</c:v>
                </c:pt>
                <c:pt idx="385">
                  <c:v>45091</c:v>
                </c:pt>
                <c:pt idx="386">
                  <c:v>45091</c:v>
                </c:pt>
                <c:pt idx="387">
                  <c:v>45091</c:v>
                </c:pt>
                <c:pt idx="388">
                  <c:v>45091</c:v>
                </c:pt>
                <c:pt idx="389">
                  <c:v>45091</c:v>
                </c:pt>
                <c:pt idx="390">
                  <c:v>45091</c:v>
                </c:pt>
                <c:pt idx="391">
                  <c:v>45091</c:v>
                </c:pt>
                <c:pt idx="392">
                  <c:v>45091</c:v>
                </c:pt>
                <c:pt idx="393">
                  <c:v>45091</c:v>
                </c:pt>
                <c:pt idx="394">
                  <c:v>45091</c:v>
                </c:pt>
                <c:pt idx="395">
                  <c:v>45091</c:v>
                </c:pt>
                <c:pt idx="396">
                  <c:v>45091</c:v>
                </c:pt>
                <c:pt idx="397">
                  <c:v>45091</c:v>
                </c:pt>
                <c:pt idx="398">
                  <c:v>45091</c:v>
                </c:pt>
                <c:pt idx="399">
                  <c:v>45091</c:v>
                </c:pt>
                <c:pt idx="400">
                  <c:v>45091</c:v>
                </c:pt>
                <c:pt idx="401">
                  <c:v>45091</c:v>
                </c:pt>
                <c:pt idx="402">
                  <c:v>45091</c:v>
                </c:pt>
                <c:pt idx="403">
                  <c:v>45090</c:v>
                </c:pt>
                <c:pt idx="404">
                  <c:v>45090</c:v>
                </c:pt>
                <c:pt idx="405">
                  <c:v>45090</c:v>
                </c:pt>
                <c:pt idx="406">
                  <c:v>45090</c:v>
                </c:pt>
                <c:pt idx="407">
                  <c:v>45090</c:v>
                </c:pt>
                <c:pt idx="408">
                  <c:v>45090</c:v>
                </c:pt>
                <c:pt idx="409">
                  <c:v>45090</c:v>
                </c:pt>
                <c:pt idx="410">
                  <c:v>45090</c:v>
                </c:pt>
                <c:pt idx="411">
                  <c:v>45090</c:v>
                </c:pt>
                <c:pt idx="412">
                  <c:v>45090</c:v>
                </c:pt>
                <c:pt idx="413">
                  <c:v>45090</c:v>
                </c:pt>
                <c:pt idx="414">
                  <c:v>45090</c:v>
                </c:pt>
                <c:pt idx="415">
                  <c:v>45090</c:v>
                </c:pt>
                <c:pt idx="416">
                  <c:v>45090</c:v>
                </c:pt>
                <c:pt idx="417">
                  <c:v>45090</c:v>
                </c:pt>
                <c:pt idx="418">
                  <c:v>45090</c:v>
                </c:pt>
                <c:pt idx="419">
                  <c:v>45090</c:v>
                </c:pt>
                <c:pt idx="420">
                  <c:v>45090</c:v>
                </c:pt>
                <c:pt idx="421">
                  <c:v>45090</c:v>
                </c:pt>
                <c:pt idx="422">
                  <c:v>45090</c:v>
                </c:pt>
                <c:pt idx="423">
                  <c:v>45090</c:v>
                </c:pt>
                <c:pt idx="424">
                  <c:v>45090</c:v>
                </c:pt>
                <c:pt idx="425">
                  <c:v>45090</c:v>
                </c:pt>
                <c:pt idx="426">
                  <c:v>45089</c:v>
                </c:pt>
                <c:pt idx="427">
                  <c:v>45089</c:v>
                </c:pt>
                <c:pt idx="428">
                  <c:v>45089</c:v>
                </c:pt>
                <c:pt idx="429">
                  <c:v>45089</c:v>
                </c:pt>
                <c:pt idx="430">
                  <c:v>45089</c:v>
                </c:pt>
                <c:pt idx="431">
                  <c:v>45089</c:v>
                </c:pt>
                <c:pt idx="432">
                  <c:v>45089</c:v>
                </c:pt>
                <c:pt idx="433">
                  <c:v>45089</c:v>
                </c:pt>
                <c:pt idx="434">
                  <c:v>45089</c:v>
                </c:pt>
                <c:pt idx="435">
                  <c:v>45089</c:v>
                </c:pt>
                <c:pt idx="436">
                  <c:v>45089</c:v>
                </c:pt>
                <c:pt idx="437">
                  <c:v>45089</c:v>
                </c:pt>
                <c:pt idx="438">
                  <c:v>45089</c:v>
                </c:pt>
                <c:pt idx="439">
                  <c:v>45089</c:v>
                </c:pt>
                <c:pt idx="440">
                  <c:v>45089</c:v>
                </c:pt>
                <c:pt idx="441">
                  <c:v>45089</c:v>
                </c:pt>
                <c:pt idx="442">
                  <c:v>45089</c:v>
                </c:pt>
                <c:pt idx="443">
                  <c:v>45089</c:v>
                </c:pt>
                <c:pt idx="444">
                  <c:v>45089</c:v>
                </c:pt>
                <c:pt idx="445">
                  <c:v>45089</c:v>
                </c:pt>
                <c:pt idx="446">
                  <c:v>45089</c:v>
                </c:pt>
                <c:pt idx="447">
                  <c:v>45089</c:v>
                </c:pt>
                <c:pt idx="448">
                  <c:v>45089</c:v>
                </c:pt>
                <c:pt idx="449">
                  <c:v>45089</c:v>
                </c:pt>
                <c:pt idx="450">
                  <c:v>45089</c:v>
                </c:pt>
                <c:pt idx="451">
                  <c:v>45089</c:v>
                </c:pt>
                <c:pt idx="452">
                  <c:v>45089</c:v>
                </c:pt>
                <c:pt idx="453">
                  <c:v>45089</c:v>
                </c:pt>
                <c:pt idx="454">
                  <c:v>45089</c:v>
                </c:pt>
                <c:pt idx="455">
                  <c:v>45089</c:v>
                </c:pt>
                <c:pt idx="456">
                  <c:v>45089</c:v>
                </c:pt>
                <c:pt idx="457">
                  <c:v>45089</c:v>
                </c:pt>
                <c:pt idx="458">
                  <c:v>45088</c:v>
                </c:pt>
                <c:pt idx="459">
                  <c:v>45088</c:v>
                </c:pt>
                <c:pt idx="460">
                  <c:v>45088</c:v>
                </c:pt>
                <c:pt idx="461">
                  <c:v>45088</c:v>
                </c:pt>
                <c:pt idx="462">
                  <c:v>45088</c:v>
                </c:pt>
                <c:pt idx="463">
                  <c:v>45088</c:v>
                </c:pt>
                <c:pt idx="464">
                  <c:v>45088</c:v>
                </c:pt>
                <c:pt idx="465">
                  <c:v>45088</c:v>
                </c:pt>
                <c:pt idx="466">
                  <c:v>45088</c:v>
                </c:pt>
                <c:pt idx="467">
                  <c:v>45088</c:v>
                </c:pt>
                <c:pt idx="468">
                  <c:v>45088</c:v>
                </c:pt>
                <c:pt idx="469">
                  <c:v>45088</c:v>
                </c:pt>
                <c:pt idx="470">
                  <c:v>45088</c:v>
                </c:pt>
                <c:pt idx="471">
                  <c:v>45088</c:v>
                </c:pt>
                <c:pt idx="472">
                  <c:v>45088</c:v>
                </c:pt>
                <c:pt idx="473">
                  <c:v>45088</c:v>
                </c:pt>
                <c:pt idx="474">
                  <c:v>45088</c:v>
                </c:pt>
                <c:pt idx="475">
                  <c:v>45087</c:v>
                </c:pt>
                <c:pt idx="476">
                  <c:v>45087</c:v>
                </c:pt>
                <c:pt idx="477">
                  <c:v>45087</c:v>
                </c:pt>
                <c:pt idx="478">
                  <c:v>45087</c:v>
                </c:pt>
                <c:pt idx="479">
                  <c:v>45087</c:v>
                </c:pt>
                <c:pt idx="480">
                  <c:v>45087</c:v>
                </c:pt>
                <c:pt idx="481">
                  <c:v>45087</c:v>
                </c:pt>
                <c:pt idx="482">
                  <c:v>45087</c:v>
                </c:pt>
                <c:pt idx="483">
                  <c:v>45087</c:v>
                </c:pt>
                <c:pt idx="484">
                  <c:v>45087</c:v>
                </c:pt>
                <c:pt idx="485">
                  <c:v>45087</c:v>
                </c:pt>
                <c:pt idx="486">
                  <c:v>45087</c:v>
                </c:pt>
                <c:pt idx="487">
                  <c:v>45087</c:v>
                </c:pt>
                <c:pt idx="488">
                  <c:v>45087</c:v>
                </c:pt>
                <c:pt idx="489">
                  <c:v>45087</c:v>
                </c:pt>
                <c:pt idx="490">
                  <c:v>45087</c:v>
                </c:pt>
                <c:pt idx="491">
                  <c:v>45087</c:v>
                </c:pt>
                <c:pt idx="492">
                  <c:v>45087</c:v>
                </c:pt>
                <c:pt idx="493">
                  <c:v>45087</c:v>
                </c:pt>
                <c:pt idx="494">
                  <c:v>45087</c:v>
                </c:pt>
                <c:pt idx="495">
                  <c:v>45087</c:v>
                </c:pt>
                <c:pt idx="496">
                  <c:v>45087</c:v>
                </c:pt>
                <c:pt idx="497">
                  <c:v>45087</c:v>
                </c:pt>
                <c:pt idx="498">
                  <c:v>45086</c:v>
                </c:pt>
                <c:pt idx="499">
                  <c:v>45086</c:v>
                </c:pt>
                <c:pt idx="500">
                  <c:v>45086</c:v>
                </c:pt>
                <c:pt idx="501">
                  <c:v>45086</c:v>
                </c:pt>
                <c:pt idx="502">
                  <c:v>45086</c:v>
                </c:pt>
                <c:pt idx="503">
                  <c:v>45086</c:v>
                </c:pt>
                <c:pt idx="504">
                  <c:v>45086</c:v>
                </c:pt>
                <c:pt idx="505">
                  <c:v>45086</c:v>
                </c:pt>
                <c:pt idx="506">
                  <c:v>45086</c:v>
                </c:pt>
                <c:pt idx="507">
                  <c:v>45086</c:v>
                </c:pt>
                <c:pt idx="508">
                  <c:v>45086</c:v>
                </c:pt>
                <c:pt idx="509">
                  <c:v>45086</c:v>
                </c:pt>
                <c:pt idx="510">
                  <c:v>45086</c:v>
                </c:pt>
                <c:pt idx="511">
                  <c:v>45086</c:v>
                </c:pt>
                <c:pt idx="512">
                  <c:v>45086</c:v>
                </c:pt>
                <c:pt idx="513">
                  <c:v>45086</c:v>
                </c:pt>
                <c:pt idx="514">
                  <c:v>45086</c:v>
                </c:pt>
                <c:pt idx="515">
                  <c:v>45086</c:v>
                </c:pt>
                <c:pt idx="516">
                  <c:v>45086</c:v>
                </c:pt>
                <c:pt idx="517">
                  <c:v>45086</c:v>
                </c:pt>
                <c:pt idx="518">
                  <c:v>45086</c:v>
                </c:pt>
                <c:pt idx="519">
                  <c:v>45086</c:v>
                </c:pt>
                <c:pt idx="520">
                  <c:v>45086</c:v>
                </c:pt>
                <c:pt idx="521">
                  <c:v>45086</c:v>
                </c:pt>
                <c:pt idx="522">
                  <c:v>45086</c:v>
                </c:pt>
                <c:pt idx="523">
                  <c:v>45086</c:v>
                </c:pt>
                <c:pt idx="524">
                  <c:v>45086</c:v>
                </c:pt>
                <c:pt idx="525">
                  <c:v>45086</c:v>
                </c:pt>
                <c:pt idx="526">
                  <c:v>45085</c:v>
                </c:pt>
                <c:pt idx="527">
                  <c:v>45085</c:v>
                </c:pt>
                <c:pt idx="528">
                  <c:v>45085</c:v>
                </c:pt>
                <c:pt idx="529">
                  <c:v>45085</c:v>
                </c:pt>
                <c:pt idx="530">
                  <c:v>45085</c:v>
                </c:pt>
                <c:pt idx="531">
                  <c:v>45085</c:v>
                </c:pt>
                <c:pt idx="532">
                  <c:v>45085</c:v>
                </c:pt>
                <c:pt idx="533">
                  <c:v>45085</c:v>
                </c:pt>
                <c:pt idx="534">
                  <c:v>45085</c:v>
                </c:pt>
                <c:pt idx="535">
                  <c:v>45085</c:v>
                </c:pt>
                <c:pt idx="536">
                  <c:v>45085</c:v>
                </c:pt>
                <c:pt idx="537">
                  <c:v>45085</c:v>
                </c:pt>
                <c:pt idx="538">
                  <c:v>45085</c:v>
                </c:pt>
                <c:pt idx="539">
                  <c:v>45085</c:v>
                </c:pt>
                <c:pt idx="540">
                  <c:v>45085</c:v>
                </c:pt>
                <c:pt idx="541">
                  <c:v>45085</c:v>
                </c:pt>
                <c:pt idx="542">
                  <c:v>45085</c:v>
                </c:pt>
                <c:pt idx="543">
                  <c:v>45085</c:v>
                </c:pt>
                <c:pt idx="544">
                  <c:v>45085</c:v>
                </c:pt>
                <c:pt idx="545">
                  <c:v>45085</c:v>
                </c:pt>
                <c:pt idx="546">
                  <c:v>45085</c:v>
                </c:pt>
                <c:pt idx="547">
                  <c:v>45085</c:v>
                </c:pt>
                <c:pt idx="548">
                  <c:v>45085</c:v>
                </c:pt>
                <c:pt idx="549">
                  <c:v>45085</c:v>
                </c:pt>
                <c:pt idx="550">
                  <c:v>45085</c:v>
                </c:pt>
                <c:pt idx="551">
                  <c:v>45085</c:v>
                </c:pt>
                <c:pt idx="552">
                  <c:v>45085</c:v>
                </c:pt>
                <c:pt idx="553">
                  <c:v>45085</c:v>
                </c:pt>
                <c:pt idx="554">
                  <c:v>45085</c:v>
                </c:pt>
                <c:pt idx="555">
                  <c:v>45085</c:v>
                </c:pt>
                <c:pt idx="556">
                  <c:v>45085</c:v>
                </c:pt>
                <c:pt idx="557">
                  <c:v>45085</c:v>
                </c:pt>
                <c:pt idx="558">
                  <c:v>45085</c:v>
                </c:pt>
                <c:pt idx="559">
                  <c:v>45084</c:v>
                </c:pt>
                <c:pt idx="560">
                  <c:v>45084</c:v>
                </c:pt>
                <c:pt idx="561">
                  <c:v>45084</c:v>
                </c:pt>
                <c:pt idx="562">
                  <c:v>45084</c:v>
                </c:pt>
                <c:pt idx="563">
                  <c:v>45084</c:v>
                </c:pt>
                <c:pt idx="564">
                  <c:v>45084</c:v>
                </c:pt>
                <c:pt idx="565">
                  <c:v>45084</c:v>
                </c:pt>
                <c:pt idx="566">
                  <c:v>45084</c:v>
                </c:pt>
                <c:pt idx="567">
                  <c:v>45084</c:v>
                </c:pt>
                <c:pt idx="568">
                  <c:v>45084</c:v>
                </c:pt>
                <c:pt idx="569">
                  <c:v>45084</c:v>
                </c:pt>
                <c:pt idx="570">
                  <c:v>45084</c:v>
                </c:pt>
                <c:pt idx="571">
                  <c:v>45084</c:v>
                </c:pt>
                <c:pt idx="572">
                  <c:v>45084</c:v>
                </c:pt>
                <c:pt idx="573">
                  <c:v>45084</c:v>
                </c:pt>
                <c:pt idx="574">
                  <c:v>45084</c:v>
                </c:pt>
                <c:pt idx="575">
                  <c:v>45084</c:v>
                </c:pt>
                <c:pt idx="576">
                  <c:v>45084</c:v>
                </c:pt>
                <c:pt idx="577">
                  <c:v>45084</c:v>
                </c:pt>
                <c:pt idx="578">
                  <c:v>45084</c:v>
                </c:pt>
                <c:pt idx="579">
                  <c:v>45084</c:v>
                </c:pt>
                <c:pt idx="580">
                  <c:v>45084</c:v>
                </c:pt>
                <c:pt idx="581">
                  <c:v>45084</c:v>
                </c:pt>
                <c:pt idx="582">
                  <c:v>45084</c:v>
                </c:pt>
                <c:pt idx="583">
                  <c:v>45084</c:v>
                </c:pt>
                <c:pt idx="584">
                  <c:v>45084</c:v>
                </c:pt>
                <c:pt idx="585">
                  <c:v>45084</c:v>
                </c:pt>
                <c:pt idx="586">
                  <c:v>45084</c:v>
                </c:pt>
                <c:pt idx="587">
                  <c:v>45084</c:v>
                </c:pt>
                <c:pt idx="588">
                  <c:v>45084</c:v>
                </c:pt>
                <c:pt idx="589">
                  <c:v>45084</c:v>
                </c:pt>
                <c:pt idx="590">
                  <c:v>45083</c:v>
                </c:pt>
                <c:pt idx="591">
                  <c:v>45083</c:v>
                </c:pt>
                <c:pt idx="592">
                  <c:v>45083</c:v>
                </c:pt>
                <c:pt idx="593">
                  <c:v>45083</c:v>
                </c:pt>
                <c:pt idx="594">
                  <c:v>45083</c:v>
                </c:pt>
                <c:pt idx="595">
                  <c:v>45083</c:v>
                </c:pt>
                <c:pt idx="596">
                  <c:v>45083</c:v>
                </c:pt>
                <c:pt idx="597">
                  <c:v>45083</c:v>
                </c:pt>
                <c:pt idx="598">
                  <c:v>45083</c:v>
                </c:pt>
                <c:pt idx="599">
                  <c:v>45083</c:v>
                </c:pt>
                <c:pt idx="600">
                  <c:v>45083</c:v>
                </c:pt>
                <c:pt idx="601">
                  <c:v>45083</c:v>
                </c:pt>
                <c:pt idx="602">
                  <c:v>45083</c:v>
                </c:pt>
                <c:pt idx="603">
                  <c:v>45083</c:v>
                </c:pt>
                <c:pt idx="604">
                  <c:v>45083</c:v>
                </c:pt>
                <c:pt idx="605">
                  <c:v>45083</c:v>
                </c:pt>
                <c:pt idx="606">
                  <c:v>45083</c:v>
                </c:pt>
                <c:pt idx="607">
                  <c:v>45083</c:v>
                </c:pt>
                <c:pt idx="608">
                  <c:v>45083</c:v>
                </c:pt>
                <c:pt idx="609">
                  <c:v>45083</c:v>
                </c:pt>
                <c:pt idx="610">
                  <c:v>45083</c:v>
                </c:pt>
                <c:pt idx="611">
                  <c:v>45083</c:v>
                </c:pt>
                <c:pt idx="612">
                  <c:v>45083</c:v>
                </c:pt>
                <c:pt idx="613">
                  <c:v>45083</c:v>
                </c:pt>
                <c:pt idx="614">
                  <c:v>45083</c:v>
                </c:pt>
                <c:pt idx="615">
                  <c:v>45083</c:v>
                </c:pt>
                <c:pt idx="616">
                  <c:v>45083</c:v>
                </c:pt>
                <c:pt idx="617">
                  <c:v>45083</c:v>
                </c:pt>
                <c:pt idx="618">
                  <c:v>45082</c:v>
                </c:pt>
                <c:pt idx="619">
                  <c:v>45082</c:v>
                </c:pt>
                <c:pt idx="620">
                  <c:v>45082</c:v>
                </c:pt>
                <c:pt idx="621">
                  <c:v>45082</c:v>
                </c:pt>
                <c:pt idx="622">
                  <c:v>45082</c:v>
                </c:pt>
                <c:pt idx="623">
                  <c:v>45082</c:v>
                </c:pt>
                <c:pt idx="624">
                  <c:v>45082</c:v>
                </c:pt>
                <c:pt idx="625">
                  <c:v>45082</c:v>
                </c:pt>
                <c:pt idx="626">
                  <c:v>45082</c:v>
                </c:pt>
                <c:pt idx="627">
                  <c:v>45082</c:v>
                </c:pt>
                <c:pt idx="628">
                  <c:v>45082</c:v>
                </c:pt>
                <c:pt idx="629">
                  <c:v>45082</c:v>
                </c:pt>
                <c:pt idx="630">
                  <c:v>45082</c:v>
                </c:pt>
                <c:pt idx="631">
                  <c:v>45082</c:v>
                </c:pt>
                <c:pt idx="632">
                  <c:v>45082</c:v>
                </c:pt>
                <c:pt idx="633">
                  <c:v>45082</c:v>
                </c:pt>
                <c:pt idx="634">
                  <c:v>45082</c:v>
                </c:pt>
                <c:pt idx="635">
                  <c:v>45082</c:v>
                </c:pt>
                <c:pt idx="636">
                  <c:v>45082</c:v>
                </c:pt>
                <c:pt idx="637">
                  <c:v>45082</c:v>
                </c:pt>
                <c:pt idx="638">
                  <c:v>45082</c:v>
                </c:pt>
                <c:pt idx="639">
                  <c:v>45082</c:v>
                </c:pt>
                <c:pt idx="640">
                  <c:v>45082</c:v>
                </c:pt>
                <c:pt idx="641">
                  <c:v>45081</c:v>
                </c:pt>
                <c:pt idx="642">
                  <c:v>45081</c:v>
                </c:pt>
                <c:pt idx="643">
                  <c:v>45081</c:v>
                </c:pt>
                <c:pt idx="644">
                  <c:v>45081</c:v>
                </c:pt>
                <c:pt idx="645">
                  <c:v>45081</c:v>
                </c:pt>
                <c:pt idx="646">
                  <c:v>45081</c:v>
                </c:pt>
                <c:pt idx="647">
                  <c:v>45081</c:v>
                </c:pt>
                <c:pt idx="648">
                  <c:v>45081</c:v>
                </c:pt>
                <c:pt idx="649">
                  <c:v>45081</c:v>
                </c:pt>
                <c:pt idx="650">
                  <c:v>45081</c:v>
                </c:pt>
                <c:pt idx="651">
                  <c:v>45081</c:v>
                </c:pt>
                <c:pt idx="652">
                  <c:v>45081</c:v>
                </c:pt>
                <c:pt idx="653">
                  <c:v>45081</c:v>
                </c:pt>
                <c:pt idx="654">
                  <c:v>45081</c:v>
                </c:pt>
                <c:pt idx="655">
                  <c:v>45081</c:v>
                </c:pt>
                <c:pt idx="656">
                  <c:v>45081</c:v>
                </c:pt>
                <c:pt idx="657">
                  <c:v>45080</c:v>
                </c:pt>
                <c:pt idx="658">
                  <c:v>45080</c:v>
                </c:pt>
                <c:pt idx="659">
                  <c:v>45080</c:v>
                </c:pt>
                <c:pt idx="660">
                  <c:v>45080</c:v>
                </c:pt>
                <c:pt idx="661">
                  <c:v>45080</c:v>
                </c:pt>
                <c:pt idx="662">
                  <c:v>45080</c:v>
                </c:pt>
                <c:pt idx="663">
                  <c:v>45080</c:v>
                </c:pt>
                <c:pt idx="664">
                  <c:v>45080</c:v>
                </c:pt>
                <c:pt idx="665">
                  <c:v>45080</c:v>
                </c:pt>
                <c:pt idx="666">
                  <c:v>45080</c:v>
                </c:pt>
                <c:pt idx="667">
                  <c:v>45080</c:v>
                </c:pt>
                <c:pt idx="668">
                  <c:v>45080</c:v>
                </c:pt>
                <c:pt idx="669">
                  <c:v>45080</c:v>
                </c:pt>
                <c:pt idx="670">
                  <c:v>45080</c:v>
                </c:pt>
                <c:pt idx="671">
                  <c:v>45080</c:v>
                </c:pt>
                <c:pt idx="672">
                  <c:v>45080</c:v>
                </c:pt>
                <c:pt idx="673">
                  <c:v>45080</c:v>
                </c:pt>
                <c:pt idx="674">
                  <c:v>45080</c:v>
                </c:pt>
                <c:pt idx="675">
                  <c:v>45080</c:v>
                </c:pt>
                <c:pt idx="676">
                  <c:v>45080</c:v>
                </c:pt>
                <c:pt idx="677">
                  <c:v>45080</c:v>
                </c:pt>
                <c:pt idx="678">
                  <c:v>45080</c:v>
                </c:pt>
                <c:pt idx="679">
                  <c:v>45079</c:v>
                </c:pt>
                <c:pt idx="680">
                  <c:v>45079</c:v>
                </c:pt>
                <c:pt idx="681">
                  <c:v>45079</c:v>
                </c:pt>
                <c:pt idx="682">
                  <c:v>45079</c:v>
                </c:pt>
                <c:pt idx="683">
                  <c:v>45079</c:v>
                </c:pt>
                <c:pt idx="684">
                  <c:v>45079</c:v>
                </c:pt>
                <c:pt idx="685">
                  <c:v>45079</c:v>
                </c:pt>
                <c:pt idx="686">
                  <c:v>45079</c:v>
                </c:pt>
                <c:pt idx="687">
                  <c:v>45079</c:v>
                </c:pt>
                <c:pt idx="688">
                  <c:v>45079</c:v>
                </c:pt>
                <c:pt idx="689">
                  <c:v>45079</c:v>
                </c:pt>
                <c:pt idx="690">
                  <c:v>45079</c:v>
                </c:pt>
                <c:pt idx="691">
                  <c:v>45079</c:v>
                </c:pt>
                <c:pt idx="692">
                  <c:v>45079</c:v>
                </c:pt>
                <c:pt idx="693">
                  <c:v>45079</c:v>
                </c:pt>
                <c:pt idx="694">
                  <c:v>45079</c:v>
                </c:pt>
                <c:pt idx="695">
                  <c:v>45079</c:v>
                </c:pt>
                <c:pt idx="696">
                  <c:v>45079</c:v>
                </c:pt>
                <c:pt idx="697">
                  <c:v>45079</c:v>
                </c:pt>
                <c:pt idx="698">
                  <c:v>45079</c:v>
                </c:pt>
                <c:pt idx="699">
                  <c:v>45079</c:v>
                </c:pt>
                <c:pt idx="700">
                  <c:v>45079</c:v>
                </c:pt>
                <c:pt idx="701">
                  <c:v>45079</c:v>
                </c:pt>
                <c:pt idx="702">
                  <c:v>45079</c:v>
                </c:pt>
                <c:pt idx="703">
                  <c:v>45079</c:v>
                </c:pt>
                <c:pt idx="704">
                  <c:v>45079</c:v>
                </c:pt>
                <c:pt idx="705">
                  <c:v>45079</c:v>
                </c:pt>
                <c:pt idx="706">
                  <c:v>45079</c:v>
                </c:pt>
                <c:pt idx="707">
                  <c:v>45078</c:v>
                </c:pt>
                <c:pt idx="708">
                  <c:v>45078</c:v>
                </c:pt>
                <c:pt idx="709">
                  <c:v>45078</c:v>
                </c:pt>
                <c:pt idx="710">
                  <c:v>45078</c:v>
                </c:pt>
                <c:pt idx="711">
                  <c:v>45078</c:v>
                </c:pt>
                <c:pt idx="712">
                  <c:v>45078</c:v>
                </c:pt>
                <c:pt idx="713">
                  <c:v>45078</c:v>
                </c:pt>
                <c:pt idx="714">
                  <c:v>45078</c:v>
                </c:pt>
                <c:pt idx="715">
                  <c:v>45078</c:v>
                </c:pt>
                <c:pt idx="716">
                  <c:v>45078</c:v>
                </c:pt>
                <c:pt idx="717">
                  <c:v>45078</c:v>
                </c:pt>
                <c:pt idx="718">
                  <c:v>45078</c:v>
                </c:pt>
                <c:pt idx="719">
                  <c:v>45078</c:v>
                </c:pt>
                <c:pt idx="720">
                  <c:v>45078</c:v>
                </c:pt>
                <c:pt idx="721">
                  <c:v>45078</c:v>
                </c:pt>
                <c:pt idx="722">
                  <c:v>45078</c:v>
                </c:pt>
                <c:pt idx="723">
                  <c:v>45078</c:v>
                </c:pt>
                <c:pt idx="724">
                  <c:v>45077</c:v>
                </c:pt>
                <c:pt idx="725">
                  <c:v>45077</c:v>
                </c:pt>
                <c:pt idx="726">
                  <c:v>45077</c:v>
                </c:pt>
                <c:pt idx="727">
                  <c:v>45077</c:v>
                </c:pt>
                <c:pt idx="728">
                  <c:v>45077</c:v>
                </c:pt>
                <c:pt idx="729">
                  <c:v>45077</c:v>
                </c:pt>
                <c:pt idx="730">
                  <c:v>45077</c:v>
                </c:pt>
                <c:pt idx="731">
                  <c:v>45077</c:v>
                </c:pt>
                <c:pt idx="732">
                  <c:v>45077</c:v>
                </c:pt>
                <c:pt idx="733">
                  <c:v>45077</c:v>
                </c:pt>
                <c:pt idx="734">
                  <c:v>45077</c:v>
                </c:pt>
                <c:pt idx="735">
                  <c:v>45077</c:v>
                </c:pt>
                <c:pt idx="736">
                  <c:v>45077</c:v>
                </c:pt>
                <c:pt idx="737">
                  <c:v>45077</c:v>
                </c:pt>
                <c:pt idx="738">
                  <c:v>45077</c:v>
                </c:pt>
                <c:pt idx="739">
                  <c:v>45077</c:v>
                </c:pt>
                <c:pt idx="740">
                  <c:v>45077</c:v>
                </c:pt>
                <c:pt idx="741">
                  <c:v>45077</c:v>
                </c:pt>
                <c:pt idx="742">
                  <c:v>45077</c:v>
                </c:pt>
                <c:pt idx="743">
                  <c:v>45077</c:v>
                </c:pt>
                <c:pt idx="744">
                  <c:v>45077</c:v>
                </c:pt>
                <c:pt idx="745">
                  <c:v>45077</c:v>
                </c:pt>
                <c:pt idx="746">
                  <c:v>45077</c:v>
                </c:pt>
                <c:pt idx="747">
                  <c:v>45077</c:v>
                </c:pt>
                <c:pt idx="748">
                  <c:v>45077</c:v>
                </c:pt>
                <c:pt idx="749">
                  <c:v>45077</c:v>
                </c:pt>
                <c:pt idx="750">
                  <c:v>45077</c:v>
                </c:pt>
                <c:pt idx="751">
                  <c:v>45077</c:v>
                </c:pt>
                <c:pt idx="752">
                  <c:v>45076</c:v>
                </c:pt>
                <c:pt idx="753">
                  <c:v>45076</c:v>
                </c:pt>
                <c:pt idx="754">
                  <c:v>45076</c:v>
                </c:pt>
                <c:pt idx="755">
                  <c:v>45076</c:v>
                </c:pt>
                <c:pt idx="756">
                  <c:v>45076</c:v>
                </c:pt>
                <c:pt idx="757">
                  <c:v>45076</c:v>
                </c:pt>
                <c:pt idx="758">
                  <c:v>45076</c:v>
                </c:pt>
                <c:pt idx="759">
                  <c:v>45076</c:v>
                </c:pt>
                <c:pt idx="760">
                  <c:v>45076</c:v>
                </c:pt>
                <c:pt idx="761">
                  <c:v>45076</c:v>
                </c:pt>
                <c:pt idx="762">
                  <c:v>45076</c:v>
                </c:pt>
                <c:pt idx="763">
                  <c:v>45076</c:v>
                </c:pt>
                <c:pt idx="764">
                  <c:v>45076</c:v>
                </c:pt>
                <c:pt idx="765">
                  <c:v>45076</c:v>
                </c:pt>
                <c:pt idx="766">
                  <c:v>45076</c:v>
                </c:pt>
                <c:pt idx="767">
                  <c:v>45076</c:v>
                </c:pt>
                <c:pt idx="768">
                  <c:v>45076</c:v>
                </c:pt>
                <c:pt idx="769">
                  <c:v>45076</c:v>
                </c:pt>
                <c:pt idx="770">
                  <c:v>45076</c:v>
                </c:pt>
                <c:pt idx="771">
                  <c:v>45076</c:v>
                </c:pt>
                <c:pt idx="772">
                  <c:v>45076</c:v>
                </c:pt>
                <c:pt idx="773">
                  <c:v>45076</c:v>
                </c:pt>
                <c:pt idx="774">
                  <c:v>45076</c:v>
                </c:pt>
                <c:pt idx="775">
                  <c:v>45075</c:v>
                </c:pt>
                <c:pt idx="776">
                  <c:v>45075</c:v>
                </c:pt>
                <c:pt idx="777">
                  <c:v>45075</c:v>
                </c:pt>
                <c:pt idx="778">
                  <c:v>45075</c:v>
                </c:pt>
                <c:pt idx="779">
                  <c:v>45075</c:v>
                </c:pt>
                <c:pt idx="780">
                  <c:v>45075</c:v>
                </c:pt>
                <c:pt idx="781">
                  <c:v>45075</c:v>
                </c:pt>
                <c:pt idx="782">
                  <c:v>45075</c:v>
                </c:pt>
                <c:pt idx="783">
                  <c:v>45075</c:v>
                </c:pt>
                <c:pt idx="784">
                  <c:v>45075</c:v>
                </c:pt>
                <c:pt idx="785">
                  <c:v>45075</c:v>
                </c:pt>
                <c:pt idx="786">
                  <c:v>45075</c:v>
                </c:pt>
                <c:pt idx="787">
                  <c:v>45075</c:v>
                </c:pt>
                <c:pt idx="788">
                  <c:v>45075</c:v>
                </c:pt>
                <c:pt idx="789">
                  <c:v>45075</c:v>
                </c:pt>
                <c:pt idx="790">
                  <c:v>45075</c:v>
                </c:pt>
                <c:pt idx="791">
                  <c:v>45075</c:v>
                </c:pt>
                <c:pt idx="792">
                  <c:v>45075</c:v>
                </c:pt>
                <c:pt idx="793">
                  <c:v>45074</c:v>
                </c:pt>
                <c:pt idx="794">
                  <c:v>45074</c:v>
                </c:pt>
                <c:pt idx="795">
                  <c:v>45074</c:v>
                </c:pt>
                <c:pt idx="796">
                  <c:v>45074</c:v>
                </c:pt>
                <c:pt idx="797">
                  <c:v>45074</c:v>
                </c:pt>
                <c:pt idx="798">
                  <c:v>45074</c:v>
                </c:pt>
                <c:pt idx="799">
                  <c:v>45074</c:v>
                </c:pt>
                <c:pt idx="800">
                  <c:v>45074</c:v>
                </c:pt>
                <c:pt idx="801">
                  <c:v>45074</c:v>
                </c:pt>
                <c:pt idx="802">
                  <c:v>45074</c:v>
                </c:pt>
                <c:pt idx="803">
                  <c:v>45074</c:v>
                </c:pt>
                <c:pt idx="804">
                  <c:v>45073</c:v>
                </c:pt>
                <c:pt idx="805">
                  <c:v>45073</c:v>
                </c:pt>
                <c:pt idx="806">
                  <c:v>45073</c:v>
                </c:pt>
                <c:pt idx="807">
                  <c:v>45073</c:v>
                </c:pt>
                <c:pt idx="808">
                  <c:v>45073</c:v>
                </c:pt>
                <c:pt idx="809">
                  <c:v>45073</c:v>
                </c:pt>
                <c:pt idx="810">
                  <c:v>45073</c:v>
                </c:pt>
                <c:pt idx="811">
                  <c:v>45073</c:v>
                </c:pt>
                <c:pt idx="812">
                  <c:v>45073</c:v>
                </c:pt>
                <c:pt idx="813">
                  <c:v>45073</c:v>
                </c:pt>
                <c:pt idx="814">
                  <c:v>45073</c:v>
                </c:pt>
                <c:pt idx="815">
                  <c:v>45073</c:v>
                </c:pt>
                <c:pt idx="816">
                  <c:v>45073</c:v>
                </c:pt>
                <c:pt idx="817">
                  <c:v>45073</c:v>
                </c:pt>
                <c:pt idx="818">
                  <c:v>45073</c:v>
                </c:pt>
                <c:pt idx="819">
                  <c:v>45073</c:v>
                </c:pt>
                <c:pt idx="820">
                  <c:v>45073</c:v>
                </c:pt>
                <c:pt idx="821">
                  <c:v>45073</c:v>
                </c:pt>
                <c:pt idx="822">
                  <c:v>45073</c:v>
                </c:pt>
                <c:pt idx="823">
                  <c:v>45073</c:v>
                </c:pt>
                <c:pt idx="824">
                  <c:v>45073</c:v>
                </c:pt>
                <c:pt idx="825">
                  <c:v>45073</c:v>
                </c:pt>
                <c:pt idx="826">
                  <c:v>45073</c:v>
                </c:pt>
                <c:pt idx="827">
                  <c:v>45073</c:v>
                </c:pt>
                <c:pt idx="828">
                  <c:v>45072</c:v>
                </c:pt>
                <c:pt idx="829">
                  <c:v>45072</c:v>
                </c:pt>
                <c:pt idx="830">
                  <c:v>45072</c:v>
                </c:pt>
                <c:pt idx="831">
                  <c:v>45072</c:v>
                </c:pt>
                <c:pt idx="832">
                  <c:v>45072</c:v>
                </c:pt>
                <c:pt idx="833">
                  <c:v>45072</c:v>
                </c:pt>
                <c:pt idx="834">
                  <c:v>45072</c:v>
                </c:pt>
                <c:pt idx="835">
                  <c:v>45072</c:v>
                </c:pt>
                <c:pt idx="836">
                  <c:v>45072</c:v>
                </c:pt>
                <c:pt idx="837">
                  <c:v>45072</c:v>
                </c:pt>
                <c:pt idx="838">
                  <c:v>45072</c:v>
                </c:pt>
                <c:pt idx="839">
                  <c:v>45072</c:v>
                </c:pt>
                <c:pt idx="840">
                  <c:v>45072</c:v>
                </c:pt>
                <c:pt idx="841">
                  <c:v>45072</c:v>
                </c:pt>
                <c:pt idx="842">
                  <c:v>45072</c:v>
                </c:pt>
                <c:pt idx="843">
                  <c:v>45072</c:v>
                </c:pt>
                <c:pt idx="844">
                  <c:v>45072</c:v>
                </c:pt>
                <c:pt idx="845">
                  <c:v>45072</c:v>
                </c:pt>
                <c:pt idx="846">
                  <c:v>45072</c:v>
                </c:pt>
                <c:pt idx="847">
                  <c:v>45072</c:v>
                </c:pt>
                <c:pt idx="848">
                  <c:v>45072</c:v>
                </c:pt>
                <c:pt idx="849">
                  <c:v>45072</c:v>
                </c:pt>
                <c:pt idx="850">
                  <c:v>45072</c:v>
                </c:pt>
                <c:pt idx="851">
                  <c:v>45072</c:v>
                </c:pt>
                <c:pt idx="852">
                  <c:v>45072</c:v>
                </c:pt>
                <c:pt idx="853">
                  <c:v>45072</c:v>
                </c:pt>
                <c:pt idx="854">
                  <c:v>45072</c:v>
                </c:pt>
                <c:pt idx="855">
                  <c:v>45071</c:v>
                </c:pt>
                <c:pt idx="856">
                  <c:v>45071</c:v>
                </c:pt>
                <c:pt idx="857">
                  <c:v>45071</c:v>
                </c:pt>
                <c:pt idx="858">
                  <c:v>45071</c:v>
                </c:pt>
                <c:pt idx="859">
                  <c:v>45071</c:v>
                </c:pt>
                <c:pt idx="860">
                  <c:v>45071</c:v>
                </c:pt>
                <c:pt idx="861">
                  <c:v>45071</c:v>
                </c:pt>
                <c:pt idx="862">
                  <c:v>45071</c:v>
                </c:pt>
                <c:pt idx="863">
                  <c:v>45071</c:v>
                </c:pt>
                <c:pt idx="864">
                  <c:v>45071</c:v>
                </c:pt>
                <c:pt idx="865">
                  <c:v>45071</c:v>
                </c:pt>
                <c:pt idx="866">
                  <c:v>45071</c:v>
                </c:pt>
                <c:pt idx="867">
                  <c:v>45071</c:v>
                </c:pt>
                <c:pt idx="868">
                  <c:v>45071</c:v>
                </c:pt>
                <c:pt idx="869">
                  <c:v>45071</c:v>
                </c:pt>
                <c:pt idx="870">
                  <c:v>45071</c:v>
                </c:pt>
                <c:pt idx="871">
                  <c:v>45071</c:v>
                </c:pt>
                <c:pt idx="872">
                  <c:v>45071</c:v>
                </c:pt>
                <c:pt idx="873">
                  <c:v>45071</c:v>
                </c:pt>
                <c:pt idx="874">
                  <c:v>45071</c:v>
                </c:pt>
                <c:pt idx="875">
                  <c:v>45071</c:v>
                </c:pt>
                <c:pt idx="876">
                  <c:v>45071</c:v>
                </c:pt>
                <c:pt idx="877">
                  <c:v>45071</c:v>
                </c:pt>
                <c:pt idx="878">
                  <c:v>45071</c:v>
                </c:pt>
                <c:pt idx="879">
                  <c:v>45071</c:v>
                </c:pt>
                <c:pt idx="880">
                  <c:v>45071</c:v>
                </c:pt>
                <c:pt idx="881">
                  <c:v>45071</c:v>
                </c:pt>
                <c:pt idx="882">
                  <c:v>45071</c:v>
                </c:pt>
                <c:pt idx="883">
                  <c:v>45071</c:v>
                </c:pt>
                <c:pt idx="884">
                  <c:v>45071</c:v>
                </c:pt>
                <c:pt idx="885">
                  <c:v>45071</c:v>
                </c:pt>
                <c:pt idx="886">
                  <c:v>45071</c:v>
                </c:pt>
                <c:pt idx="887">
                  <c:v>45071</c:v>
                </c:pt>
                <c:pt idx="888">
                  <c:v>45071</c:v>
                </c:pt>
                <c:pt idx="889">
                  <c:v>45071</c:v>
                </c:pt>
                <c:pt idx="890">
                  <c:v>45071</c:v>
                </c:pt>
                <c:pt idx="891">
                  <c:v>45071</c:v>
                </c:pt>
                <c:pt idx="892">
                  <c:v>45070</c:v>
                </c:pt>
                <c:pt idx="893">
                  <c:v>45070</c:v>
                </c:pt>
                <c:pt idx="894">
                  <c:v>45070</c:v>
                </c:pt>
                <c:pt idx="895">
                  <c:v>45070</c:v>
                </c:pt>
                <c:pt idx="896">
                  <c:v>45070</c:v>
                </c:pt>
                <c:pt idx="897">
                  <c:v>45070</c:v>
                </c:pt>
                <c:pt idx="898">
                  <c:v>45070</c:v>
                </c:pt>
                <c:pt idx="899">
                  <c:v>45070</c:v>
                </c:pt>
                <c:pt idx="900">
                  <c:v>45070</c:v>
                </c:pt>
                <c:pt idx="901">
                  <c:v>45070</c:v>
                </c:pt>
                <c:pt idx="902">
                  <c:v>45070</c:v>
                </c:pt>
                <c:pt idx="903">
                  <c:v>45070</c:v>
                </c:pt>
                <c:pt idx="904">
                  <c:v>45070</c:v>
                </c:pt>
                <c:pt idx="905">
                  <c:v>45070</c:v>
                </c:pt>
                <c:pt idx="906">
                  <c:v>45070</c:v>
                </c:pt>
                <c:pt idx="907">
                  <c:v>45070</c:v>
                </c:pt>
                <c:pt idx="908">
                  <c:v>45070</c:v>
                </c:pt>
                <c:pt idx="909">
                  <c:v>45070</c:v>
                </c:pt>
                <c:pt idx="910">
                  <c:v>45070</c:v>
                </c:pt>
                <c:pt idx="911">
                  <c:v>45070</c:v>
                </c:pt>
                <c:pt idx="912">
                  <c:v>45070</c:v>
                </c:pt>
                <c:pt idx="913">
                  <c:v>45070</c:v>
                </c:pt>
                <c:pt idx="914">
                  <c:v>45070</c:v>
                </c:pt>
                <c:pt idx="915">
                  <c:v>45070</c:v>
                </c:pt>
                <c:pt idx="916">
                  <c:v>45070</c:v>
                </c:pt>
                <c:pt idx="917">
                  <c:v>45070</c:v>
                </c:pt>
                <c:pt idx="918">
                  <c:v>45069</c:v>
                </c:pt>
                <c:pt idx="919">
                  <c:v>45069</c:v>
                </c:pt>
                <c:pt idx="920">
                  <c:v>45069</c:v>
                </c:pt>
                <c:pt idx="921">
                  <c:v>45069</c:v>
                </c:pt>
                <c:pt idx="922">
                  <c:v>45069</c:v>
                </c:pt>
                <c:pt idx="923">
                  <c:v>45069</c:v>
                </c:pt>
                <c:pt idx="924">
                  <c:v>45069</c:v>
                </c:pt>
                <c:pt idx="925">
                  <c:v>45069</c:v>
                </c:pt>
                <c:pt idx="926">
                  <c:v>45069</c:v>
                </c:pt>
                <c:pt idx="927">
                  <c:v>45069</c:v>
                </c:pt>
                <c:pt idx="928">
                  <c:v>45069</c:v>
                </c:pt>
                <c:pt idx="929">
                  <c:v>45069</c:v>
                </c:pt>
                <c:pt idx="930">
                  <c:v>45069</c:v>
                </c:pt>
                <c:pt idx="931">
                  <c:v>45069</c:v>
                </c:pt>
                <c:pt idx="932">
                  <c:v>45069</c:v>
                </c:pt>
                <c:pt idx="933">
                  <c:v>45069</c:v>
                </c:pt>
                <c:pt idx="934">
                  <c:v>45069</c:v>
                </c:pt>
                <c:pt idx="935">
                  <c:v>45069</c:v>
                </c:pt>
                <c:pt idx="936">
                  <c:v>45069</c:v>
                </c:pt>
                <c:pt idx="937">
                  <c:v>45069</c:v>
                </c:pt>
                <c:pt idx="938">
                  <c:v>45069</c:v>
                </c:pt>
                <c:pt idx="939">
                  <c:v>45069</c:v>
                </c:pt>
                <c:pt idx="940">
                  <c:v>45069</c:v>
                </c:pt>
                <c:pt idx="941">
                  <c:v>45069</c:v>
                </c:pt>
                <c:pt idx="942">
                  <c:v>45069</c:v>
                </c:pt>
                <c:pt idx="943">
                  <c:v>45069</c:v>
                </c:pt>
                <c:pt idx="944">
                  <c:v>45069</c:v>
                </c:pt>
                <c:pt idx="945">
                  <c:v>45069</c:v>
                </c:pt>
                <c:pt idx="946">
                  <c:v>45069</c:v>
                </c:pt>
                <c:pt idx="947">
                  <c:v>45069</c:v>
                </c:pt>
                <c:pt idx="948">
                  <c:v>45069</c:v>
                </c:pt>
                <c:pt idx="949">
                  <c:v>45068</c:v>
                </c:pt>
                <c:pt idx="950">
                  <c:v>45068</c:v>
                </c:pt>
                <c:pt idx="951">
                  <c:v>45068</c:v>
                </c:pt>
                <c:pt idx="952">
                  <c:v>45068</c:v>
                </c:pt>
                <c:pt idx="953">
                  <c:v>45068</c:v>
                </c:pt>
                <c:pt idx="954">
                  <c:v>45068</c:v>
                </c:pt>
                <c:pt idx="955">
                  <c:v>45068</c:v>
                </c:pt>
                <c:pt idx="956">
                  <c:v>45068</c:v>
                </c:pt>
                <c:pt idx="957">
                  <c:v>45068</c:v>
                </c:pt>
                <c:pt idx="958">
                  <c:v>45068</c:v>
                </c:pt>
                <c:pt idx="959">
                  <c:v>45068</c:v>
                </c:pt>
                <c:pt idx="960">
                  <c:v>45068</c:v>
                </c:pt>
                <c:pt idx="961">
                  <c:v>45068</c:v>
                </c:pt>
                <c:pt idx="962">
                  <c:v>45068</c:v>
                </c:pt>
                <c:pt idx="963">
                  <c:v>45068</c:v>
                </c:pt>
                <c:pt idx="964">
                  <c:v>45068</c:v>
                </c:pt>
                <c:pt idx="965">
                  <c:v>45068</c:v>
                </c:pt>
                <c:pt idx="966">
                  <c:v>45068</c:v>
                </c:pt>
                <c:pt idx="967">
                  <c:v>45068</c:v>
                </c:pt>
                <c:pt idx="968">
                  <c:v>45068</c:v>
                </c:pt>
                <c:pt idx="969">
                  <c:v>45067</c:v>
                </c:pt>
                <c:pt idx="970">
                  <c:v>45067</c:v>
                </c:pt>
                <c:pt idx="971">
                  <c:v>45067</c:v>
                </c:pt>
                <c:pt idx="972">
                  <c:v>45067</c:v>
                </c:pt>
                <c:pt idx="973">
                  <c:v>45067</c:v>
                </c:pt>
                <c:pt idx="974">
                  <c:v>45067</c:v>
                </c:pt>
                <c:pt idx="975">
                  <c:v>45067</c:v>
                </c:pt>
                <c:pt idx="976">
                  <c:v>45067</c:v>
                </c:pt>
                <c:pt idx="977">
                  <c:v>45066</c:v>
                </c:pt>
                <c:pt idx="978">
                  <c:v>45066</c:v>
                </c:pt>
                <c:pt idx="979">
                  <c:v>45066</c:v>
                </c:pt>
                <c:pt idx="980">
                  <c:v>45066</c:v>
                </c:pt>
                <c:pt idx="981">
                  <c:v>45066</c:v>
                </c:pt>
                <c:pt idx="982">
                  <c:v>45066</c:v>
                </c:pt>
                <c:pt idx="983">
                  <c:v>45066</c:v>
                </c:pt>
                <c:pt idx="984">
                  <c:v>45066</c:v>
                </c:pt>
                <c:pt idx="985">
                  <c:v>45066</c:v>
                </c:pt>
                <c:pt idx="986">
                  <c:v>45066</c:v>
                </c:pt>
                <c:pt idx="987">
                  <c:v>45066</c:v>
                </c:pt>
                <c:pt idx="988">
                  <c:v>45066</c:v>
                </c:pt>
                <c:pt idx="989">
                  <c:v>45066</c:v>
                </c:pt>
                <c:pt idx="990">
                  <c:v>45065</c:v>
                </c:pt>
                <c:pt idx="991">
                  <c:v>45065</c:v>
                </c:pt>
                <c:pt idx="992">
                  <c:v>45065</c:v>
                </c:pt>
                <c:pt idx="993">
                  <c:v>45065</c:v>
                </c:pt>
                <c:pt idx="994">
                  <c:v>45065</c:v>
                </c:pt>
                <c:pt idx="995">
                  <c:v>45065</c:v>
                </c:pt>
                <c:pt idx="996">
                  <c:v>45065</c:v>
                </c:pt>
                <c:pt idx="997">
                  <c:v>45065</c:v>
                </c:pt>
                <c:pt idx="998">
                  <c:v>45065</c:v>
                </c:pt>
                <c:pt idx="999">
                  <c:v>45065</c:v>
                </c:pt>
                <c:pt idx="1000">
                  <c:v>45065</c:v>
                </c:pt>
                <c:pt idx="1001">
                  <c:v>45065</c:v>
                </c:pt>
                <c:pt idx="1002">
                  <c:v>45065</c:v>
                </c:pt>
                <c:pt idx="1003">
                  <c:v>45065</c:v>
                </c:pt>
                <c:pt idx="1004">
                  <c:v>45065</c:v>
                </c:pt>
                <c:pt idx="1005">
                  <c:v>45065</c:v>
                </c:pt>
                <c:pt idx="1006">
                  <c:v>45065</c:v>
                </c:pt>
                <c:pt idx="1007">
                  <c:v>45065</c:v>
                </c:pt>
                <c:pt idx="1008">
                  <c:v>45065</c:v>
                </c:pt>
                <c:pt idx="1009">
                  <c:v>45065</c:v>
                </c:pt>
                <c:pt idx="1010">
                  <c:v>45065</c:v>
                </c:pt>
                <c:pt idx="1011">
                  <c:v>45065</c:v>
                </c:pt>
                <c:pt idx="1012">
                  <c:v>45065</c:v>
                </c:pt>
                <c:pt idx="1013">
                  <c:v>45065</c:v>
                </c:pt>
                <c:pt idx="1014">
                  <c:v>45065</c:v>
                </c:pt>
                <c:pt idx="1015">
                  <c:v>45065</c:v>
                </c:pt>
                <c:pt idx="1016">
                  <c:v>45065</c:v>
                </c:pt>
                <c:pt idx="1017">
                  <c:v>45065</c:v>
                </c:pt>
                <c:pt idx="1018">
                  <c:v>45065</c:v>
                </c:pt>
                <c:pt idx="1019">
                  <c:v>45065</c:v>
                </c:pt>
                <c:pt idx="1020">
                  <c:v>45065</c:v>
                </c:pt>
                <c:pt idx="1021">
                  <c:v>45065</c:v>
                </c:pt>
                <c:pt idx="1022">
                  <c:v>45064</c:v>
                </c:pt>
                <c:pt idx="1023">
                  <c:v>45064</c:v>
                </c:pt>
                <c:pt idx="1024">
                  <c:v>45064</c:v>
                </c:pt>
                <c:pt idx="1025">
                  <c:v>45064</c:v>
                </c:pt>
                <c:pt idx="1026">
                  <c:v>45064</c:v>
                </c:pt>
                <c:pt idx="1027">
                  <c:v>45064</c:v>
                </c:pt>
                <c:pt idx="1028">
                  <c:v>45064</c:v>
                </c:pt>
                <c:pt idx="1029">
                  <c:v>45064</c:v>
                </c:pt>
                <c:pt idx="1030">
                  <c:v>45064</c:v>
                </c:pt>
                <c:pt idx="1031">
                  <c:v>45064</c:v>
                </c:pt>
                <c:pt idx="1032">
                  <c:v>45064</c:v>
                </c:pt>
                <c:pt idx="1033">
                  <c:v>45064</c:v>
                </c:pt>
                <c:pt idx="1034">
                  <c:v>45064</c:v>
                </c:pt>
                <c:pt idx="1035">
                  <c:v>45064</c:v>
                </c:pt>
                <c:pt idx="1036">
                  <c:v>45064</c:v>
                </c:pt>
                <c:pt idx="1037">
                  <c:v>45064</c:v>
                </c:pt>
                <c:pt idx="1038">
                  <c:v>45064</c:v>
                </c:pt>
                <c:pt idx="1039">
                  <c:v>45064</c:v>
                </c:pt>
                <c:pt idx="1040">
                  <c:v>45064</c:v>
                </c:pt>
                <c:pt idx="1041">
                  <c:v>45064</c:v>
                </c:pt>
                <c:pt idx="1042">
                  <c:v>45064</c:v>
                </c:pt>
                <c:pt idx="1043">
                  <c:v>45064</c:v>
                </c:pt>
                <c:pt idx="1044">
                  <c:v>45064</c:v>
                </c:pt>
                <c:pt idx="1045">
                  <c:v>45064</c:v>
                </c:pt>
                <c:pt idx="1046">
                  <c:v>45063</c:v>
                </c:pt>
                <c:pt idx="1047">
                  <c:v>45063</c:v>
                </c:pt>
                <c:pt idx="1048">
                  <c:v>45063</c:v>
                </c:pt>
                <c:pt idx="1049">
                  <c:v>45063</c:v>
                </c:pt>
                <c:pt idx="1050">
                  <c:v>45063</c:v>
                </c:pt>
                <c:pt idx="1051">
                  <c:v>45063</c:v>
                </c:pt>
                <c:pt idx="1052">
                  <c:v>45063</c:v>
                </c:pt>
                <c:pt idx="1053">
                  <c:v>45063</c:v>
                </c:pt>
                <c:pt idx="1054">
                  <c:v>45063</c:v>
                </c:pt>
                <c:pt idx="1055">
                  <c:v>45063</c:v>
                </c:pt>
                <c:pt idx="1056">
                  <c:v>45063</c:v>
                </c:pt>
                <c:pt idx="1057">
                  <c:v>45063</c:v>
                </c:pt>
                <c:pt idx="1058">
                  <c:v>45063</c:v>
                </c:pt>
                <c:pt idx="1059">
                  <c:v>45063</c:v>
                </c:pt>
                <c:pt idx="1060">
                  <c:v>45063</c:v>
                </c:pt>
                <c:pt idx="1061">
                  <c:v>45063</c:v>
                </c:pt>
                <c:pt idx="1062">
                  <c:v>45063</c:v>
                </c:pt>
                <c:pt idx="1063">
                  <c:v>45063</c:v>
                </c:pt>
                <c:pt idx="1064">
                  <c:v>45063</c:v>
                </c:pt>
                <c:pt idx="1065">
                  <c:v>45063</c:v>
                </c:pt>
                <c:pt idx="1066">
                  <c:v>45063</c:v>
                </c:pt>
                <c:pt idx="1067">
                  <c:v>45063</c:v>
                </c:pt>
                <c:pt idx="1068">
                  <c:v>45063</c:v>
                </c:pt>
                <c:pt idx="1069">
                  <c:v>45063</c:v>
                </c:pt>
                <c:pt idx="1070">
                  <c:v>45063</c:v>
                </c:pt>
                <c:pt idx="1071">
                  <c:v>45063</c:v>
                </c:pt>
                <c:pt idx="1072">
                  <c:v>45062</c:v>
                </c:pt>
                <c:pt idx="1073">
                  <c:v>45062</c:v>
                </c:pt>
                <c:pt idx="1074">
                  <c:v>45062</c:v>
                </c:pt>
                <c:pt idx="1075">
                  <c:v>45062</c:v>
                </c:pt>
                <c:pt idx="1076">
                  <c:v>45062</c:v>
                </c:pt>
                <c:pt idx="1077">
                  <c:v>45062</c:v>
                </c:pt>
                <c:pt idx="1078">
                  <c:v>45062</c:v>
                </c:pt>
                <c:pt idx="1079">
                  <c:v>45062</c:v>
                </c:pt>
                <c:pt idx="1080">
                  <c:v>45062</c:v>
                </c:pt>
                <c:pt idx="1081">
                  <c:v>45062</c:v>
                </c:pt>
                <c:pt idx="1082">
                  <c:v>45062</c:v>
                </c:pt>
                <c:pt idx="1083">
                  <c:v>45062</c:v>
                </c:pt>
                <c:pt idx="1084">
                  <c:v>45062</c:v>
                </c:pt>
                <c:pt idx="1085">
                  <c:v>45062</c:v>
                </c:pt>
                <c:pt idx="1086">
                  <c:v>45062</c:v>
                </c:pt>
                <c:pt idx="1087">
                  <c:v>45062</c:v>
                </c:pt>
                <c:pt idx="1088">
                  <c:v>45062</c:v>
                </c:pt>
                <c:pt idx="1089">
                  <c:v>45062</c:v>
                </c:pt>
                <c:pt idx="1090">
                  <c:v>45062</c:v>
                </c:pt>
                <c:pt idx="1091">
                  <c:v>45062</c:v>
                </c:pt>
                <c:pt idx="1092">
                  <c:v>45062</c:v>
                </c:pt>
                <c:pt idx="1093">
                  <c:v>45062</c:v>
                </c:pt>
                <c:pt idx="1094">
                  <c:v>45062</c:v>
                </c:pt>
                <c:pt idx="1095">
                  <c:v>45062</c:v>
                </c:pt>
                <c:pt idx="1096">
                  <c:v>45062</c:v>
                </c:pt>
                <c:pt idx="1097">
                  <c:v>45061</c:v>
                </c:pt>
                <c:pt idx="1098">
                  <c:v>45061</c:v>
                </c:pt>
                <c:pt idx="1099">
                  <c:v>45061</c:v>
                </c:pt>
                <c:pt idx="1100">
                  <c:v>45061</c:v>
                </c:pt>
                <c:pt idx="1101">
                  <c:v>45061</c:v>
                </c:pt>
                <c:pt idx="1102">
                  <c:v>45061</c:v>
                </c:pt>
                <c:pt idx="1103">
                  <c:v>45061</c:v>
                </c:pt>
                <c:pt idx="1104">
                  <c:v>45061</c:v>
                </c:pt>
                <c:pt idx="1105">
                  <c:v>45061</c:v>
                </c:pt>
                <c:pt idx="1106">
                  <c:v>45061</c:v>
                </c:pt>
                <c:pt idx="1107">
                  <c:v>45061</c:v>
                </c:pt>
                <c:pt idx="1108">
                  <c:v>45061</c:v>
                </c:pt>
                <c:pt idx="1109">
                  <c:v>45061</c:v>
                </c:pt>
                <c:pt idx="1110">
                  <c:v>45061</c:v>
                </c:pt>
                <c:pt idx="1111">
                  <c:v>45061</c:v>
                </c:pt>
                <c:pt idx="1112">
                  <c:v>45061</c:v>
                </c:pt>
                <c:pt idx="1113">
                  <c:v>45061</c:v>
                </c:pt>
                <c:pt idx="1114">
                  <c:v>45061</c:v>
                </c:pt>
                <c:pt idx="1115">
                  <c:v>45061</c:v>
                </c:pt>
                <c:pt idx="1116">
                  <c:v>45061</c:v>
                </c:pt>
                <c:pt idx="1117">
                  <c:v>45061</c:v>
                </c:pt>
                <c:pt idx="1118">
                  <c:v>45061</c:v>
                </c:pt>
                <c:pt idx="1119">
                  <c:v>45061</c:v>
                </c:pt>
                <c:pt idx="1120">
                  <c:v>45061</c:v>
                </c:pt>
                <c:pt idx="1121">
                  <c:v>45061</c:v>
                </c:pt>
                <c:pt idx="1122">
                  <c:v>45061</c:v>
                </c:pt>
                <c:pt idx="1123">
                  <c:v>45061</c:v>
                </c:pt>
                <c:pt idx="1124">
                  <c:v>45061</c:v>
                </c:pt>
                <c:pt idx="1125">
                  <c:v>45061</c:v>
                </c:pt>
                <c:pt idx="1126">
                  <c:v>45061</c:v>
                </c:pt>
                <c:pt idx="1127">
                  <c:v>45061</c:v>
                </c:pt>
                <c:pt idx="1128">
                  <c:v>45061</c:v>
                </c:pt>
                <c:pt idx="1129">
                  <c:v>45060</c:v>
                </c:pt>
                <c:pt idx="1130">
                  <c:v>45060</c:v>
                </c:pt>
                <c:pt idx="1131">
                  <c:v>45060</c:v>
                </c:pt>
                <c:pt idx="1132">
                  <c:v>45060</c:v>
                </c:pt>
                <c:pt idx="1133">
                  <c:v>45060</c:v>
                </c:pt>
                <c:pt idx="1134">
                  <c:v>45060</c:v>
                </c:pt>
                <c:pt idx="1135">
                  <c:v>45060</c:v>
                </c:pt>
                <c:pt idx="1136">
                  <c:v>45060</c:v>
                </c:pt>
                <c:pt idx="1137">
                  <c:v>45060</c:v>
                </c:pt>
                <c:pt idx="1138">
                  <c:v>45060</c:v>
                </c:pt>
                <c:pt idx="1139">
                  <c:v>45060</c:v>
                </c:pt>
                <c:pt idx="1140">
                  <c:v>45060</c:v>
                </c:pt>
                <c:pt idx="1141">
                  <c:v>45060</c:v>
                </c:pt>
                <c:pt idx="1142">
                  <c:v>45059</c:v>
                </c:pt>
                <c:pt idx="1143">
                  <c:v>45059</c:v>
                </c:pt>
                <c:pt idx="1144">
                  <c:v>45059</c:v>
                </c:pt>
                <c:pt idx="1145">
                  <c:v>45059</c:v>
                </c:pt>
                <c:pt idx="1146">
                  <c:v>45059</c:v>
                </c:pt>
                <c:pt idx="1147">
                  <c:v>45059</c:v>
                </c:pt>
                <c:pt idx="1148">
                  <c:v>45059</c:v>
                </c:pt>
                <c:pt idx="1149">
                  <c:v>45059</c:v>
                </c:pt>
                <c:pt idx="1150">
                  <c:v>45059</c:v>
                </c:pt>
                <c:pt idx="1151">
                  <c:v>45059</c:v>
                </c:pt>
                <c:pt idx="1152">
                  <c:v>45059</c:v>
                </c:pt>
                <c:pt idx="1153">
                  <c:v>45059</c:v>
                </c:pt>
                <c:pt idx="1154">
                  <c:v>45059</c:v>
                </c:pt>
                <c:pt idx="1155">
                  <c:v>45059</c:v>
                </c:pt>
                <c:pt idx="1156">
                  <c:v>45059</c:v>
                </c:pt>
                <c:pt idx="1157">
                  <c:v>45059</c:v>
                </c:pt>
                <c:pt idx="1158">
                  <c:v>45059</c:v>
                </c:pt>
                <c:pt idx="1159">
                  <c:v>45059</c:v>
                </c:pt>
                <c:pt idx="1160">
                  <c:v>45058</c:v>
                </c:pt>
                <c:pt idx="1161">
                  <c:v>45058</c:v>
                </c:pt>
                <c:pt idx="1162">
                  <c:v>45058</c:v>
                </c:pt>
                <c:pt idx="1163">
                  <c:v>45058</c:v>
                </c:pt>
                <c:pt idx="1164">
                  <c:v>45058</c:v>
                </c:pt>
                <c:pt idx="1165">
                  <c:v>45058</c:v>
                </c:pt>
                <c:pt idx="1166">
                  <c:v>45058</c:v>
                </c:pt>
                <c:pt idx="1167">
                  <c:v>45058</c:v>
                </c:pt>
                <c:pt idx="1168">
                  <c:v>45058</c:v>
                </c:pt>
                <c:pt idx="1169">
                  <c:v>45058</c:v>
                </c:pt>
                <c:pt idx="1170">
                  <c:v>45058</c:v>
                </c:pt>
                <c:pt idx="1171">
                  <c:v>45058</c:v>
                </c:pt>
                <c:pt idx="1172">
                  <c:v>45058</c:v>
                </c:pt>
                <c:pt idx="1173">
                  <c:v>45058</c:v>
                </c:pt>
                <c:pt idx="1174">
                  <c:v>45058</c:v>
                </c:pt>
                <c:pt idx="1175">
                  <c:v>45058</c:v>
                </c:pt>
                <c:pt idx="1176">
                  <c:v>45058</c:v>
                </c:pt>
                <c:pt idx="1177">
                  <c:v>45058</c:v>
                </c:pt>
                <c:pt idx="1178">
                  <c:v>45058</c:v>
                </c:pt>
                <c:pt idx="1179">
                  <c:v>45058</c:v>
                </c:pt>
                <c:pt idx="1180">
                  <c:v>45058</c:v>
                </c:pt>
                <c:pt idx="1181">
                  <c:v>45058</c:v>
                </c:pt>
                <c:pt idx="1182">
                  <c:v>45058</c:v>
                </c:pt>
                <c:pt idx="1183">
                  <c:v>45058</c:v>
                </c:pt>
                <c:pt idx="1184">
                  <c:v>45058</c:v>
                </c:pt>
                <c:pt idx="1185">
                  <c:v>45058</c:v>
                </c:pt>
                <c:pt idx="1186">
                  <c:v>45058</c:v>
                </c:pt>
                <c:pt idx="1187">
                  <c:v>45058</c:v>
                </c:pt>
                <c:pt idx="1188">
                  <c:v>45057</c:v>
                </c:pt>
                <c:pt idx="1189">
                  <c:v>45057</c:v>
                </c:pt>
                <c:pt idx="1190">
                  <c:v>45057</c:v>
                </c:pt>
                <c:pt idx="1191">
                  <c:v>45057</c:v>
                </c:pt>
                <c:pt idx="1192">
                  <c:v>45057</c:v>
                </c:pt>
                <c:pt idx="1193">
                  <c:v>45057</c:v>
                </c:pt>
                <c:pt idx="1194">
                  <c:v>45057</c:v>
                </c:pt>
                <c:pt idx="1195">
                  <c:v>45057</c:v>
                </c:pt>
                <c:pt idx="1196">
                  <c:v>45057</c:v>
                </c:pt>
                <c:pt idx="1197">
                  <c:v>45057</c:v>
                </c:pt>
                <c:pt idx="1198">
                  <c:v>45057</c:v>
                </c:pt>
                <c:pt idx="1199">
                  <c:v>45057</c:v>
                </c:pt>
                <c:pt idx="1200">
                  <c:v>45057</c:v>
                </c:pt>
                <c:pt idx="1201">
                  <c:v>45057</c:v>
                </c:pt>
                <c:pt idx="1202">
                  <c:v>45057</c:v>
                </c:pt>
                <c:pt idx="1203">
                  <c:v>45057</c:v>
                </c:pt>
                <c:pt idx="1204">
                  <c:v>45056</c:v>
                </c:pt>
                <c:pt idx="1205">
                  <c:v>45056</c:v>
                </c:pt>
                <c:pt idx="1206">
                  <c:v>45056</c:v>
                </c:pt>
                <c:pt idx="1207">
                  <c:v>45056</c:v>
                </c:pt>
                <c:pt idx="1208">
                  <c:v>45056</c:v>
                </c:pt>
                <c:pt idx="1209">
                  <c:v>45056</c:v>
                </c:pt>
                <c:pt idx="1210">
                  <c:v>45056</c:v>
                </c:pt>
                <c:pt idx="1211">
                  <c:v>45056</c:v>
                </c:pt>
                <c:pt idx="1212">
                  <c:v>45056</c:v>
                </c:pt>
                <c:pt idx="1213">
                  <c:v>45056</c:v>
                </c:pt>
                <c:pt idx="1214">
                  <c:v>45056</c:v>
                </c:pt>
                <c:pt idx="1215">
                  <c:v>45056</c:v>
                </c:pt>
                <c:pt idx="1216">
                  <c:v>45056</c:v>
                </c:pt>
                <c:pt idx="1217">
                  <c:v>45056</c:v>
                </c:pt>
                <c:pt idx="1218">
                  <c:v>45056</c:v>
                </c:pt>
                <c:pt idx="1219">
                  <c:v>45056</c:v>
                </c:pt>
                <c:pt idx="1220">
                  <c:v>45056</c:v>
                </c:pt>
                <c:pt idx="1221">
                  <c:v>45056</c:v>
                </c:pt>
                <c:pt idx="1222">
                  <c:v>45056</c:v>
                </c:pt>
                <c:pt idx="1223">
                  <c:v>45056</c:v>
                </c:pt>
                <c:pt idx="1224">
                  <c:v>45056</c:v>
                </c:pt>
                <c:pt idx="1225">
                  <c:v>45056</c:v>
                </c:pt>
                <c:pt idx="1226">
                  <c:v>45056</c:v>
                </c:pt>
                <c:pt idx="1227">
                  <c:v>45056</c:v>
                </c:pt>
                <c:pt idx="1228">
                  <c:v>45056</c:v>
                </c:pt>
                <c:pt idx="1229">
                  <c:v>45056</c:v>
                </c:pt>
                <c:pt idx="1230">
                  <c:v>45056</c:v>
                </c:pt>
                <c:pt idx="1231">
                  <c:v>45056</c:v>
                </c:pt>
                <c:pt idx="1232">
                  <c:v>45056</c:v>
                </c:pt>
                <c:pt idx="1233">
                  <c:v>45056</c:v>
                </c:pt>
                <c:pt idx="1234">
                  <c:v>45056</c:v>
                </c:pt>
                <c:pt idx="1235">
                  <c:v>45056</c:v>
                </c:pt>
                <c:pt idx="1236">
                  <c:v>45056</c:v>
                </c:pt>
                <c:pt idx="1237">
                  <c:v>45056</c:v>
                </c:pt>
                <c:pt idx="1238">
                  <c:v>45055</c:v>
                </c:pt>
                <c:pt idx="1239">
                  <c:v>45055</c:v>
                </c:pt>
                <c:pt idx="1240">
                  <c:v>45055</c:v>
                </c:pt>
                <c:pt idx="1241">
                  <c:v>45055</c:v>
                </c:pt>
                <c:pt idx="1242">
                  <c:v>45055</c:v>
                </c:pt>
                <c:pt idx="1243">
                  <c:v>45055</c:v>
                </c:pt>
                <c:pt idx="1244">
                  <c:v>45055</c:v>
                </c:pt>
                <c:pt idx="1245">
                  <c:v>45055</c:v>
                </c:pt>
                <c:pt idx="1246">
                  <c:v>45055</c:v>
                </c:pt>
                <c:pt idx="1247">
                  <c:v>45055</c:v>
                </c:pt>
                <c:pt idx="1248">
                  <c:v>45055</c:v>
                </c:pt>
                <c:pt idx="1249">
                  <c:v>45055</c:v>
                </c:pt>
                <c:pt idx="1250">
                  <c:v>45055</c:v>
                </c:pt>
                <c:pt idx="1251">
                  <c:v>45055</c:v>
                </c:pt>
                <c:pt idx="1252">
                  <c:v>45055</c:v>
                </c:pt>
                <c:pt idx="1253">
                  <c:v>45055</c:v>
                </c:pt>
                <c:pt idx="1254">
                  <c:v>45055</c:v>
                </c:pt>
                <c:pt idx="1255">
                  <c:v>45055</c:v>
                </c:pt>
                <c:pt idx="1256">
                  <c:v>45055</c:v>
                </c:pt>
                <c:pt idx="1257">
                  <c:v>45055</c:v>
                </c:pt>
                <c:pt idx="1258">
                  <c:v>45055</c:v>
                </c:pt>
                <c:pt idx="1259">
                  <c:v>45055</c:v>
                </c:pt>
                <c:pt idx="1260">
                  <c:v>45055</c:v>
                </c:pt>
                <c:pt idx="1261">
                  <c:v>45055</c:v>
                </c:pt>
                <c:pt idx="1262">
                  <c:v>45055</c:v>
                </c:pt>
                <c:pt idx="1263">
                  <c:v>45054</c:v>
                </c:pt>
                <c:pt idx="1264">
                  <c:v>45054</c:v>
                </c:pt>
                <c:pt idx="1265">
                  <c:v>45054</c:v>
                </c:pt>
                <c:pt idx="1266">
                  <c:v>45054</c:v>
                </c:pt>
                <c:pt idx="1267">
                  <c:v>45054</c:v>
                </c:pt>
                <c:pt idx="1268">
                  <c:v>45054</c:v>
                </c:pt>
                <c:pt idx="1269">
                  <c:v>45054</c:v>
                </c:pt>
                <c:pt idx="1270">
                  <c:v>45054</c:v>
                </c:pt>
                <c:pt idx="1271">
                  <c:v>45053</c:v>
                </c:pt>
                <c:pt idx="1272">
                  <c:v>45053</c:v>
                </c:pt>
                <c:pt idx="1273">
                  <c:v>45053</c:v>
                </c:pt>
                <c:pt idx="1274">
                  <c:v>45053</c:v>
                </c:pt>
                <c:pt idx="1275">
                  <c:v>45053</c:v>
                </c:pt>
                <c:pt idx="1276">
                  <c:v>45053</c:v>
                </c:pt>
                <c:pt idx="1277">
                  <c:v>45053</c:v>
                </c:pt>
                <c:pt idx="1278">
                  <c:v>45053</c:v>
                </c:pt>
                <c:pt idx="1279">
                  <c:v>45052</c:v>
                </c:pt>
                <c:pt idx="1280">
                  <c:v>45052</c:v>
                </c:pt>
                <c:pt idx="1281">
                  <c:v>45052</c:v>
                </c:pt>
                <c:pt idx="1282">
                  <c:v>45052</c:v>
                </c:pt>
                <c:pt idx="1283">
                  <c:v>45052</c:v>
                </c:pt>
                <c:pt idx="1284">
                  <c:v>45052</c:v>
                </c:pt>
                <c:pt idx="1285">
                  <c:v>45052</c:v>
                </c:pt>
                <c:pt idx="1286">
                  <c:v>45052</c:v>
                </c:pt>
                <c:pt idx="1287">
                  <c:v>45052</c:v>
                </c:pt>
                <c:pt idx="1288">
                  <c:v>45052</c:v>
                </c:pt>
                <c:pt idx="1289">
                  <c:v>45052</c:v>
                </c:pt>
                <c:pt idx="1290">
                  <c:v>45052</c:v>
                </c:pt>
                <c:pt idx="1291">
                  <c:v>45052</c:v>
                </c:pt>
                <c:pt idx="1292">
                  <c:v>45052</c:v>
                </c:pt>
                <c:pt idx="1293">
                  <c:v>45052</c:v>
                </c:pt>
                <c:pt idx="1294">
                  <c:v>45052</c:v>
                </c:pt>
                <c:pt idx="1295">
                  <c:v>45052</c:v>
                </c:pt>
                <c:pt idx="1296">
                  <c:v>45052</c:v>
                </c:pt>
                <c:pt idx="1297">
                  <c:v>45052</c:v>
                </c:pt>
                <c:pt idx="1298">
                  <c:v>45051</c:v>
                </c:pt>
                <c:pt idx="1299">
                  <c:v>45051</c:v>
                </c:pt>
                <c:pt idx="1300">
                  <c:v>45051</c:v>
                </c:pt>
                <c:pt idx="1301">
                  <c:v>45051</c:v>
                </c:pt>
                <c:pt idx="1302">
                  <c:v>45051</c:v>
                </c:pt>
                <c:pt idx="1303">
                  <c:v>45051</c:v>
                </c:pt>
                <c:pt idx="1304">
                  <c:v>45051</c:v>
                </c:pt>
                <c:pt idx="1305">
                  <c:v>45051</c:v>
                </c:pt>
                <c:pt idx="1306">
                  <c:v>45051</c:v>
                </c:pt>
                <c:pt idx="1307">
                  <c:v>45051</c:v>
                </c:pt>
                <c:pt idx="1308">
                  <c:v>45051</c:v>
                </c:pt>
                <c:pt idx="1309">
                  <c:v>45051</c:v>
                </c:pt>
                <c:pt idx="1310">
                  <c:v>45051</c:v>
                </c:pt>
                <c:pt idx="1311">
                  <c:v>45051</c:v>
                </c:pt>
                <c:pt idx="1312">
                  <c:v>45051</c:v>
                </c:pt>
                <c:pt idx="1313">
                  <c:v>45051</c:v>
                </c:pt>
                <c:pt idx="1314">
                  <c:v>45051</c:v>
                </c:pt>
                <c:pt idx="1315">
                  <c:v>45051</c:v>
                </c:pt>
                <c:pt idx="1316">
                  <c:v>45051</c:v>
                </c:pt>
                <c:pt idx="1317">
                  <c:v>45051</c:v>
                </c:pt>
                <c:pt idx="1318">
                  <c:v>45051</c:v>
                </c:pt>
                <c:pt idx="1319">
                  <c:v>45051</c:v>
                </c:pt>
                <c:pt idx="1320">
                  <c:v>45051</c:v>
                </c:pt>
                <c:pt idx="1321">
                  <c:v>45051</c:v>
                </c:pt>
                <c:pt idx="1322">
                  <c:v>45051</c:v>
                </c:pt>
                <c:pt idx="1323">
                  <c:v>45050</c:v>
                </c:pt>
                <c:pt idx="1324">
                  <c:v>45050</c:v>
                </c:pt>
                <c:pt idx="1325">
                  <c:v>45050</c:v>
                </c:pt>
                <c:pt idx="1326">
                  <c:v>45050</c:v>
                </c:pt>
                <c:pt idx="1327">
                  <c:v>45050</c:v>
                </c:pt>
                <c:pt idx="1328">
                  <c:v>45050</c:v>
                </c:pt>
                <c:pt idx="1329">
                  <c:v>45050</c:v>
                </c:pt>
                <c:pt idx="1330">
                  <c:v>45050</c:v>
                </c:pt>
                <c:pt idx="1331">
                  <c:v>45050</c:v>
                </c:pt>
                <c:pt idx="1332">
                  <c:v>45050</c:v>
                </c:pt>
                <c:pt idx="1333">
                  <c:v>45050</c:v>
                </c:pt>
                <c:pt idx="1334">
                  <c:v>45050</c:v>
                </c:pt>
                <c:pt idx="1335">
                  <c:v>45050</c:v>
                </c:pt>
                <c:pt idx="1336">
                  <c:v>45050</c:v>
                </c:pt>
                <c:pt idx="1337">
                  <c:v>45050</c:v>
                </c:pt>
                <c:pt idx="1338">
                  <c:v>45050</c:v>
                </c:pt>
                <c:pt idx="1339">
                  <c:v>45050</c:v>
                </c:pt>
                <c:pt idx="1340">
                  <c:v>45050</c:v>
                </c:pt>
                <c:pt idx="1341">
                  <c:v>45050</c:v>
                </c:pt>
                <c:pt idx="1342">
                  <c:v>45050</c:v>
                </c:pt>
                <c:pt idx="1343">
                  <c:v>45050</c:v>
                </c:pt>
                <c:pt idx="1344">
                  <c:v>45050</c:v>
                </c:pt>
                <c:pt idx="1345">
                  <c:v>45050</c:v>
                </c:pt>
                <c:pt idx="1346">
                  <c:v>45050</c:v>
                </c:pt>
                <c:pt idx="1347">
                  <c:v>45050</c:v>
                </c:pt>
                <c:pt idx="1348">
                  <c:v>45049</c:v>
                </c:pt>
                <c:pt idx="1349">
                  <c:v>45049</c:v>
                </c:pt>
                <c:pt idx="1350">
                  <c:v>45049</c:v>
                </c:pt>
                <c:pt idx="1351">
                  <c:v>45049</c:v>
                </c:pt>
                <c:pt idx="1352">
                  <c:v>45049</c:v>
                </c:pt>
                <c:pt idx="1353">
                  <c:v>45049</c:v>
                </c:pt>
                <c:pt idx="1354">
                  <c:v>45049</c:v>
                </c:pt>
                <c:pt idx="1355">
                  <c:v>45049</c:v>
                </c:pt>
                <c:pt idx="1356">
                  <c:v>45049</c:v>
                </c:pt>
                <c:pt idx="1357">
                  <c:v>45049</c:v>
                </c:pt>
                <c:pt idx="1358">
                  <c:v>45049</c:v>
                </c:pt>
                <c:pt idx="1359">
                  <c:v>45049</c:v>
                </c:pt>
                <c:pt idx="1360">
                  <c:v>45049</c:v>
                </c:pt>
                <c:pt idx="1361">
                  <c:v>45049</c:v>
                </c:pt>
                <c:pt idx="1362">
                  <c:v>45049</c:v>
                </c:pt>
                <c:pt idx="1363">
                  <c:v>45049</c:v>
                </c:pt>
                <c:pt idx="1364">
                  <c:v>45049</c:v>
                </c:pt>
                <c:pt idx="1365">
                  <c:v>45049</c:v>
                </c:pt>
                <c:pt idx="1366">
                  <c:v>45049</c:v>
                </c:pt>
                <c:pt idx="1367">
                  <c:v>45048</c:v>
                </c:pt>
                <c:pt idx="1368">
                  <c:v>45048</c:v>
                </c:pt>
                <c:pt idx="1369">
                  <c:v>45048</c:v>
                </c:pt>
                <c:pt idx="1370">
                  <c:v>45048</c:v>
                </c:pt>
                <c:pt idx="1371">
                  <c:v>45048</c:v>
                </c:pt>
                <c:pt idx="1372">
                  <c:v>45048</c:v>
                </c:pt>
                <c:pt idx="1373">
                  <c:v>45048</c:v>
                </c:pt>
                <c:pt idx="1374">
                  <c:v>45048</c:v>
                </c:pt>
                <c:pt idx="1375">
                  <c:v>45048</c:v>
                </c:pt>
                <c:pt idx="1376">
                  <c:v>45048</c:v>
                </c:pt>
                <c:pt idx="1377">
                  <c:v>45048</c:v>
                </c:pt>
                <c:pt idx="1378">
                  <c:v>45048</c:v>
                </c:pt>
                <c:pt idx="1379">
                  <c:v>45048</c:v>
                </c:pt>
                <c:pt idx="1380">
                  <c:v>45048</c:v>
                </c:pt>
                <c:pt idx="1381">
                  <c:v>45048</c:v>
                </c:pt>
                <c:pt idx="1382">
                  <c:v>45048</c:v>
                </c:pt>
                <c:pt idx="1383">
                  <c:v>45048</c:v>
                </c:pt>
                <c:pt idx="1384">
                  <c:v>45048</c:v>
                </c:pt>
                <c:pt idx="1385">
                  <c:v>45048</c:v>
                </c:pt>
                <c:pt idx="1386">
                  <c:v>45048</c:v>
                </c:pt>
                <c:pt idx="1387">
                  <c:v>45048</c:v>
                </c:pt>
                <c:pt idx="1388">
                  <c:v>45048</c:v>
                </c:pt>
                <c:pt idx="1389">
                  <c:v>45048</c:v>
                </c:pt>
                <c:pt idx="1390">
                  <c:v>45048</c:v>
                </c:pt>
                <c:pt idx="1391">
                  <c:v>45048</c:v>
                </c:pt>
                <c:pt idx="1392">
                  <c:v>45048</c:v>
                </c:pt>
                <c:pt idx="1393">
                  <c:v>45048</c:v>
                </c:pt>
                <c:pt idx="1394">
                  <c:v>45047</c:v>
                </c:pt>
                <c:pt idx="1395">
                  <c:v>45047</c:v>
                </c:pt>
                <c:pt idx="1396">
                  <c:v>45047</c:v>
                </c:pt>
                <c:pt idx="1397">
                  <c:v>45047</c:v>
                </c:pt>
                <c:pt idx="1398">
                  <c:v>45047</c:v>
                </c:pt>
                <c:pt idx="1399">
                  <c:v>45047</c:v>
                </c:pt>
                <c:pt idx="1400">
                  <c:v>45047</c:v>
                </c:pt>
                <c:pt idx="1401">
                  <c:v>45047</c:v>
                </c:pt>
                <c:pt idx="1402">
                  <c:v>45046</c:v>
                </c:pt>
                <c:pt idx="1403">
                  <c:v>45046</c:v>
                </c:pt>
                <c:pt idx="1404">
                  <c:v>45046</c:v>
                </c:pt>
                <c:pt idx="1405">
                  <c:v>45046</c:v>
                </c:pt>
                <c:pt idx="1406">
                  <c:v>45046</c:v>
                </c:pt>
                <c:pt idx="1407">
                  <c:v>45046</c:v>
                </c:pt>
                <c:pt idx="1408">
                  <c:v>45046</c:v>
                </c:pt>
                <c:pt idx="1409">
                  <c:v>45046</c:v>
                </c:pt>
                <c:pt idx="1410">
                  <c:v>45046</c:v>
                </c:pt>
                <c:pt idx="1411">
                  <c:v>45046</c:v>
                </c:pt>
                <c:pt idx="1412">
                  <c:v>45046</c:v>
                </c:pt>
                <c:pt idx="1413">
                  <c:v>45046</c:v>
                </c:pt>
                <c:pt idx="1414">
                  <c:v>45046</c:v>
                </c:pt>
                <c:pt idx="1415">
                  <c:v>45045</c:v>
                </c:pt>
                <c:pt idx="1416">
                  <c:v>45045</c:v>
                </c:pt>
                <c:pt idx="1417">
                  <c:v>45045</c:v>
                </c:pt>
                <c:pt idx="1418">
                  <c:v>45045</c:v>
                </c:pt>
                <c:pt idx="1419">
                  <c:v>45045</c:v>
                </c:pt>
                <c:pt idx="1420">
                  <c:v>45045</c:v>
                </c:pt>
                <c:pt idx="1421">
                  <c:v>45045</c:v>
                </c:pt>
                <c:pt idx="1422">
                  <c:v>45045</c:v>
                </c:pt>
                <c:pt idx="1423">
                  <c:v>45045</c:v>
                </c:pt>
                <c:pt idx="1424">
                  <c:v>45045</c:v>
                </c:pt>
                <c:pt idx="1425">
                  <c:v>45045</c:v>
                </c:pt>
                <c:pt idx="1426">
                  <c:v>45045</c:v>
                </c:pt>
                <c:pt idx="1427">
                  <c:v>45045</c:v>
                </c:pt>
                <c:pt idx="1428">
                  <c:v>45045</c:v>
                </c:pt>
                <c:pt idx="1429">
                  <c:v>45045</c:v>
                </c:pt>
                <c:pt idx="1430">
                  <c:v>45045</c:v>
                </c:pt>
                <c:pt idx="1431">
                  <c:v>45045</c:v>
                </c:pt>
                <c:pt idx="1432">
                  <c:v>45045</c:v>
                </c:pt>
                <c:pt idx="1433">
                  <c:v>45045</c:v>
                </c:pt>
                <c:pt idx="1434">
                  <c:v>45044</c:v>
                </c:pt>
                <c:pt idx="1435">
                  <c:v>45044</c:v>
                </c:pt>
                <c:pt idx="1436">
                  <c:v>45044</c:v>
                </c:pt>
                <c:pt idx="1437">
                  <c:v>45044</c:v>
                </c:pt>
                <c:pt idx="1438">
                  <c:v>45044</c:v>
                </c:pt>
                <c:pt idx="1439">
                  <c:v>45044</c:v>
                </c:pt>
                <c:pt idx="1440">
                  <c:v>45044</c:v>
                </c:pt>
                <c:pt idx="1441">
                  <c:v>45044</c:v>
                </c:pt>
                <c:pt idx="1442">
                  <c:v>45044</c:v>
                </c:pt>
                <c:pt idx="1443">
                  <c:v>45044</c:v>
                </c:pt>
                <c:pt idx="1444">
                  <c:v>45044</c:v>
                </c:pt>
                <c:pt idx="1445">
                  <c:v>45044</c:v>
                </c:pt>
                <c:pt idx="1446">
                  <c:v>45044</c:v>
                </c:pt>
                <c:pt idx="1447">
                  <c:v>45044</c:v>
                </c:pt>
                <c:pt idx="1448">
                  <c:v>45044</c:v>
                </c:pt>
                <c:pt idx="1449">
                  <c:v>45044</c:v>
                </c:pt>
                <c:pt idx="1450">
                  <c:v>45044</c:v>
                </c:pt>
                <c:pt idx="1451">
                  <c:v>45044</c:v>
                </c:pt>
                <c:pt idx="1452">
                  <c:v>45044</c:v>
                </c:pt>
                <c:pt idx="1453">
                  <c:v>45044</c:v>
                </c:pt>
                <c:pt idx="1454">
                  <c:v>45044</c:v>
                </c:pt>
                <c:pt idx="1455">
                  <c:v>45044</c:v>
                </c:pt>
                <c:pt idx="1456">
                  <c:v>45044</c:v>
                </c:pt>
                <c:pt idx="1457">
                  <c:v>45044</c:v>
                </c:pt>
                <c:pt idx="1458">
                  <c:v>45044</c:v>
                </c:pt>
                <c:pt idx="1459">
                  <c:v>45044</c:v>
                </c:pt>
                <c:pt idx="1460">
                  <c:v>45044</c:v>
                </c:pt>
                <c:pt idx="1461">
                  <c:v>45044</c:v>
                </c:pt>
                <c:pt idx="1462">
                  <c:v>45044</c:v>
                </c:pt>
                <c:pt idx="1463">
                  <c:v>45044</c:v>
                </c:pt>
                <c:pt idx="1464">
                  <c:v>45043</c:v>
                </c:pt>
                <c:pt idx="1465">
                  <c:v>45043</c:v>
                </c:pt>
                <c:pt idx="1466">
                  <c:v>45043</c:v>
                </c:pt>
                <c:pt idx="1467">
                  <c:v>45043</c:v>
                </c:pt>
                <c:pt idx="1468">
                  <c:v>45043</c:v>
                </c:pt>
                <c:pt idx="1469">
                  <c:v>45043</c:v>
                </c:pt>
                <c:pt idx="1470">
                  <c:v>45043</c:v>
                </c:pt>
                <c:pt idx="1471">
                  <c:v>45043</c:v>
                </c:pt>
                <c:pt idx="1472">
                  <c:v>45043</c:v>
                </c:pt>
                <c:pt idx="1473">
                  <c:v>45043</c:v>
                </c:pt>
                <c:pt idx="1474">
                  <c:v>45043</c:v>
                </c:pt>
                <c:pt idx="1475">
                  <c:v>45043</c:v>
                </c:pt>
                <c:pt idx="1476">
                  <c:v>45043</c:v>
                </c:pt>
                <c:pt idx="1477">
                  <c:v>45043</c:v>
                </c:pt>
                <c:pt idx="1478">
                  <c:v>45043</c:v>
                </c:pt>
                <c:pt idx="1479">
                  <c:v>45043</c:v>
                </c:pt>
                <c:pt idx="1480">
                  <c:v>45043</c:v>
                </c:pt>
                <c:pt idx="1481">
                  <c:v>45043</c:v>
                </c:pt>
                <c:pt idx="1482">
                  <c:v>45043</c:v>
                </c:pt>
                <c:pt idx="1483">
                  <c:v>45043</c:v>
                </c:pt>
                <c:pt idx="1484">
                  <c:v>45043</c:v>
                </c:pt>
                <c:pt idx="1485">
                  <c:v>45043</c:v>
                </c:pt>
                <c:pt idx="1486">
                  <c:v>45043</c:v>
                </c:pt>
                <c:pt idx="1487">
                  <c:v>45043</c:v>
                </c:pt>
                <c:pt idx="1488">
                  <c:v>45042</c:v>
                </c:pt>
                <c:pt idx="1489">
                  <c:v>45042</c:v>
                </c:pt>
                <c:pt idx="1490">
                  <c:v>45042</c:v>
                </c:pt>
                <c:pt idx="1491">
                  <c:v>45042</c:v>
                </c:pt>
                <c:pt idx="1492">
                  <c:v>45042</c:v>
                </c:pt>
                <c:pt idx="1493">
                  <c:v>45042</c:v>
                </c:pt>
                <c:pt idx="1494">
                  <c:v>45042</c:v>
                </c:pt>
                <c:pt idx="1495">
                  <c:v>45042</c:v>
                </c:pt>
                <c:pt idx="1496">
                  <c:v>45042</c:v>
                </c:pt>
                <c:pt idx="1497">
                  <c:v>45042</c:v>
                </c:pt>
                <c:pt idx="1498">
                  <c:v>45042</c:v>
                </c:pt>
                <c:pt idx="1499">
                  <c:v>45042</c:v>
                </c:pt>
                <c:pt idx="1500">
                  <c:v>45042</c:v>
                </c:pt>
                <c:pt idx="1501">
                  <c:v>45041</c:v>
                </c:pt>
                <c:pt idx="1502">
                  <c:v>45041</c:v>
                </c:pt>
                <c:pt idx="1503">
                  <c:v>45041</c:v>
                </c:pt>
                <c:pt idx="1504">
                  <c:v>45041</c:v>
                </c:pt>
                <c:pt idx="1505">
                  <c:v>45041</c:v>
                </c:pt>
                <c:pt idx="1506">
                  <c:v>45041</c:v>
                </c:pt>
                <c:pt idx="1507">
                  <c:v>45041</c:v>
                </c:pt>
                <c:pt idx="1508">
                  <c:v>45041</c:v>
                </c:pt>
                <c:pt idx="1509">
                  <c:v>45041</c:v>
                </c:pt>
                <c:pt idx="1510">
                  <c:v>45041</c:v>
                </c:pt>
                <c:pt idx="1511">
                  <c:v>45041</c:v>
                </c:pt>
                <c:pt idx="1512">
                  <c:v>45041</c:v>
                </c:pt>
                <c:pt idx="1513">
                  <c:v>45041</c:v>
                </c:pt>
                <c:pt idx="1514">
                  <c:v>45041</c:v>
                </c:pt>
                <c:pt idx="1515">
                  <c:v>45041</c:v>
                </c:pt>
                <c:pt idx="1516">
                  <c:v>45041</c:v>
                </c:pt>
                <c:pt idx="1517">
                  <c:v>45041</c:v>
                </c:pt>
                <c:pt idx="1518">
                  <c:v>45041</c:v>
                </c:pt>
                <c:pt idx="1519">
                  <c:v>45041</c:v>
                </c:pt>
                <c:pt idx="1520">
                  <c:v>45041</c:v>
                </c:pt>
                <c:pt idx="1521">
                  <c:v>45041</c:v>
                </c:pt>
                <c:pt idx="1522">
                  <c:v>45041</c:v>
                </c:pt>
                <c:pt idx="1523">
                  <c:v>45041</c:v>
                </c:pt>
                <c:pt idx="1524">
                  <c:v>45041</c:v>
                </c:pt>
                <c:pt idx="1525">
                  <c:v>45041</c:v>
                </c:pt>
                <c:pt idx="1526">
                  <c:v>45041</c:v>
                </c:pt>
                <c:pt idx="1527">
                  <c:v>45041</c:v>
                </c:pt>
                <c:pt idx="1528">
                  <c:v>45041</c:v>
                </c:pt>
                <c:pt idx="1529">
                  <c:v>45041</c:v>
                </c:pt>
                <c:pt idx="1530">
                  <c:v>45041</c:v>
                </c:pt>
                <c:pt idx="1531">
                  <c:v>45041</c:v>
                </c:pt>
                <c:pt idx="1532">
                  <c:v>45041</c:v>
                </c:pt>
                <c:pt idx="1533">
                  <c:v>45041</c:v>
                </c:pt>
                <c:pt idx="1534">
                  <c:v>45040</c:v>
                </c:pt>
                <c:pt idx="1535">
                  <c:v>45040</c:v>
                </c:pt>
                <c:pt idx="1536">
                  <c:v>45040</c:v>
                </c:pt>
                <c:pt idx="1537">
                  <c:v>45040</c:v>
                </c:pt>
                <c:pt idx="1538">
                  <c:v>45040</c:v>
                </c:pt>
                <c:pt idx="1539">
                  <c:v>45040</c:v>
                </c:pt>
                <c:pt idx="1540">
                  <c:v>45040</c:v>
                </c:pt>
                <c:pt idx="1541">
                  <c:v>45040</c:v>
                </c:pt>
                <c:pt idx="1542">
                  <c:v>45040</c:v>
                </c:pt>
                <c:pt idx="1543">
                  <c:v>45040</c:v>
                </c:pt>
                <c:pt idx="1544">
                  <c:v>45040</c:v>
                </c:pt>
                <c:pt idx="1545">
                  <c:v>45040</c:v>
                </c:pt>
                <c:pt idx="1546">
                  <c:v>45040</c:v>
                </c:pt>
                <c:pt idx="1547">
                  <c:v>45040</c:v>
                </c:pt>
                <c:pt idx="1548">
                  <c:v>45040</c:v>
                </c:pt>
                <c:pt idx="1549">
                  <c:v>45040</c:v>
                </c:pt>
                <c:pt idx="1550">
                  <c:v>45040</c:v>
                </c:pt>
                <c:pt idx="1551">
                  <c:v>45040</c:v>
                </c:pt>
                <c:pt idx="1552">
                  <c:v>45040</c:v>
                </c:pt>
                <c:pt idx="1553">
                  <c:v>45040</c:v>
                </c:pt>
                <c:pt idx="1554">
                  <c:v>45040</c:v>
                </c:pt>
                <c:pt idx="1555">
                  <c:v>45040</c:v>
                </c:pt>
                <c:pt idx="1556">
                  <c:v>45040</c:v>
                </c:pt>
                <c:pt idx="1557">
                  <c:v>45040</c:v>
                </c:pt>
                <c:pt idx="1558">
                  <c:v>45040</c:v>
                </c:pt>
                <c:pt idx="1559">
                  <c:v>45040</c:v>
                </c:pt>
                <c:pt idx="1560">
                  <c:v>45040</c:v>
                </c:pt>
                <c:pt idx="1561">
                  <c:v>45040</c:v>
                </c:pt>
                <c:pt idx="1562">
                  <c:v>45040</c:v>
                </c:pt>
                <c:pt idx="1563">
                  <c:v>45039</c:v>
                </c:pt>
                <c:pt idx="1564">
                  <c:v>45039</c:v>
                </c:pt>
                <c:pt idx="1565">
                  <c:v>45039</c:v>
                </c:pt>
                <c:pt idx="1566">
                  <c:v>45039</c:v>
                </c:pt>
                <c:pt idx="1567">
                  <c:v>45039</c:v>
                </c:pt>
                <c:pt idx="1568">
                  <c:v>45039</c:v>
                </c:pt>
                <c:pt idx="1569">
                  <c:v>45039</c:v>
                </c:pt>
                <c:pt idx="1570">
                  <c:v>45039</c:v>
                </c:pt>
                <c:pt idx="1571">
                  <c:v>45038</c:v>
                </c:pt>
                <c:pt idx="1572">
                  <c:v>45038</c:v>
                </c:pt>
                <c:pt idx="1573">
                  <c:v>45038</c:v>
                </c:pt>
                <c:pt idx="1574">
                  <c:v>45038</c:v>
                </c:pt>
                <c:pt idx="1575">
                  <c:v>45038</c:v>
                </c:pt>
                <c:pt idx="1576">
                  <c:v>45038</c:v>
                </c:pt>
                <c:pt idx="1577">
                  <c:v>45038</c:v>
                </c:pt>
                <c:pt idx="1578">
                  <c:v>45038</c:v>
                </c:pt>
                <c:pt idx="1579">
                  <c:v>45038</c:v>
                </c:pt>
                <c:pt idx="1580">
                  <c:v>45038</c:v>
                </c:pt>
                <c:pt idx="1581">
                  <c:v>45038</c:v>
                </c:pt>
                <c:pt idx="1582">
                  <c:v>45038</c:v>
                </c:pt>
                <c:pt idx="1583">
                  <c:v>45038</c:v>
                </c:pt>
                <c:pt idx="1584">
                  <c:v>45038</c:v>
                </c:pt>
                <c:pt idx="1585">
                  <c:v>45038</c:v>
                </c:pt>
                <c:pt idx="1586">
                  <c:v>45038</c:v>
                </c:pt>
                <c:pt idx="1587">
                  <c:v>45038</c:v>
                </c:pt>
                <c:pt idx="1588">
                  <c:v>45038</c:v>
                </c:pt>
                <c:pt idx="1589">
                  <c:v>45038</c:v>
                </c:pt>
                <c:pt idx="1590">
                  <c:v>45038</c:v>
                </c:pt>
                <c:pt idx="1591">
                  <c:v>45038</c:v>
                </c:pt>
                <c:pt idx="1592">
                  <c:v>45038</c:v>
                </c:pt>
                <c:pt idx="1593">
                  <c:v>45038</c:v>
                </c:pt>
                <c:pt idx="1594">
                  <c:v>45038</c:v>
                </c:pt>
                <c:pt idx="1595">
                  <c:v>45038</c:v>
                </c:pt>
                <c:pt idx="1596">
                  <c:v>45037</c:v>
                </c:pt>
                <c:pt idx="1597">
                  <c:v>45037</c:v>
                </c:pt>
                <c:pt idx="1598">
                  <c:v>45037</c:v>
                </c:pt>
                <c:pt idx="1599">
                  <c:v>45037</c:v>
                </c:pt>
                <c:pt idx="1600">
                  <c:v>45037</c:v>
                </c:pt>
                <c:pt idx="1601">
                  <c:v>45037</c:v>
                </c:pt>
                <c:pt idx="1602">
                  <c:v>45037</c:v>
                </c:pt>
                <c:pt idx="1603">
                  <c:v>45037</c:v>
                </c:pt>
                <c:pt idx="1604">
                  <c:v>45037</c:v>
                </c:pt>
                <c:pt idx="1605">
                  <c:v>45037</c:v>
                </c:pt>
                <c:pt idx="1606">
                  <c:v>45037</c:v>
                </c:pt>
                <c:pt idx="1607">
                  <c:v>45037</c:v>
                </c:pt>
                <c:pt idx="1608">
                  <c:v>45037</c:v>
                </c:pt>
                <c:pt idx="1609">
                  <c:v>45037</c:v>
                </c:pt>
                <c:pt idx="1610">
                  <c:v>45037</c:v>
                </c:pt>
                <c:pt idx="1611">
                  <c:v>45037</c:v>
                </c:pt>
                <c:pt idx="1612">
                  <c:v>45037</c:v>
                </c:pt>
                <c:pt idx="1613">
                  <c:v>45037</c:v>
                </c:pt>
                <c:pt idx="1614">
                  <c:v>45037</c:v>
                </c:pt>
                <c:pt idx="1615">
                  <c:v>45037</c:v>
                </c:pt>
                <c:pt idx="1616">
                  <c:v>45037</c:v>
                </c:pt>
                <c:pt idx="1617">
                  <c:v>45037</c:v>
                </c:pt>
                <c:pt idx="1618">
                  <c:v>45037</c:v>
                </c:pt>
                <c:pt idx="1619">
                  <c:v>45036</c:v>
                </c:pt>
                <c:pt idx="1620">
                  <c:v>45036</c:v>
                </c:pt>
                <c:pt idx="1621">
                  <c:v>45036</c:v>
                </c:pt>
                <c:pt idx="1622">
                  <c:v>45036</c:v>
                </c:pt>
                <c:pt idx="1623">
                  <c:v>45036</c:v>
                </c:pt>
                <c:pt idx="1624">
                  <c:v>45036</c:v>
                </c:pt>
                <c:pt idx="1625">
                  <c:v>45036</c:v>
                </c:pt>
                <c:pt idx="1626">
                  <c:v>45036</c:v>
                </c:pt>
                <c:pt idx="1627">
                  <c:v>45036</c:v>
                </c:pt>
                <c:pt idx="1628">
                  <c:v>45036</c:v>
                </c:pt>
                <c:pt idx="1629">
                  <c:v>45036</c:v>
                </c:pt>
                <c:pt idx="1630">
                  <c:v>45036</c:v>
                </c:pt>
                <c:pt idx="1631">
                  <c:v>45036</c:v>
                </c:pt>
                <c:pt idx="1632">
                  <c:v>45036</c:v>
                </c:pt>
                <c:pt idx="1633">
                  <c:v>45036</c:v>
                </c:pt>
                <c:pt idx="1634">
                  <c:v>45036</c:v>
                </c:pt>
                <c:pt idx="1635">
                  <c:v>45036</c:v>
                </c:pt>
                <c:pt idx="1636">
                  <c:v>45036</c:v>
                </c:pt>
                <c:pt idx="1637">
                  <c:v>45036</c:v>
                </c:pt>
                <c:pt idx="1638">
                  <c:v>45036</c:v>
                </c:pt>
                <c:pt idx="1639">
                  <c:v>45036</c:v>
                </c:pt>
                <c:pt idx="1640">
                  <c:v>45036</c:v>
                </c:pt>
                <c:pt idx="1641">
                  <c:v>45036</c:v>
                </c:pt>
                <c:pt idx="1642">
                  <c:v>45036</c:v>
                </c:pt>
                <c:pt idx="1643">
                  <c:v>45036</c:v>
                </c:pt>
                <c:pt idx="1644">
                  <c:v>45036</c:v>
                </c:pt>
                <c:pt idx="1645">
                  <c:v>45036</c:v>
                </c:pt>
                <c:pt idx="1646">
                  <c:v>45036</c:v>
                </c:pt>
                <c:pt idx="1647">
                  <c:v>45036</c:v>
                </c:pt>
                <c:pt idx="1648">
                  <c:v>45036</c:v>
                </c:pt>
                <c:pt idx="1649">
                  <c:v>45036</c:v>
                </c:pt>
                <c:pt idx="1650">
                  <c:v>45036</c:v>
                </c:pt>
                <c:pt idx="1651">
                  <c:v>45036</c:v>
                </c:pt>
                <c:pt idx="1652">
                  <c:v>45036</c:v>
                </c:pt>
                <c:pt idx="1653">
                  <c:v>45036</c:v>
                </c:pt>
                <c:pt idx="1654">
                  <c:v>45035</c:v>
                </c:pt>
                <c:pt idx="1655">
                  <c:v>45035</c:v>
                </c:pt>
                <c:pt idx="1656">
                  <c:v>45035</c:v>
                </c:pt>
                <c:pt idx="1657">
                  <c:v>45035</c:v>
                </c:pt>
                <c:pt idx="1658">
                  <c:v>45035</c:v>
                </c:pt>
                <c:pt idx="1659">
                  <c:v>45035</c:v>
                </c:pt>
                <c:pt idx="1660">
                  <c:v>45035</c:v>
                </c:pt>
                <c:pt idx="1661">
                  <c:v>45035</c:v>
                </c:pt>
                <c:pt idx="1662">
                  <c:v>45035</c:v>
                </c:pt>
                <c:pt idx="1663">
                  <c:v>45035</c:v>
                </c:pt>
                <c:pt idx="1664">
                  <c:v>45035</c:v>
                </c:pt>
                <c:pt idx="1665">
                  <c:v>45035</c:v>
                </c:pt>
                <c:pt idx="1666">
                  <c:v>45035</c:v>
                </c:pt>
                <c:pt idx="1667">
                  <c:v>45035</c:v>
                </c:pt>
                <c:pt idx="1668">
                  <c:v>45035</c:v>
                </c:pt>
                <c:pt idx="1669">
                  <c:v>45035</c:v>
                </c:pt>
                <c:pt idx="1670">
                  <c:v>45035</c:v>
                </c:pt>
                <c:pt idx="1671">
                  <c:v>45035</c:v>
                </c:pt>
                <c:pt idx="1672">
                  <c:v>45035</c:v>
                </c:pt>
                <c:pt idx="1673">
                  <c:v>45035</c:v>
                </c:pt>
                <c:pt idx="1674">
                  <c:v>45035</c:v>
                </c:pt>
                <c:pt idx="1675">
                  <c:v>45035</c:v>
                </c:pt>
                <c:pt idx="1676">
                  <c:v>45035</c:v>
                </c:pt>
                <c:pt idx="1677">
                  <c:v>45035</c:v>
                </c:pt>
                <c:pt idx="1678">
                  <c:v>45035</c:v>
                </c:pt>
                <c:pt idx="1679">
                  <c:v>45035</c:v>
                </c:pt>
                <c:pt idx="1680">
                  <c:v>45034</c:v>
                </c:pt>
                <c:pt idx="1681">
                  <c:v>45034</c:v>
                </c:pt>
                <c:pt idx="1682">
                  <c:v>45034</c:v>
                </c:pt>
                <c:pt idx="1683">
                  <c:v>45034</c:v>
                </c:pt>
                <c:pt idx="1684">
                  <c:v>45034</c:v>
                </c:pt>
                <c:pt idx="1685">
                  <c:v>45034</c:v>
                </c:pt>
                <c:pt idx="1686">
                  <c:v>45034</c:v>
                </c:pt>
                <c:pt idx="1687">
                  <c:v>45034</c:v>
                </c:pt>
                <c:pt idx="1688">
                  <c:v>45034</c:v>
                </c:pt>
                <c:pt idx="1689">
                  <c:v>45034</c:v>
                </c:pt>
                <c:pt idx="1690">
                  <c:v>45034</c:v>
                </c:pt>
                <c:pt idx="1691">
                  <c:v>45034</c:v>
                </c:pt>
                <c:pt idx="1692">
                  <c:v>45034</c:v>
                </c:pt>
                <c:pt idx="1693">
                  <c:v>45034</c:v>
                </c:pt>
                <c:pt idx="1694">
                  <c:v>45034</c:v>
                </c:pt>
                <c:pt idx="1695">
                  <c:v>45034</c:v>
                </c:pt>
                <c:pt idx="1696">
                  <c:v>45034</c:v>
                </c:pt>
                <c:pt idx="1697">
                  <c:v>45034</c:v>
                </c:pt>
                <c:pt idx="1698">
                  <c:v>45034</c:v>
                </c:pt>
                <c:pt idx="1699">
                  <c:v>45034</c:v>
                </c:pt>
                <c:pt idx="1700">
                  <c:v>45034</c:v>
                </c:pt>
                <c:pt idx="1701">
                  <c:v>45034</c:v>
                </c:pt>
                <c:pt idx="1702">
                  <c:v>45034</c:v>
                </c:pt>
                <c:pt idx="1703">
                  <c:v>45034</c:v>
                </c:pt>
                <c:pt idx="1704">
                  <c:v>45034</c:v>
                </c:pt>
                <c:pt idx="1705">
                  <c:v>45034</c:v>
                </c:pt>
                <c:pt idx="1706">
                  <c:v>45034</c:v>
                </c:pt>
                <c:pt idx="1707">
                  <c:v>45034</c:v>
                </c:pt>
                <c:pt idx="1708">
                  <c:v>45034</c:v>
                </c:pt>
                <c:pt idx="1709">
                  <c:v>45034</c:v>
                </c:pt>
                <c:pt idx="1710">
                  <c:v>45034</c:v>
                </c:pt>
                <c:pt idx="1711">
                  <c:v>45034</c:v>
                </c:pt>
                <c:pt idx="1712">
                  <c:v>45034</c:v>
                </c:pt>
                <c:pt idx="1713">
                  <c:v>45033</c:v>
                </c:pt>
                <c:pt idx="1714">
                  <c:v>45033</c:v>
                </c:pt>
                <c:pt idx="1715">
                  <c:v>45033</c:v>
                </c:pt>
                <c:pt idx="1716">
                  <c:v>45033</c:v>
                </c:pt>
                <c:pt idx="1717">
                  <c:v>45033</c:v>
                </c:pt>
                <c:pt idx="1718">
                  <c:v>45033</c:v>
                </c:pt>
                <c:pt idx="1719">
                  <c:v>45033</c:v>
                </c:pt>
                <c:pt idx="1720">
                  <c:v>45033</c:v>
                </c:pt>
                <c:pt idx="1721">
                  <c:v>45033</c:v>
                </c:pt>
                <c:pt idx="1722">
                  <c:v>45033</c:v>
                </c:pt>
                <c:pt idx="1723">
                  <c:v>45033</c:v>
                </c:pt>
                <c:pt idx="1724">
                  <c:v>45033</c:v>
                </c:pt>
                <c:pt idx="1725">
                  <c:v>45033</c:v>
                </c:pt>
                <c:pt idx="1726">
                  <c:v>45033</c:v>
                </c:pt>
                <c:pt idx="1727">
                  <c:v>45033</c:v>
                </c:pt>
                <c:pt idx="1728">
                  <c:v>45033</c:v>
                </c:pt>
                <c:pt idx="1729">
                  <c:v>45033</c:v>
                </c:pt>
                <c:pt idx="1730">
                  <c:v>45033</c:v>
                </c:pt>
                <c:pt idx="1731">
                  <c:v>45033</c:v>
                </c:pt>
                <c:pt idx="1732">
                  <c:v>45033</c:v>
                </c:pt>
                <c:pt idx="1733">
                  <c:v>45033</c:v>
                </c:pt>
                <c:pt idx="1734">
                  <c:v>45033</c:v>
                </c:pt>
                <c:pt idx="1735">
                  <c:v>45033</c:v>
                </c:pt>
                <c:pt idx="1736">
                  <c:v>45033</c:v>
                </c:pt>
                <c:pt idx="1737">
                  <c:v>45033</c:v>
                </c:pt>
                <c:pt idx="1738">
                  <c:v>45033</c:v>
                </c:pt>
                <c:pt idx="1739">
                  <c:v>45033</c:v>
                </c:pt>
                <c:pt idx="1740">
                  <c:v>45032</c:v>
                </c:pt>
                <c:pt idx="1741">
                  <c:v>45032</c:v>
                </c:pt>
                <c:pt idx="1742">
                  <c:v>45032</c:v>
                </c:pt>
                <c:pt idx="1743">
                  <c:v>45032</c:v>
                </c:pt>
                <c:pt idx="1744">
                  <c:v>45032</c:v>
                </c:pt>
                <c:pt idx="1745">
                  <c:v>45032</c:v>
                </c:pt>
                <c:pt idx="1746">
                  <c:v>45032</c:v>
                </c:pt>
                <c:pt idx="1747">
                  <c:v>45032</c:v>
                </c:pt>
                <c:pt idx="1748">
                  <c:v>45032</c:v>
                </c:pt>
                <c:pt idx="1749">
                  <c:v>45032</c:v>
                </c:pt>
                <c:pt idx="1750">
                  <c:v>45032</c:v>
                </c:pt>
                <c:pt idx="1751">
                  <c:v>45032</c:v>
                </c:pt>
                <c:pt idx="1752">
                  <c:v>45032</c:v>
                </c:pt>
                <c:pt idx="1753">
                  <c:v>45032</c:v>
                </c:pt>
                <c:pt idx="1754">
                  <c:v>45031</c:v>
                </c:pt>
                <c:pt idx="1755">
                  <c:v>45031</c:v>
                </c:pt>
                <c:pt idx="1756">
                  <c:v>45031</c:v>
                </c:pt>
                <c:pt idx="1757">
                  <c:v>45031</c:v>
                </c:pt>
                <c:pt idx="1758">
                  <c:v>45031</c:v>
                </c:pt>
                <c:pt idx="1759">
                  <c:v>45031</c:v>
                </c:pt>
                <c:pt idx="1760">
                  <c:v>45031</c:v>
                </c:pt>
                <c:pt idx="1761">
                  <c:v>45031</c:v>
                </c:pt>
                <c:pt idx="1762">
                  <c:v>45031</c:v>
                </c:pt>
                <c:pt idx="1763">
                  <c:v>45031</c:v>
                </c:pt>
                <c:pt idx="1764">
                  <c:v>45031</c:v>
                </c:pt>
                <c:pt idx="1765">
                  <c:v>45031</c:v>
                </c:pt>
                <c:pt idx="1766">
                  <c:v>45031</c:v>
                </c:pt>
                <c:pt idx="1767">
                  <c:v>45030</c:v>
                </c:pt>
                <c:pt idx="1768">
                  <c:v>45030</c:v>
                </c:pt>
                <c:pt idx="1769">
                  <c:v>45030</c:v>
                </c:pt>
                <c:pt idx="1770">
                  <c:v>45030</c:v>
                </c:pt>
                <c:pt idx="1771">
                  <c:v>45030</c:v>
                </c:pt>
                <c:pt idx="1772">
                  <c:v>45030</c:v>
                </c:pt>
                <c:pt idx="1773">
                  <c:v>45030</c:v>
                </c:pt>
                <c:pt idx="1774">
                  <c:v>45030</c:v>
                </c:pt>
                <c:pt idx="1775">
                  <c:v>45030</c:v>
                </c:pt>
                <c:pt idx="1776">
                  <c:v>45030</c:v>
                </c:pt>
                <c:pt idx="1777">
                  <c:v>45030</c:v>
                </c:pt>
                <c:pt idx="1778">
                  <c:v>45030</c:v>
                </c:pt>
                <c:pt idx="1779">
                  <c:v>45030</c:v>
                </c:pt>
                <c:pt idx="1780">
                  <c:v>45030</c:v>
                </c:pt>
                <c:pt idx="1781">
                  <c:v>45030</c:v>
                </c:pt>
                <c:pt idx="1782">
                  <c:v>45030</c:v>
                </c:pt>
                <c:pt idx="1783">
                  <c:v>45030</c:v>
                </c:pt>
                <c:pt idx="1784">
                  <c:v>45030</c:v>
                </c:pt>
                <c:pt idx="1785">
                  <c:v>45030</c:v>
                </c:pt>
                <c:pt idx="1786">
                  <c:v>45030</c:v>
                </c:pt>
                <c:pt idx="1787">
                  <c:v>45030</c:v>
                </c:pt>
                <c:pt idx="1788">
                  <c:v>45030</c:v>
                </c:pt>
                <c:pt idx="1789">
                  <c:v>45030</c:v>
                </c:pt>
                <c:pt idx="1790">
                  <c:v>45030</c:v>
                </c:pt>
                <c:pt idx="1791">
                  <c:v>45030</c:v>
                </c:pt>
                <c:pt idx="1792">
                  <c:v>45030</c:v>
                </c:pt>
                <c:pt idx="1793">
                  <c:v>45029</c:v>
                </c:pt>
                <c:pt idx="1794">
                  <c:v>45029</c:v>
                </c:pt>
                <c:pt idx="1795">
                  <c:v>45029</c:v>
                </c:pt>
                <c:pt idx="1796">
                  <c:v>45029</c:v>
                </c:pt>
                <c:pt idx="1797">
                  <c:v>45029</c:v>
                </c:pt>
                <c:pt idx="1798">
                  <c:v>45029</c:v>
                </c:pt>
                <c:pt idx="1799">
                  <c:v>45029</c:v>
                </c:pt>
                <c:pt idx="1800">
                  <c:v>45029</c:v>
                </c:pt>
                <c:pt idx="1801">
                  <c:v>45029</c:v>
                </c:pt>
                <c:pt idx="1802">
                  <c:v>45029</c:v>
                </c:pt>
                <c:pt idx="1803">
                  <c:v>45029</c:v>
                </c:pt>
                <c:pt idx="1804">
                  <c:v>45029</c:v>
                </c:pt>
                <c:pt idx="1805">
                  <c:v>45029</c:v>
                </c:pt>
                <c:pt idx="1806">
                  <c:v>45029</c:v>
                </c:pt>
                <c:pt idx="1807">
                  <c:v>45029</c:v>
                </c:pt>
                <c:pt idx="1808">
                  <c:v>45029</c:v>
                </c:pt>
                <c:pt idx="1809">
                  <c:v>45029</c:v>
                </c:pt>
                <c:pt idx="1810">
                  <c:v>45029</c:v>
                </c:pt>
                <c:pt idx="1811">
                  <c:v>45029</c:v>
                </c:pt>
                <c:pt idx="1812">
                  <c:v>45029</c:v>
                </c:pt>
                <c:pt idx="1813">
                  <c:v>45029</c:v>
                </c:pt>
                <c:pt idx="1814">
                  <c:v>45029</c:v>
                </c:pt>
                <c:pt idx="1815">
                  <c:v>45028</c:v>
                </c:pt>
                <c:pt idx="1816">
                  <c:v>45028</c:v>
                </c:pt>
                <c:pt idx="1817">
                  <c:v>45028</c:v>
                </c:pt>
                <c:pt idx="1818">
                  <c:v>45028</c:v>
                </c:pt>
                <c:pt idx="1819">
                  <c:v>45028</c:v>
                </c:pt>
                <c:pt idx="1820">
                  <c:v>45028</c:v>
                </c:pt>
                <c:pt idx="1821">
                  <c:v>45028</c:v>
                </c:pt>
                <c:pt idx="1822">
                  <c:v>45028</c:v>
                </c:pt>
                <c:pt idx="1823">
                  <c:v>45028</c:v>
                </c:pt>
                <c:pt idx="1824">
                  <c:v>45028</c:v>
                </c:pt>
                <c:pt idx="1825">
                  <c:v>45028</c:v>
                </c:pt>
                <c:pt idx="1826">
                  <c:v>45028</c:v>
                </c:pt>
                <c:pt idx="1827">
                  <c:v>45028</c:v>
                </c:pt>
                <c:pt idx="1828">
                  <c:v>45028</c:v>
                </c:pt>
                <c:pt idx="1829">
                  <c:v>45028</c:v>
                </c:pt>
                <c:pt idx="1830">
                  <c:v>45028</c:v>
                </c:pt>
                <c:pt idx="1831">
                  <c:v>45028</c:v>
                </c:pt>
                <c:pt idx="1832">
                  <c:v>45028</c:v>
                </c:pt>
                <c:pt idx="1833">
                  <c:v>45028</c:v>
                </c:pt>
                <c:pt idx="1834">
                  <c:v>45028</c:v>
                </c:pt>
                <c:pt idx="1835">
                  <c:v>45028</c:v>
                </c:pt>
                <c:pt idx="1836">
                  <c:v>45028</c:v>
                </c:pt>
                <c:pt idx="1837">
                  <c:v>45028</c:v>
                </c:pt>
                <c:pt idx="1838">
                  <c:v>45028</c:v>
                </c:pt>
                <c:pt idx="1839">
                  <c:v>45028</c:v>
                </c:pt>
                <c:pt idx="1840">
                  <c:v>45028</c:v>
                </c:pt>
                <c:pt idx="1841">
                  <c:v>45028</c:v>
                </c:pt>
                <c:pt idx="1842">
                  <c:v>45028</c:v>
                </c:pt>
                <c:pt idx="1843">
                  <c:v>45027</c:v>
                </c:pt>
                <c:pt idx="1844">
                  <c:v>45027</c:v>
                </c:pt>
                <c:pt idx="1845">
                  <c:v>45027</c:v>
                </c:pt>
                <c:pt idx="1846">
                  <c:v>45027</c:v>
                </c:pt>
                <c:pt idx="1847">
                  <c:v>45027</c:v>
                </c:pt>
                <c:pt idx="1848">
                  <c:v>45027</c:v>
                </c:pt>
                <c:pt idx="1849">
                  <c:v>45027</c:v>
                </c:pt>
                <c:pt idx="1850">
                  <c:v>45027</c:v>
                </c:pt>
                <c:pt idx="1851">
                  <c:v>45027</c:v>
                </c:pt>
                <c:pt idx="1852">
                  <c:v>45027</c:v>
                </c:pt>
                <c:pt idx="1853">
                  <c:v>45027</c:v>
                </c:pt>
                <c:pt idx="1854">
                  <c:v>45027</c:v>
                </c:pt>
                <c:pt idx="1855">
                  <c:v>45027</c:v>
                </c:pt>
                <c:pt idx="1856">
                  <c:v>45027</c:v>
                </c:pt>
                <c:pt idx="1857">
                  <c:v>45027</c:v>
                </c:pt>
                <c:pt idx="1858">
                  <c:v>45027</c:v>
                </c:pt>
                <c:pt idx="1859">
                  <c:v>45027</c:v>
                </c:pt>
                <c:pt idx="1860">
                  <c:v>45027</c:v>
                </c:pt>
                <c:pt idx="1861">
                  <c:v>45027</c:v>
                </c:pt>
                <c:pt idx="1862">
                  <c:v>45027</c:v>
                </c:pt>
                <c:pt idx="1863">
                  <c:v>45027</c:v>
                </c:pt>
                <c:pt idx="1864">
                  <c:v>45027</c:v>
                </c:pt>
                <c:pt idx="1865">
                  <c:v>45027</c:v>
                </c:pt>
                <c:pt idx="1866">
                  <c:v>45027</c:v>
                </c:pt>
                <c:pt idx="1867">
                  <c:v>45027</c:v>
                </c:pt>
                <c:pt idx="1868">
                  <c:v>45027</c:v>
                </c:pt>
                <c:pt idx="1869">
                  <c:v>45026</c:v>
                </c:pt>
                <c:pt idx="1870">
                  <c:v>45026</c:v>
                </c:pt>
                <c:pt idx="1871">
                  <c:v>45026</c:v>
                </c:pt>
                <c:pt idx="1872">
                  <c:v>45026</c:v>
                </c:pt>
                <c:pt idx="1873">
                  <c:v>45026</c:v>
                </c:pt>
                <c:pt idx="1874">
                  <c:v>45026</c:v>
                </c:pt>
                <c:pt idx="1875">
                  <c:v>45026</c:v>
                </c:pt>
                <c:pt idx="1876">
                  <c:v>45026</c:v>
                </c:pt>
                <c:pt idx="1877">
                  <c:v>45026</c:v>
                </c:pt>
                <c:pt idx="1878">
                  <c:v>45026</c:v>
                </c:pt>
                <c:pt idx="1879">
                  <c:v>45026</c:v>
                </c:pt>
                <c:pt idx="1880">
                  <c:v>45026</c:v>
                </c:pt>
                <c:pt idx="1881">
                  <c:v>45025</c:v>
                </c:pt>
                <c:pt idx="1882">
                  <c:v>45025</c:v>
                </c:pt>
                <c:pt idx="1883">
                  <c:v>45025</c:v>
                </c:pt>
                <c:pt idx="1884">
                  <c:v>45025</c:v>
                </c:pt>
                <c:pt idx="1885">
                  <c:v>45025</c:v>
                </c:pt>
                <c:pt idx="1886">
                  <c:v>45025</c:v>
                </c:pt>
                <c:pt idx="1887">
                  <c:v>45025</c:v>
                </c:pt>
                <c:pt idx="1888">
                  <c:v>45024</c:v>
                </c:pt>
                <c:pt idx="1889">
                  <c:v>45024</c:v>
                </c:pt>
                <c:pt idx="1890">
                  <c:v>45024</c:v>
                </c:pt>
                <c:pt idx="1891">
                  <c:v>45024</c:v>
                </c:pt>
                <c:pt idx="1892">
                  <c:v>45024</c:v>
                </c:pt>
                <c:pt idx="1893">
                  <c:v>45024</c:v>
                </c:pt>
                <c:pt idx="1894">
                  <c:v>45024</c:v>
                </c:pt>
                <c:pt idx="1895">
                  <c:v>45024</c:v>
                </c:pt>
                <c:pt idx="1896">
                  <c:v>45024</c:v>
                </c:pt>
                <c:pt idx="1897">
                  <c:v>45024</c:v>
                </c:pt>
                <c:pt idx="1898">
                  <c:v>45024</c:v>
                </c:pt>
                <c:pt idx="1899">
                  <c:v>45024</c:v>
                </c:pt>
                <c:pt idx="1900">
                  <c:v>45024</c:v>
                </c:pt>
                <c:pt idx="1901">
                  <c:v>45024</c:v>
                </c:pt>
                <c:pt idx="1902">
                  <c:v>45024</c:v>
                </c:pt>
                <c:pt idx="1903">
                  <c:v>45024</c:v>
                </c:pt>
                <c:pt idx="1904">
                  <c:v>45024</c:v>
                </c:pt>
                <c:pt idx="1905">
                  <c:v>45023</c:v>
                </c:pt>
                <c:pt idx="1906">
                  <c:v>45023</c:v>
                </c:pt>
                <c:pt idx="1907">
                  <c:v>45023</c:v>
                </c:pt>
                <c:pt idx="1908">
                  <c:v>45023</c:v>
                </c:pt>
                <c:pt idx="1909">
                  <c:v>45023</c:v>
                </c:pt>
                <c:pt idx="1910">
                  <c:v>45023</c:v>
                </c:pt>
                <c:pt idx="1911">
                  <c:v>45023</c:v>
                </c:pt>
                <c:pt idx="1912">
                  <c:v>45023</c:v>
                </c:pt>
                <c:pt idx="1913">
                  <c:v>45023</c:v>
                </c:pt>
                <c:pt idx="1914">
                  <c:v>45023</c:v>
                </c:pt>
                <c:pt idx="1915">
                  <c:v>45022</c:v>
                </c:pt>
                <c:pt idx="1916">
                  <c:v>45022</c:v>
                </c:pt>
                <c:pt idx="1917">
                  <c:v>45022</c:v>
                </c:pt>
                <c:pt idx="1918">
                  <c:v>45022</c:v>
                </c:pt>
                <c:pt idx="1919">
                  <c:v>45022</c:v>
                </c:pt>
                <c:pt idx="1920">
                  <c:v>45022</c:v>
                </c:pt>
                <c:pt idx="1921">
                  <c:v>45022</c:v>
                </c:pt>
                <c:pt idx="1922">
                  <c:v>45022</c:v>
                </c:pt>
                <c:pt idx="1923">
                  <c:v>45022</c:v>
                </c:pt>
                <c:pt idx="1924">
                  <c:v>45022</c:v>
                </c:pt>
                <c:pt idx="1925">
                  <c:v>45022</c:v>
                </c:pt>
                <c:pt idx="1926">
                  <c:v>45022</c:v>
                </c:pt>
                <c:pt idx="1927">
                  <c:v>45022</c:v>
                </c:pt>
                <c:pt idx="1928">
                  <c:v>45022</c:v>
                </c:pt>
                <c:pt idx="1929">
                  <c:v>45022</c:v>
                </c:pt>
                <c:pt idx="1930">
                  <c:v>45022</c:v>
                </c:pt>
                <c:pt idx="1931">
                  <c:v>45022</c:v>
                </c:pt>
                <c:pt idx="1932">
                  <c:v>45022</c:v>
                </c:pt>
                <c:pt idx="1933">
                  <c:v>45022</c:v>
                </c:pt>
                <c:pt idx="1934">
                  <c:v>45022</c:v>
                </c:pt>
                <c:pt idx="1935">
                  <c:v>45022</c:v>
                </c:pt>
                <c:pt idx="1936">
                  <c:v>45022</c:v>
                </c:pt>
                <c:pt idx="1937">
                  <c:v>45022</c:v>
                </c:pt>
                <c:pt idx="1938">
                  <c:v>45022</c:v>
                </c:pt>
                <c:pt idx="1939">
                  <c:v>45022</c:v>
                </c:pt>
                <c:pt idx="1940">
                  <c:v>45022</c:v>
                </c:pt>
                <c:pt idx="1941">
                  <c:v>45022</c:v>
                </c:pt>
                <c:pt idx="1942">
                  <c:v>45022</c:v>
                </c:pt>
                <c:pt idx="1943">
                  <c:v>45022</c:v>
                </c:pt>
                <c:pt idx="1944">
                  <c:v>45021</c:v>
                </c:pt>
                <c:pt idx="1945">
                  <c:v>45021</c:v>
                </c:pt>
                <c:pt idx="1946">
                  <c:v>45021</c:v>
                </c:pt>
                <c:pt idx="1947">
                  <c:v>45021</c:v>
                </c:pt>
                <c:pt idx="1948">
                  <c:v>45021</c:v>
                </c:pt>
                <c:pt idx="1949">
                  <c:v>45021</c:v>
                </c:pt>
                <c:pt idx="1950">
                  <c:v>45021</c:v>
                </c:pt>
                <c:pt idx="1951">
                  <c:v>45021</c:v>
                </c:pt>
                <c:pt idx="1952">
                  <c:v>45021</c:v>
                </c:pt>
                <c:pt idx="1953">
                  <c:v>45021</c:v>
                </c:pt>
                <c:pt idx="1954">
                  <c:v>45021</c:v>
                </c:pt>
                <c:pt idx="1955">
                  <c:v>45021</c:v>
                </c:pt>
                <c:pt idx="1956">
                  <c:v>45021</c:v>
                </c:pt>
                <c:pt idx="1957">
                  <c:v>45021</c:v>
                </c:pt>
                <c:pt idx="1958">
                  <c:v>45021</c:v>
                </c:pt>
                <c:pt idx="1959">
                  <c:v>45021</c:v>
                </c:pt>
                <c:pt idx="1960">
                  <c:v>45021</c:v>
                </c:pt>
                <c:pt idx="1961">
                  <c:v>45021</c:v>
                </c:pt>
                <c:pt idx="1962">
                  <c:v>45021</c:v>
                </c:pt>
                <c:pt idx="1963">
                  <c:v>45021</c:v>
                </c:pt>
                <c:pt idx="1964">
                  <c:v>45021</c:v>
                </c:pt>
                <c:pt idx="1965">
                  <c:v>45021</c:v>
                </c:pt>
                <c:pt idx="1966">
                  <c:v>45021</c:v>
                </c:pt>
                <c:pt idx="1967">
                  <c:v>45021</c:v>
                </c:pt>
                <c:pt idx="1968">
                  <c:v>45021</c:v>
                </c:pt>
                <c:pt idx="1969">
                  <c:v>45021</c:v>
                </c:pt>
                <c:pt idx="1970">
                  <c:v>45021</c:v>
                </c:pt>
                <c:pt idx="1971">
                  <c:v>45021</c:v>
                </c:pt>
                <c:pt idx="1972">
                  <c:v>45021</c:v>
                </c:pt>
                <c:pt idx="1973">
                  <c:v>45021</c:v>
                </c:pt>
                <c:pt idx="1974">
                  <c:v>45021</c:v>
                </c:pt>
                <c:pt idx="1975">
                  <c:v>45020</c:v>
                </c:pt>
                <c:pt idx="1976">
                  <c:v>45020</c:v>
                </c:pt>
                <c:pt idx="1977">
                  <c:v>45020</c:v>
                </c:pt>
                <c:pt idx="1978">
                  <c:v>45020</c:v>
                </c:pt>
                <c:pt idx="1979">
                  <c:v>45020</c:v>
                </c:pt>
                <c:pt idx="1980">
                  <c:v>45020</c:v>
                </c:pt>
                <c:pt idx="1981">
                  <c:v>45020</c:v>
                </c:pt>
                <c:pt idx="1982">
                  <c:v>45020</c:v>
                </c:pt>
                <c:pt idx="1983">
                  <c:v>45020</c:v>
                </c:pt>
                <c:pt idx="1984">
                  <c:v>45020</c:v>
                </c:pt>
                <c:pt idx="1985">
                  <c:v>45020</c:v>
                </c:pt>
                <c:pt idx="1986">
                  <c:v>45020</c:v>
                </c:pt>
                <c:pt idx="1987">
                  <c:v>45020</c:v>
                </c:pt>
                <c:pt idx="1988">
                  <c:v>45020</c:v>
                </c:pt>
                <c:pt idx="1989">
                  <c:v>45020</c:v>
                </c:pt>
                <c:pt idx="1990">
                  <c:v>45020</c:v>
                </c:pt>
                <c:pt idx="1991">
                  <c:v>45020</c:v>
                </c:pt>
                <c:pt idx="1992">
                  <c:v>45020</c:v>
                </c:pt>
                <c:pt idx="1993">
                  <c:v>45020</c:v>
                </c:pt>
                <c:pt idx="1994">
                  <c:v>45020</c:v>
                </c:pt>
                <c:pt idx="1995">
                  <c:v>45020</c:v>
                </c:pt>
                <c:pt idx="1996">
                  <c:v>45020</c:v>
                </c:pt>
                <c:pt idx="1997">
                  <c:v>45020</c:v>
                </c:pt>
                <c:pt idx="1998">
                  <c:v>45019</c:v>
                </c:pt>
                <c:pt idx="1999">
                  <c:v>45019</c:v>
                </c:pt>
                <c:pt idx="2000">
                  <c:v>45019</c:v>
                </c:pt>
                <c:pt idx="2001">
                  <c:v>45019</c:v>
                </c:pt>
                <c:pt idx="2002">
                  <c:v>45019</c:v>
                </c:pt>
                <c:pt idx="2003">
                  <c:v>45019</c:v>
                </c:pt>
                <c:pt idx="2004">
                  <c:v>45019</c:v>
                </c:pt>
                <c:pt idx="2005">
                  <c:v>45019</c:v>
                </c:pt>
                <c:pt idx="2006">
                  <c:v>45019</c:v>
                </c:pt>
                <c:pt idx="2007">
                  <c:v>45019</c:v>
                </c:pt>
                <c:pt idx="2008">
                  <c:v>45019</c:v>
                </c:pt>
                <c:pt idx="2009">
                  <c:v>45019</c:v>
                </c:pt>
                <c:pt idx="2010">
                  <c:v>45019</c:v>
                </c:pt>
                <c:pt idx="2011">
                  <c:v>45019</c:v>
                </c:pt>
                <c:pt idx="2012">
                  <c:v>45019</c:v>
                </c:pt>
                <c:pt idx="2013">
                  <c:v>45019</c:v>
                </c:pt>
                <c:pt idx="2014">
                  <c:v>45019</c:v>
                </c:pt>
                <c:pt idx="2015">
                  <c:v>45019</c:v>
                </c:pt>
                <c:pt idx="2016">
                  <c:v>45019</c:v>
                </c:pt>
                <c:pt idx="2017">
                  <c:v>45019</c:v>
                </c:pt>
                <c:pt idx="2018">
                  <c:v>45019</c:v>
                </c:pt>
                <c:pt idx="2019">
                  <c:v>45018</c:v>
                </c:pt>
                <c:pt idx="2020">
                  <c:v>45018</c:v>
                </c:pt>
                <c:pt idx="2021">
                  <c:v>45018</c:v>
                </c:pt>
                <c:pt idx="2022">
                  <c:v>45018</c:v>
                </c:pt>
                <c:pt idx="2023">
                  <c:v>45018</c:v>
                </c:pt>
                <c:pt idx="2024">
                  <c:v>45018</c:v>
                </c:pt>
                <c:pt idx="2025">
                  <c:v>45018</c:v>
                </c:pt>
                <c:pt idx="2026">
                  <c:v>45018</c:v>
                </c:pt>
                <c:pt idx="2027">
                  <c:v>45018</c:v>
                </c:pt>
                <c:pt idx="2028">
                  <c:v>45018</c:v>
                </c:pt>
                <c:pt idx="2029">
                  <c:v>45018</c:v>
                </c:pt>
                <c:pt idx="2030">
                  <c:v>45017</c:v>
                </c:pt>
                <c:pt idx="2031">
                  <c:v>45017</c:v>
                </c:pt>
                <c:pt idx="2032">
                  <c:v>45017</c:v>
                </c:pt>
                <c:pt idx="2033">
                  <c:v>45017</c:v>
                </c:pt>
                <c:pt idx="2034">
                  <c:v>45017</c:v>
                </c:pt>
                <c:pt idx="2035">
                  <c:v>45017</c:v>
                </c:pt>
                <c:pt idx="2036">
                  <c:v>45017</c:v>
                </c:pt>
                <c:pt idx="2037">
                  <c:v>45017</c:v>
                </c:pt>
                <c:pt idx="2038">
                  <c:v>45017</c:v>
                </c:pt>
                <c:pt idx="2039">
                  <c:v>45017</c:v>
                </c:pt>
                <c:pt idx="2040">
                  <c:v>45017</c:v>
                </c:pt>
                <c:pt idx="2041">
                  <c:v>45017</c:v>
                </c:pt>
                <c:pt idx="2042">
                  <c:v>45017</c:v>
                </c:pt>
                <c:pt idx="2043">
                  <c:v>45017</c:v>
                </c:pt>
                <c:pt idx="2044">
                  <c:v>45017</c:v>
                </c:pt>
                <c:pt idx="2045">
                  <c:v>45017</c:v>
                </c:pt>
                <c:pt idx="2046">
                  <c:v>45017</c:v>
                </c:pt>
                <c:pt idx="2047">
                  <c:v>45017</c:v>
                </c:pt>
                <c:pt idx="2048">
                  <c:v>45017</c:v>
                </c:pt>
                <c:pt idx="2049">
                  <c:v>45017</c:v>
                </c:pt>
                <c:pt idx="2050">
                  <c:v>45017</c:v>
                </c:pt>
                <c:pt idx="2051">
                  <c:v>45017</c:v>
                </c:pt>
                <c:pt idx="2052">
                  <c:v>45017</c:v>
                </c:pt>
                <c:pt idx="2053">
                  <c:v>45016</c:v>
                </c:pt>
                <c:pt idx="2054">
                  <c:v>45016</c:v>
                </c:pt>
                <c:pt idx="2055">
                  <c:v>45016</c:v>
                </c:pt>
                <c:pt idx="2056">
                  <c:v>45016</c:v>
                </c:pt>
                <c:pt idx="2057">
                  <c:v>45016</c:v>
                </c:pt>
                <c:pt idx="2058">
                  <c:v>45016</c:v>
                </c:pt>
                <c:pt idx="2059">
                  <c:v>45016</c:v>
                </c:pt>
                <c:pt idx="2060">
                  <c:v>45016</c:v>
                </c:pt>
                <c:pt idx="2061">
                  <c:v>45016</c:v>
                </c:pt>
                <c:pt idx="2062">
                  <c:v>45016</c:v>
                </c:pt>
                <c:pt idx="2063">
                  <c:v>45016</c:v>
                </c:pt>
                <c:pt idx="2064">
                  <c:v>45016</c:v>
                </c:pt>
                <c:pt idx="2065">
                  <c:v>45016</c:v>
                </c:pt>
                <c:pt idx="2066">
                  <c:v>45016</c:v>
                </c:pt>
                <c:pt idx="2067">
                  <c:v>45016</c:v>
                </c:pt>
                <c:pt idx="2068">
                  <c:v>45016</c:v>
                </c:pt>
                <c:pt idx="2069">
                  <c:v>45016</c:v>
                </c:pt>
                <c:pt idx="2070">
                  <c:v>45016</c:v>
                </c:pt>
                <c:pt idx="2071">
                  <c:v>45016</c:v>
                </c:pt>
                <c:pt idx="2072">
                  <c:v>45016</c:v>
                </c:pt>
                <c:pt idx="2073">
                  <c:v>45016</c:v>
                </c:pt>
                <c:pt idx="2074">
                  <c:v>45016</c:v>
                </c:pt>
                <c:pt idx="2075">
                  <c:v>45016</c:v>
                </c:pt>
                <c:pt idx="2076">
                  <c:v>45016</c:v>
                </c:pt>
                <c:pt idx="2077">
                  <c:v>45016</c:v>
                </c:pt>
                <c:pt idx="2078">
                  <c:v>45016</c:v>
                </c:pt>
                <c:pt idx="2079">
                  <c:v>45016</c:v>
                </c:pt>
                <c:pt idx="2080">
                  <c:v>45016</c:v>
                </c:pt>
                <c:pt idx="2081">
                  <c:v>45016</c:v>
                </c:pt>
                <c:pt idx="2082">
                  <c:v>45016</c:v>
                </c:pt>
                <c:pt idx="2083">
                  <c:v>45016</c:v>
                </c:pt>
                <c:pt idx="2084">
                  <c:v>45016</c:v>
                </c:pt>
                <c:pt idx="2085">
                  <c:v>45016</c:v>
                </c:pt>
                <c:pt idx="2086">
                  <c:v>45016</c:v>
                </c:pt>
                <c:pt idx="2087">
                  <c:v>45015</c:v>
                </c:pt>
                <c:pt idx="2088">
                  <c:v>45015</c:v>
                </c:pt>
                <c:pt idx="2089">
                  <c:v>45015</c:v>
                </c:pt>
                <c:pt idx="2090">
                  <c:v>45015</c:v>
                </c:pt>
                <c:pt idx="2091">
                  <c:v>45015</c:v>
                </c:pt>
                <c:pt idx="2092">
                  <c:v>45015</c:v>
                </c:pt>
                <c:pt idx="2093">
                  <c:v>45015</c:v>
                </c:pt>
                <c:pt idx="2094">
                  <c:v>45015</c:v>
                </c:pt>
                <c:pt idx="2095">
                  <c:v>45015</c:v>
                </c:pt>
                <c:pt idx="2096">
                  <c:v>45015</c:v>
                </c:pt>
                <c:pt idx="2097">
                  <c:v>45015</c:v>
                </c:pt>
                <c:pt idx="2098">
                  <c:v>45015</c:v>
                </c:pt>
                <c:pt idx="2099">
                  <c:v>45015</c:v>
                </c:pt>
                <c:pt idx="2100">
                  <c:v>45015</c:v>
                </c:pt>
                <c:pt idx="2101">
                  <c:v>45015</c:v>
                </c:pt>
                <c:pt idx="2102">
                  <c:v>45014</c:v>
                </c:pt>
                <c:pt idx="2103">
                  <c:v>45014</c:v>
                </c:pt>
                <c:pt idx="2104">
                  <c:v>45014</c:v>
                </c:pt>
                <c:pt idx="2105">
                  <c:v>45014</c:v>
                </c:pt>
                <c:pt idx="2106">
                  <c:v>45014</c:v>
                </c:pt>
                <c:pt idx="2107">
                  <c:v>45014</c:v>
                </c:pt>
                <c:pt idx="2108">
                  <c:v>45014</c:v>
                </c:pt>
                <c:pt idx="2109">
                  <c:v>45014</c:v>
                </c:pt>
                <c:pt idx="2110">
                  <c:v>45014</c:v>
                </c:pt>
                <c:pt idx="2111">
                  <c:v>45014</c:v>
                </c:pt>
                <c:pt idx="2112">
                  <c:v>45014</c:v>
                </c:pt>
                <c:pt idx="2113">
                  <c:v>45014</c:v>
                </c:pt>
                <c:pt idx="2114">
                  <c:v>45014</c:v>
                </c:pt>
                <c:pt idx="2115">
                  <c:v>45014</c:v>
                </c:pt>
                <c:pt idx="2116">
                  <c:v>45014</c:v>
                </c:pt>
                <c:pt idx="2117">
                  <c:v>45013</c:v>
                </c:pt>
                <c:pt idx="2118">
                  <c:v>45013</c:v>
                </c:pt>
                <c:pt idx="2119">
                  <c:v>45013</c:v>
                </c:pt>
                <c:pt idx="2120">
                  <c:v>45013</c:v>
                </c:pt>
                <c:pt idx="2121">
                  <c:v>45013</c:v>
                </c:pt>
                <c:pt idx="2122">
                  <c:v>45013</c:v>
                </c:pt>
                <c:pt idx="2123">
                  <c:v>45013</c:v>
                </c:pt>
                <c:pt idx="2124">
                  <c:v>45013</c:v>
                </c:pt>
                <c:pt idx="2125">
                  <c:v>45013</c:v>
                </c:pt>
                <c:pt idx="2126">
                  <c:v>45013</c:v>
                </c:pt>
                <c:pt idx="2127">
                  <c:v>45013</c:v>
                </c:pt>
                <c:pt idx="2128">
                  <c:v>45013</c:v>
                </c:pt>
                <c:pt idx="2129">
                  <c:v>45013</c:v>
                </c:pt>
                <c:pt idx="2130">
                  <c:v>45013</c:v>
                </c:pt>
                <c:pt idx="2131">
                  <c:v>45013</c:v>
                </c:pt>
                <c:pt idx="2132">
                  <c:v>45013</c:v>
                </c:pt>
                <c:pt idx="2133">
                  <c:v>45013</c:v>
                </c:pt>
                <c:pt idx="2134">
                  <c:v>45013</c:v>
                </c:pt>
                <c:pt idx="2135">
                  <c:v>45013</c:v>
                </c:pt>
                <c:pt idx="2136">
                  <c:v>45013</c:v>
                </c:pt>
                <c:pt idx="2137">
                  <c:v>45012</c:v>
                </c:pt>
                <c:pt idx="2138">
                  <c:v>45012</c:v>
                </c:pt>
                <c:pt idx="2139">
                  <c:v>45012</c:v>
                </c:pt>
                <c:pt idx="2140">
                  <c:v>45012</c:v>
                </c:pt>
                <c:pt idx="2141">
                  <c:v>45012</c:v>
                </c:pt>
                <c:pt idx="2142">
                  <c:v>45012</c:v>
                </c:pt>
                <c:pt idx="2143">
                  <c:v>45012</c:v>
                </c:pt>
                <c:pt idx="2144">
                  <c:v>45012</c:v>
                </c:pt>
                <c:pt idx="2145">
                  <c:v>45012</c:v>
                </c:pt>
                <c:pt idx="2146">
                  <c:v>45012</c:v>
                </c:pt>
                <c:pt idx="2147">
                  <c:v>45012</c:v>
                </c:pt>
                <c:pt idx="2148">
                  <c:v>45012</c:v>
                </c:pt>
                <c:pt idx="2149">
                  <c:v>45012</c:v>
                </c:pt>
                <c:pt idx="2150">
                  <c:v>45012</c:v>
                </c:pt>
                <c:pt idx="2151">
                  <c:v>45012</c:v>
                </c:pt>
                <c:pt idx="2152">
                  <c:v>45012</c:v>
                </c:pt>
                <c:pt idx="2153">
                  <c:v>45012</c:v>
                </c:pt>
                <c:pt idx="2154">
                  <c:v>45012</c:v>
                </c:pt>
                <c:pt idx="2155">
                  <c:v>45012</c:v>
                </c:pt>
                <c:pt idx="2156">
                  <c:v>45012</c:v>
                </c:pt>
                <c:pt idx="2157">
                  <c:v>45012</c:v>
                </c:pt>
                <c:pt idx="2158">
                  <c:v>45012</c:v>
                </c:pt>
                <c:pt idx="2159">
                  <c:v>45012</c:v>
                </c:pt>
                <c:pt idx="2160">
                  <c:v>45012</c:v>
                </c:pt>
                <c:pt idx="2161">
                  <c:v>45012</c:v>
                </c:pt>
                <c:pt idx="2162">
                  <c:v>45012</c:v>
                </c:pt>
                <c:pt idx="2163">
                  <c:v>45011</c:v>
                </c:pt>
                <c:pt idx="2164">
                  <c:v>45011</c:v>
                </c:pt>
                <c:pt idx="2165">
                  <c:v>45011</c:v>
                </c:pt>
                <c:pt idx="2166">
                  <c:v>45011</c:v>
                </c:pt>
                <c:pt idx="2167">
                  <c:v>45011</c:v>
                </c:pt>
                <c:pt idx="2168">
                  <c:v>45011</c:v>
                </c:pt>
                <c:pt idx="2169">
                  <c:v>45011</c:v>
                </c:pt>
                <c:pt idx="2170">
                  <c:v>45011</c:v>
                </c:pt>
                <c:pt idx="2171">
                  <c:v>45011</c:v>
                </c:pt>
                <c:pt idx="2172">
                  <c:v>45011</c:v>
                </c:pt>
                <c:pt idx="2173">
                  <c:v>45010</c:v>
                </c:pt>
                <c:pt idx="2174">
                  <c:v>45010</c:v>
                </c:pt>
                <c:pt idx="2175">
                  <c:v>45010</c:v>
                </c:pt>
                <c:pt idx="2176">
                  <c:v>45010</c:v>
                </c:pt>
                <c:pt idx="2177">
                  <c:v>45010</c:v>
                </c:pt>
                <c:pt idx="2178">
                  <c:v>45010</c:v>
                </c:pt>
                <c:pt idx="2179">
                  <c:v>45010</c:v>
                </c:pt>
                <c:pt idx="2180">
                  <c:v>45010</c:v>
                </c:pt>
                <c:pt idx="2181">
                  <c:v>45010</c:v>
                </c:pt>
                <c:pt idx="2182">
                  <c:v>45010</c:v>
                </c:pt>
                <c:pt idx="2183">
                  <c:v>45010</c:v>
                </c:pt>
                <c:pt idx="2184">
                  <c:v>45010</c:v>
                </c:pt>
                <c:pt idx="2185">
                  <c:v>45010</c:v>
                </c:pt>
                <c:pt idx="2186">
                  <c:v>45010</c:v>
                </c:pt>
                <c:pt idx="2187">
                  <c:v>45010</c:v>
                </c:pt>
                <c:pt idx="2188">
                  <c:v>45010</c:v>
                </c:pt>
                <c:pt idx="2189">
                  <c:v>45010</c:v>
                </c:pt>
                <c:pt idx="2190">
                  <c:v>45010</c:v>
                </c:pt>
                <c:pt idx="2191">
                  <c:v>45010</c:v>
                </c:pt>
                <c:pt idx="2192">
                  <c:v>45010</c:v>
                </c:pt>
                <c:pt idx="2193">
                  <c:v>45010</c:v>
                </c:pt>
                <c:pt idx="2194">
                  <c:v>45010</c:v>
                </c:pt>
                <c:pt idx="2195">
                  <c:v>45010</c:v>
                </c:pt>
                <c:pt idx="2196">
                  <c:v>45010</c:v>
                </c:pt>
                <c:pt idx="2197">
                  <c:v>45009</c:v>
                </c:pt>
                <c:pt idx="2198">
                  <c:v>45009</c:v>
                </c:pt>
                <c:pt idx="2199">
                  <c:v>45009</c:v>
                </c:pt>
                <c:pt idx="2200">
                  <c:v>45009</c:v>
                </c:pt>
                <c:pt idx="2201">
                  <c:v>45009</c:v>
                </c:pt>
                <c:pt idx="2202">
                  <c:v>45009</c:v>
                </c:pt>
                <c:pt idx="2203">
                  <c:v>45009</c:v>
                </c:pt>
                <c:pt idx="2204">
                  <c:v>45009</c:v>
                </c:pt>
                <c:pt idx="2205">
                  <c:v>45009</c:v>
                </c:pt>
                <c:pt idx="2206">
                  <c:v>45009</c:v>
                </c:pt>
                <c:pt idx="2207">
                  <c:v>45009</c:v>
                </c:pt>
                <c:pt idx="2208">
                  <c:v>45009</c:v>
                </c:pt>
                <c:pt idx="2209">
                  <c:v>45009</c:v>
                </c:pt>
                <c:pt idx="2210">
                  <c:v>45009</c:v>
                </c:pt>
                <c:pt idx="2211">
                  <c:v>45009</c:v>
                </c:pt>
                <c:pt idx="2212">
                  <c:v>45009</c:v>
                </c:pt>
                <c:pt idx="2213">
                  <c:v>45009</c:v>
                </c:pt>
                <c:pt idx="2214">
                  <c:v>45009</c:v>
                </c:pt>
                <c:pt idx="2215">
                  <c:v>45009</c:v>
                </c:pt>
                <c:pt idx="2216">
                  <c:v>45009</c:v>
                </c:pt>
                <c:pt idx="2217">
                  <c:v>45009</c:v>
                </c:pt>
                <c:pt idx="2218">
                  <c:v>45009</c:v>
                </c:pt>
                <c:pt idx="2219">
                  <c:v>45009</c:v>
                </c:pt>
                <c:pt idx="2220">
                  <c:v>45008</c:v>
                </c:pt>
                <c:pt idx="2221">
                  <c:v>45008</c:v>
                </c:pt>
                <c:pt idx="2222">
                  <c:v>45008</c:v>
                </c:pt>
                <c:pt idx="2223">
                  <c:v>45008</c:v>
                </c:pt>
                <c:pt idx="2224">
                  <c:v>45008</c:v>
                </c:pt>
                <c:pt idx="2225">
                  <c:v>45008</c:v>
                </c:pt>
                <c:pt idx="2226">
                  <c:v>45008</c:v>
                </c:pt>
                <c:pt idx="2227">
                  <c:v>45008</c:v>
                </c:pt>
                <c:pt idx="2228">
                  <c:v>45008</c:v>
                </c:pt>
                <c:pt idx="2229">
                  <c:v>45008</c:v>
                </c:pt>
                <c:pt idx="2230">
                  <c:v>45008</c:v>
                </c:pt>
                <c:pt idx="2231">
                  <c:v>45008</c:v>
                </c:pt>
                <c:pt idx="2232">
                  <c:v>45008</c:v>
                </c:pt>
                <c:pt idx="2233">
                  <c:v>45008</c:v>
                </c:pt>
                <c:pt idx="2234">
                  <c:v>45008</c:v>
                </c:pt>
                <c:pt idx="2235">
                  <c:v>45008</c:v>
                </c:pt>
                <c:pt idx="2236">
                  <c:v>45008</c:v>
                </c:pt>
                <c:pt idx="2237">
                  <c:v>45008</c:v>
                </c:pt>
                <c:pt idx="2238">
                  <c:v>45008</c:v>
                </c:pt>
                <c:pt idx="2239">
                  <c:v>45007</c:v>
                </c:pt>
                <c:pt idx="2240">
                  <c:v>45007</c:v>
                </c:pt>
                <c:pt idx="2241">
                  <c:v>45007</c:v>
                </c:pt>
                <c:pt idx="2242">
                  <c:v>45007</c:v>
                </c:pt>
                <c:pt idx="2243">
                  <c:v>45007</c:v>
                </c:pt>
                <c:pt idx="2244">
                  <c:v>45007</c:v>
                </c:pt>
                <c:pt idx="2245">
                  <c:v>45007</c:v>
                </c:pt>
                <c:pt idx="2246">
                  <c:v>45007</c:v>
                </c:pt>
                <c:pt idx="2247">
                  <c:v>45007</c:v>
                </c:pt>
                <c:pt idx="2248">
                  <c:v>45007</c:v>
                </c:pt>
                <c:pt idx="2249">
                  <c:v>45007</c:v>
                </c:pt>
                <c:pt idx="2250">
                  <c:v>45007</c:v>
                </c:pt>
                <c:pt idx="2251">
                  <c:v>45007</c:v>
                </c:pt>
                <c:pt idx="2252">
                  <c:v>45007</c:v>
                </c:pt>
                <c:pt idx="2253">
                  <c:v>45007</c:v>
                </c:pt>
                <c:pt idx="2254">
                  <c:v>45007</c:v>
                </c:pt>
                <c:pt idx="2255">
                  <c:v>45007</c:v>
                </c:pt>
                <c:pt idx="2256">
                  <c:v>45007</c:v>
                </c:pt>
                <c:pt idx="2257">
                  <c:v>45007</c:v>
                </c:pt>
                <c:pt idx="2258">
                  <c:v>45007</c:v>
                </c:pt>
                <c:pt idx="2259">
                  <c:v>45007</c:v>
                </c:pt>
                <c:pt idx="2260">
                  <c:v>45007</c:v>
                </c:pt>
                <c:pt idx="2261">
                  <c:v>45007</c:v>
                </c:pt>
                <c:pt idx="2262">
                  <c:v>45007</c:v>
                </c:pt>
                <c:pt idx="2263">
                  <c:v>45007</c:v>
                </c:pt>
                <c:pt idx="2264">
                  <c:v>45007</c:v>
                </c:pt>
                <c:pt idx="2265">
                  <c:v>45006</c:v>
                </c:pt>
                <c:pt idx="2266">
                  <c:v>45006</c:v>
                </c:pt>
                <c:pt idx="2267">
                  <c:v>45006</c:v>
                </c:pt>
                <c:pt idx="2268">
                  <c:v>45006</c:v>
                </c:pt>
                <c:pt idx="2269">
                  <c:v>45006</c:v>
                </c:pt>
                <c:pt idx="2270">
                  <c:v>45006</c:v>
                </c:pt>
                <c:pt idx="2271">
                  <c:v>45006</c:v>
                </c:pt>
                <c:pt idx="2272">
                  <c:v>45006</c:v>
                </c:pt>
                <c:pt idx="2273">
                  <c:v>45006</c:v>
                </c:pt>
                <c:pt idx="2274">
                  <c:v>45006</c:v>
                </c:pt>
                <c:pt idx="2275">
                  <c:v>45006</c:v>
                </c:pt>
                <c:pt idx="2276">
                  <c:v>45006</c:v>
                </c:pt>
                <c:pt idx="2277">
                  <c:v>45006</c:v>
                </c:pt>
                <c:pt idx="2278">
                  <c:v>45006</c:v>
                </c:pt>
                <c:pt idx="2279">
                  <c:v>45006</c:v>
                </c:pt>
                <c:pt idx="2280">
                  <c:v>45006</c:v>
                </c:pt>
                <c:pt idx="2281">
                  <c:v>45006</c:v>
                </c:pt>
                <c:pt idx="2282">
                  <c:v>45006</c:v>
                </c:pt>
                <c:pt idx="2283">
                  <c:v>45006</c:v>
                </c:pt>
                <c:pt idx="2284">
                  <c:v>45006</c:v>
                </c:pt>
                <c:pt idx="2285">
                  <c:v>45006</c:v>
                </c:pt>
                <c:pt idx="2286">
                  <c:v>45005</c:v>
                </c:pt>
                <c:pt idx="2287">
                  <c:v>45005</c:v>
                </c:pt>
                <c:pt idx="2288">
                  <c:v>45005</c:v>
                </c:pt>
                <c:pt idx="2289">
                  <c:v>45005</c:v>
                </c:pt>
                <c:pt idx="2290">
                  <c:v>45005</c:v>
                </c:pt>
                <c:pt idx="2291">
                  <c:v>45005</c:v>
                </c:pt>
                <c:pt idx="2292">
                  <c:v>45005</c:v>
                </c:pt>
                <c:pt idx="2293">
                  <c:v>45005</c:v>
                </c:pt>
                <c:pt idx="2294">
                  <c:v>45005</c:v>
                </c:pt>
                <c:pt idx="2295">
                  <c:v>45005</c:v>
                </c:pt>
                <c:pt idx="2296">
                  <c:v>45005</c:v>
                </c:pt>
                <c:pt idx="2297">
                  <c:v>45005</c:v>
                </c:pt>
                <c:pt idx="2298">
                  <c:v>45005</c:v>
                </c:pt>
                <c:pt idx="2299">
                  <c:v>45005</c:v>
                </c:pt>
                <c:pt idx="2300">
                  <c:v>45005</c:v>
                </c:pt>
                <c:pt idx="2301">
                  <c:v>45005</c:v>
                </c:pt>
                <c:pt idx="2302">
                  <c:v>45005</c:v>
                </c:pt>
                <c:pt idx="2303">
                  <c:v>45005</c:v>
                </c:pt>
                <c:pt idx="2304">
                  <c:v>45005</c:v>
                </c:pt>
                <c:pt idx="2305">
                  <c:v>45005</c:v>
                </c:pt>
                <c:pt idx="2306">
                  <c:v>45004</c:v>
                </c:pt>
                <c:pt idx="2307">
                  <c:v>45004</c:v>
                </c:pt>
                <c:pt idx="2308">
                  <c:v>45004</c:v>
                </c:pt>
                <c:pt idx="2309">
                  <c:v>45004</c:v>
                </c:pt>
                <c:pt idx="2310">
                  <c:v>45004</c:v>
                </c:pt>
                <c:pt idx="2311">
                  <c:v>45004</c:v>
                </c:pt>
                <c:pt idx="2312">
                  <c:v>45004</c:v>
                </c:pt>
                <c:pt idx="2313">
                  <c:v>45004</c:v>
                </c:pt>
                <c:pt idx="2314">
                  <c:v>45004</c:v>
                </c:pt>
                <c:pt idx="2315">
                  <c:v>45004</c:v>
                </c:pt>
                <c:pt idx="2316">
                  <c:v>45004</c:v>
                </c:pt>
                <c:pt idx="2317">
                  <c:v>45004</c:v>
                </c:pt>
                <c:pt idx="2318">
                  <c:v>45004</c:v>
                </c:pt>
                <c:pt idx="2319">
                  <c:v>45004</c:v>
                </c:pt>
                <c:pt idx="2320">
                  <c:v>45003</c:v>
                </c:pt>
                <c:pt idx="2321">
                  <c:v>45003</c:v>
                </c:pt>
                <c:pt idx="2322">
                  <c:v>45003</c:v>
                </c:pt>
                <c:pt idx="2323">
                  <c:v>45003</c:v>
                </c:pt>
                <c:pt idx="2324">
                  <c:v>45003</c:v>
                </c:pt>
                <c:pt idx="2325">
                  <c:v>45003</c:v>
                </c:pt>
                <c:pt idx="2326">
                  <c:v>45003</c:v>
                </c:pt>
                <c:pt idx="2327">
                  <c:v>45003</c:v>
                </c:pt>
                <c:pt idx="2328">
                  <c:v>45003</c:v>
                </c:pt>
                <c:pt idx="2329">
                  <c:v>45003</c:v>
                </c:pt>
                <c:pt idx="2330">
                  <c:v>45003</c:v>
                </c:pt>
                <c:pt idx="2331">
                  <c:v>45003</c:v>
                </c:pt>
                <c:pt idx="2332">
                  <c:v>45003</c:v>
                </c:pt>
                <c:pt idx="2333">
                  <c:v>45003</c:v>
                </c:pt>
                <c:pt idx="2334">
                  <c:v>45003</c:v>
                </c:pt>
                <c:pt idx="2335">
                  <c:v>45003</c:v>
                </c:pt>
                <c:pt idx="2336">
                  <c:v>45003</c:v>
                </c:pt>
                <c:pt idx="2337">
                  <c:v>45003</c:v>
                </c:pt>
                <c:pt idx="2338">
                  <c:v>45003</c:v>
                </c:pt>
                <c:pt idx="2339">
                  <c:v>45003</c:v>
                </c:pt>
                <c:pt idx="2340">
                  <c:v>45003</c:v>
                </c:pt>
                <c:pt idx="2341">
                  <c:v>45003</c:v>
                </c:pt>
                <c:pt idx="2342">
                  <c:v>45003</c:v>
                </c:pt>
                <c:pt idx="2343">
                  <c:v>45002</c:v>
                </c:pt>
                <c:pt idx="2344">
                  <c:v>45002</c:v>
                </c:pt>
                <c:pt idx="2345">
                  <c:v>45002</c:v>
                </c:pt>
                <c:pt idx="2346">
                  <c:v>45002</c:v>
                </c:pt>
                <c:pt idx="2347">
                  <c:v>45002</c:v>
                </c:pt>
                <c:pt idx="2348">
                  <c:v>45002</c:v>
                </c:pt>
                <c:pt idx="2349">
                  <c:v>45002</c:v>
                </c:pt>
                <c:pt idx="2350">
                  <c:v>45002</c:v>
                </c:pt>
                <c:pt idx="2351">
                  <c:v>45002</c:v>
                </c:pt>
                <c:pt idx="2352">
                  <c:v>45002</c:v>
                </c:pt>
                <c:pt idx="2353">
                  <c:v>45002</c:v>
                </c:pt>
                <c:pt idx="2354">
                  <c:v>45002</c:v>
                </c:pt>
                <c:pt idx="2355">
                  <c:v>45002</c:v>
                </c:pt>
                <c:pt idx="2356">
                  <c:v>45002</c:v>
                </c:pt>
                <c:pt idx="2357">
                  <c:v>45002</c:v>
                </c:pt>
                <c:pt idx="2358">
                  <c:v>45002</c:v>
                </c:pt>
                <c:pt idx="2359">
                  <c:v>45002</c:v>
                </c:pt>
                <c:pt idx="2360">
                  <c:v>45002</c:v>
                </c:pt>
                <c:pt idx="2361">
                  <c:v>45002</c:v>
                </c:pt>
                <c:pt idx="2362">
                  <c:v>45002</c:v>
                </c:pt>
                <c:pt idx="2363">
                  <c:v>45002</c:v>
                </c:pt>
                <c:pt idx="2364">
                  <c:v>45002</c:v>
                </c:pt>
                <c:pt idx="2365">
                  <c:v>45002</c:v>
                </c:pt>
                <c:pt idx="2366">
                  <c:v>45002</c:v>
                </c:pt>
                <c:pt idx="2367">
                  <c:v>45002</c:v>
                </c:pt>
                <c:pt idx="2368">
                  <c:v>45002</c:v>
                </c:pt>
                <c:pt idx="2369">
                  <c:v>45002</c:v>
                </c:pt>
                <c:pt idx="2370">
                  <c:v>45002</c:v>
                </c:pt>
                <c:pt idx="2371">
                  <c:v>45002</c:v>
                </c:pt>
                <c:pt idx="2372">
                  <c:v>45002</c:v>
                </c:pt>
                <c:pt idx="2373">
                  <c:v>45002</c:v>
                </c:pt>
                <c:pt idx="2374">
                  <c:v>45002</c:v>
                </c:pt>
                <c:pt idx="2375">
                  <c:v>45001</c:v>
                </c:pt>
                <c:pt idx="2376">
                  <c:v>45001</c:v>
                </c:pt>
                <c:pt idx="2377">
                  <c:v>45001</c:v>
                </c:pt>
                <c:pt idx="2378">
                  <c:v>45001</c:v>
                </c:pt>
                <c:pt idx="2379">
                  <c:v>45001</c:v>
                </c:pt>
                <c:pt idx="2380">
                  <c:v>45001</c:v>
                </c:pt>
                <c:pt idx="2381">
                  <c:v>45001</c:v>
                </c:pt>
                <c:pt idx="2382">
                  <c:v>45001</c:v>
                </c:pt>
                <c:pt idx="2383">
                  <c:v>45001</c:v>
                </c:pt>
                <c:pt idx="2384">
                  <c:v>45001</c:v>
                </c:pt>
                <c:pt idx="2385">
                  <c:v>45001</c:v>
                </c:pt>
                <c:pt idx="2386">
                  <c:v>45001</c:v>
                </c:pt>
                <c:pt idx="2387">
                  <c:v>45001</c:v>
                </c:pt>
                <c:pt idx="2388">
                  <c:v>45001</c:v>
                </c:pt>
                <c:pt idx="2389">
                  <c:v>45001</c:v>
                </c:pt>
                <c:pt idx="2390">
                  <c:v>45001</c:v>
                </c:pt>
                <c:pt idx="2391">
                  <c:v>45001</c:v>
                </c:pt>
                <c:pt idx="2392">
                  <c:v>45001</c:v>
                </c:pt>
                <c:pt idx="2393">
                  <c:v>45001</c:v>
                </c:pt>
                <c:pt idx="2394">
                  <c:v>45001</c:v>
                </c:pt>
                <c:pt idx="2395">
                  <c:v>45001</c:v>
                </c:pt>
                <c:pt idx="2396">
                  <c:v>45001</c:v>
                </c:pt>
                <c:pt idx="2397">
                  <c:v>45001</c:v>
                </c:pt>
                <c:pt idx="2398">
                  <c:v>45001</c:v>
                </c:pt>
                <c:pt idx="2399">
                  <c:v>45001</c:v>
                </c:pt>
                <c:pt idx="2400">
                  <c:v>45001</c:v>
                </c:pt>
                <c:pt idx="2401">
                  <c:v>45001</c:v>
                </c:pt>
                <c:pt idx="2402">
                  <c:v>45001</c:v>
                </c:pt>
                <c:pt idx="2403">
                  <c:v>45001</c:v>
                </c:pt>
                <c:pt idx="2404">
                  <c:v>45000</c:v>
                </c:pt>
                <c:pt idx="2405">
                  <c:v>45000</c:v>
                </c:pt>
                <c:pt idx="2406">
                  <c:v>45000</c:v>
                </c:pt>
                <c:pt idx="2407">
                  <c:v>45000</c:v>
                </c:pt>
                <c:pt idx="2408">
                  <c:v>45000</c:v>
                </c:pt>
                <c:pt idx="2409">
                  <c:v>45000</c:v>
                </c:pt>
                <c:pt idx="2410">
                  <c:v>45000</c:v>
                </c:pt>
                <c:pt idx="2411">
                  <c:v>45000</c:v>
                </c:pt>
                <c:pt idx="2412">
                  <c:v>45000</c:v>
                </c:pt>
                <c:pt idx="2413">
                  <c:v>45000</c:v>
                </c:pt>
                <c:pt idx="2414">
                  <c:v>45000</c:v>
                </c:pt>
                <c:pt idx="2415">
                  <c:v>45000</c:v>
                </c:pt>
                <c:pt idx="2416">
                  <c:v>45000</c:v>
                </c:pt>
                <c:pt idx="2417">
                  <c:v>45000</c:v>
                </c:pt>
                <c:pt idx="2418">
                  <c:v>45000</c:v>
                </c:pt>
                <c:pt idx="2419">
                  <c:v>45000</c:v>
                </c:pt>
                <c:pt idx="2420">
                  <c:v>45000</c:v>
                </c:pt>
                <c:pt idx="2421">
                  <c:v>45000</c:v>
                </c:pt>
                <c:pt idx="2422">
                  <c:v>45000</c:v>
                </c:pt>
                <c:pt idx="2423">
                  <c:v>45000</c:v>
                </c:pt>
                <c:pt idx="2424">
                  <c:v>45000</c:v>
                </c:pt>
                <c:pt idx="2425">
                  <c:v>45000</c:v>
                </c:pt>
                <c:pt idx="2426">
                  <c:v>45000</c:v>
                </c:pt>
                <c:pt idx="2427">
                  <c:v>45000</c:v>
                </c:pt>
                <c:pt idx="2428">
                  <c:v>45000</c:v>
                </c:pt>
                <c:pt idx="2429">
                  <c:v>45000</c:v>
                </c:pt>
                <c:pt idx="2430">
                  <c:v>45000</c:v>
                </c:pt>
                <c:pt idx="2431">
                  <c:v>45000</c:v>
                </c:pt>
                <c:pt idx="2432">
                  <c:v>45000</c:v>
                </c:pt>
                <c:pt idx="2433">
                  <c:v>44999</c:v>
                </c:pt>
                <c:pt idx="2434">
                  <c:v>44999</c:v>
                </c:pt>
                <c:pt idx="2435">
                  <c:v>44999</c:v>
                </c:pt>
                <c:pt idx="2436">
                  <c:v>44999</c:v>
                </c:pt>
                <c:pt idx="2437">
                  <c:v>44999</c:v>
                </c:pt>
                <c:pt idx="2438">
                  <c:v>44999</c:v>
                </c:pt>
                <c:pt idx="2439">
                  <c:v>44999</c:v>
                </c:pt>
                <c:pt idx="2440">
                  <c:v>44999</c:v>
                </c:pt>
                <c:pt idx="2441">
                  <c:v>44999</c:v>
                </c:pt>
                <c:pt idx="2442">
                  <c:v>44999</c:v>
                </c:pt>
                <c:pt idx="2443">
                  <c:v>44999</c:v>
                </c:pt>
                <c:pt idx="2444">
                  <c:v>44999</c:v>
                </c:pt>
                <c:pt idx="2445">
                  <c:v>44999</c:v>
                </c:pt>
                <c:pt idx="2446">
                  <c:v>44999</c:v>
                </c:pt>
                <c:pt idx="2447">
                  <c:v>44999</c:v>
                </c:pt>
                <c:pt idx="2448">
                  <c:v>44999</c:v>
                </c:pt>
                <c:pt idx="2449">
                  <c:v>44999</c:v>
                </c:pt>
                <c:pt idx="2450">
                  <c:v>44999</c:v>
                </c:pt>
                <c:pt idx="2451">
                  <c:v>44999</c:v>
                </c:pt>
                <c:pt idx="2452">
                  <c:v>44999</c:v>
                </c:pt>
                <c:pt idx="2453">
                  <c:v>44999</c:v>
                </c:pt>
                <c:pt idx="2454">
                  <c:v>44999</c:v>
                </c:pt>
                <c:pt idx="2455">
                  <c:v>44999</c:v>
                </c:pt>
                <c:pt idx="2456">
                  <c:v>44999</c:v>
                </c:pt>
                <c:pt idx="2457">
                  <c:v>44999</c:v>
                </c:pt>
                <c:pt idx="2458">
                  <c:v>44999</c:v>
                </c:pt>
                <c:pt idx="2459">
                  <c:v>44999</c:v>
                </c:pt>
                <c:pt idx="2460">
                  <c:v>44999</c:v>
                </c:pt>
                <c:pt idx="2461">
                  <c:v>44999</c:v>
                </c:pt>
                <c:pt idx="2462">
                  <c:v>44999</c:v>
                </c:pt>
                <c:pt idx="2463">
                  <c:v>44999</c:v>
                </c:pt>
                <c:pt idx="2464">
                  <c:v>44999</c:v>
                </c:pt>
                <c:pt idx="2465">
                  <c:v>44998</c:v>
                </c:pt>
                <c:pt idx="2466">
                  <c:v>44998</c:v>
                </c:pt>
                <c:pt idx="2467">
                  <c:v>44998</c:v>
                </c:pt>
                <c:pt idx="2468">
                  <c:v>44998</c:v>
                </c:pt>
                <c:pt idx="2469">
                  <c:v>44998</c:v>
                </c:pt>
                <c:pt idx="2470">
                  <c:v>44998</c:v>
                </c:pt>
                <c:pt idx="2471">
                  <c:v>44998</c:v>
                </c:pt>
                <c:pt idx="2472">
                  <c:v>44998</c:v>
                </c:pt>
                <c:pt idx="2473">
                  <c:v>44998</c:v>
                </c:pt>
                <c:pt idx="2474">
                  <c:v>44998</c:v>
                </c:pt>
                <c:pt idx="2475">
                  <c:v>44998</c:v>
                </c:pt>
                <c:pt idx="2476">
                  <c:v>44998</c:v>
                </c:pt>
                <c:pt idx="2477">
                  <c:v>44998</c:v>
                </c:pt>
                <c:pt idx="2478">
                  <c:v>44998</c:v>
                </c:pt>
                <c:pt idx="2479">
                  <c:v>44998</c:v>
                </c:pt>
                <c:pt idx="2480">
                  <c:v>44998</c:v>
                </c:pt>
                <c:pt idx="2481">
                  <c:v>44998</c:v>
                </c:pt>
                <c:pt idx="2482">
                  <c:v>44998</c:v>
                </c:pt>
                <c:pt idx="2483">
                  <c:v>44998</c:v>
                </c:pt>
                <c:pt idx="2484">
                  <c:v>44998</c:v>
                </c:pt>
                <c:pt idx="2485">
                  <c:v>44998</c:v>
                </c:pt>
                <c:pt idx="2486">
                  <c:v>44997</c:v>
                </c:pt>
                <c:pt idx="2487">
                  <c:v>44997</c:v>
                </c:pt>
                <c:pt idx="2488">
                  <c:v>44997</c:v>
                </c:pt>
                <c:pt idx="2489">
                  <c:v>44997</c:v>
                </c:pt>
                <c:pt idx="2490">
                  <c:v>44997</c:v>
                </c:pt>
                <c:pt idx="2491">
                  <c:v>44997</c:v>
                </c:pt>
                <c:pt idx="2492">
                  <c:v>44997</c:v>
                </c:pt>
                <c:pt idx="2493">
                  <c:v>44997</c:v>
                </c:pt>
                <c:pt idx="2494">
                  <c:v>44996</c:v>
                </c:pt>
                <c:pt idx="2495">
                  <c:v>44996</c:v>
                </c:pt>
                <c:pt idx="2496">
                  <c:v>44996</c:v>
                </c:pt>
                <c:pt idx="2497">
                  <c:v>44996</c:v>
                </c:pt>
                <c:pt idx="2498">
                  <c:v>44996</c:v>
                </c:pt>
                <c:pt idx="2499">
                  <c:v>44996</c:v>
                </c:pt>
                <c:pt idx="2500">
                  <c:v>44996</c:v>
                </c:pt>
                <c:pt idx="2501">
                  <c:v>44996</c:v>
                </c:pt>
                <c:pt idx="2502">
                  <c:v>44996</c:v>
                </c:pt>
                <c:pt idx="2503">
                  <c:v>44996</c:v>
                </c:pt>
                <c:pt idx="2504">
                  <c:v>44996</c:v>
                </c:pt>
                <c:pt idx="2505">
                  <c:v>44996</c:v>
                </c:pt>
                <c:pt idx="2506">
                  <c:v>44996</c:v>
                </c:pt>
                <c:pt idx="2507">
                  <c:v>44996</c:v>
                </c:pt>
                <c:pt idx="2508">
                  <c:v>44996</c:v>
                </c:pt>
                <c:pt idx="2509">
                  <c:v>44996</c:v>
                </c:pt>
                <c:pt idx="2510">
                  <c:v>44996</c:v>
                </c:pt>
                <c:pt idx="2511">
                  <c:v>44996</c:v>
                </c:pt>
                <c:pt idx="2512">
                  <c:v>44996</c:v>
                </c:pt>
                <c:pt idx="2513">
                  <c:v>44996</c:v>
                </c:pt>
                <c:pt idx="2514">
                  <c:v>44996</c:v>
                </c:pt>
                <c:pt idx="2515">
                  <c:v>44996</c:v>
                </c:pt>
                <c:pt idx="2516">
                  <c:v>44995</c:v>
                </c:pt>
                <c:pt idx="2517">
                  <c:v>44995</c:v>
                </c:pt>
                <c:pt idx="2518">
                  <c:v>44995</c:v>
                </c:pt>
                <c:pt idx="2519">
                  <c:v>44995</c:v>
                </c:pt>
                <c:pt idx="2520">
                  <c:v>44995</c:v>
                </c:pt>
                <c:pt idx="2521">
                  <c:v>44995</c:v>
                </c:pt>
                <c:pt idx="2522">
                  <c:v>44995</c:v>
                </c:pt>
                <c:pt idx="2523">
                  <c:v>44995</c:v>
                </c:pt>
                <c:pt idx="2524">
                  <c:v>44995</c:v>
                </c:pt>
                <c:pt idx="2525">
                  <c:v>44995</c:v>
                </c:pt>
                <c:pt idx="2526">
                  <c:v>44995</c:v>
                </c:pt>
                <c:pt idx="2527">
                  <c:v>44995</c:v>
                </c:pt>
                <c:pt idx="2528">
                  <c:v>44995</c:v>
                </c:pt>
                <c:pt idx="2529">
                  <c:v>44995</c:v>
                </c:pt>
                <c:pt idx="2530">
                  <c:v>44995</c:v>
                </c:pt>
                <c:pt idx="2531">
                  <c:v>44995</c:v>
                </c:pt>
                <c:pt idx="2532">
                  <c:v>44995</c:v>
                </c:pt>
                <c:pt idx="2533">
                  <c:v>44995</c:v>
                </c:pt>
                <c:pt idx="2534">
                  <c:v>44995</c:v>
                </c:pt>
                <c:pt idx="2535">
                  <c:v>44995</c:v>
                </c:pt>
                <c:pt idx="2536">
                  <c:v>44995</c:v>
                </c:pt>
                <c:pt idx="2537">
                  <c:v>44995</c:v>
                </c:pt>
                <c:pt idx="2538">
                  <c:v>44995</c:v>
                </c:pt>
                <c:pt idx="2539">
                  <c:v>44995</c:v>
                </c:pt>
                <c:pt idx="2540">
                  <c:v>44995</c:v>
                </c:pt>
                <c:pt idx="2541">
                  <c:v>44995</c:v>
                </c:pt>
                <c:pt idx="2542">
                  <c:v>44994</c:v>
                </c:pt>
                <c:pt idx="2543">
                  <c:v>44994</c:v>
                </c:pt>
                <c:pt idx="2544">
                  <c:v>44994</c:v>
                </c:pt>
                <c:pt idx="2545">
                  <c:v>44994</c:v>
                </c:pt>
                <c:pt idx="2546">
                  <c:v>44994</c:v>
                </c:pt>
                <c:pt idx="2547">
                  <c:v>44994</c:v>
                </c:pt>
                <c:pt idx="2548">
                  <c:v>44994</c:v>
                </c:pt>
                <c:pt idx="2549">
                  <c:v>44994</c:v>
                </c:pt>
                <c:pt idx="2550">
                  <c:v>44994</c:v>
                </c:pt>
                <c:pt idx="2551">
                  <c:v>44994</c:v>
                </c:pt>
                <c:pt idx="2552">
                  <c:v>44994</c:v>
                </c:pt>
                <c:pt idx="2553">
                  <c:v>44994</c:v>
                </c:pt>
                <c:pt idx="2554">
                  <c:v>44994</c:v>
                </c:pt>
                <c:pt idx="2555">
                  <c:v>44994</c:v>
                </c:pt>
                <c:pt idx="2556">
                  <c:v>44994</c:v>
                </c:pt>
                <c:pt idx="2557">
                  <c:v>44994</c:v>
                </c:pt>
                <c:pt idx="2558">
                  <c:v>44994</c:v>
                </c:pt>
                <c:pt idx="2559">
                  <c:v>44994</c:v>
                </c:pt>
                <c:pt idx="2560">
                  <c:v>44994</c:v>
                </c:pt>
                <c:pt idx="2561">
                  <c:v>44994</c:v>
                </c:pt>
                <c:pt idx="2562">
                  <c:v>44994</c:v>
                </c:pt>
                <c:pt idx="2563">
                  <c:v>44994</c:v>
                </c:pt>
                <c:pt idx="2564">
                  <c:v>44994</c:v>
                </c:pt>
                <c:pt idx="2565">
                  <c:v>44994</c:v>
                </c:pt>
                <c:pt idx="2566">
                  <c:v>44994</c:v>
                </c:pt>
                <c:pt idx="2567">
                  <c:v>44994</c:v>
                </c:pt>
                <c:pt idx="2568">
                  <c:v>44994</c:v>
                </c:pt>
                <c:pt idx="2569">
                  <c:v>44994</c:v>
                </c:pt>
                <c:pt idx="2570">
                  <c:v>44994</c:v>
                </c:pt>
                <c:pt idx="2571">
                  <c:v>44993</c:v>
                </c:pt>
                <c:pt idx="2572">
                  <c:v>44993</c:v>
                </c:pt>
                <c:pt idx="2573">
                  <c:v>44993</c:v>
                </c:pt>
                <c:pt idx="2574">
                  <c:v>44993</c:v>
                </c:pt>
                <c:pt idx="2575">
                  <c:v>44993</c:v>
                </c:pt>
                <c:pt idx="2576">
                  <c:v>44993</c:v>
                </c:pt>
                <c:pt idx="2577">
                  <c:v>44993</c:v>
                </c:pt>
                <c:pt idx="2578">
                  <c:v>44993</c:v>
                </c:pt>
                <c:pt idx="2579">
                  <c:v>44993</c:v>
                </c:pt>
                <c:pt idx="2580">
                  <c:v>44993</c:v>
                </c:pt>
                <c:pt idx="2581">
                  <c:v>44993</c:v>
                </c:pt>
                <c:pt idx="2582">
                  <c:v>44993</c:v>
                </c:pt>
                <c:pt idx="2583">
                  <c:v>44993</c:v>
                </c:pt>
                <c:pt idx="2584">
                  <c:v>44993</c:v>
                </c:pt>
                <c:pt idx="2585">
                  <c:v>44993</c:v>
                </c:pt>
                <c:pt idx="2586">
                  <c:v>44993</c:v>
                </c:pt>
                <c:pt idx="2587">
                  <c:v>44993</c:v>
                </c:pt>
                <c:pt idx="2588">
                  <c:v>44993</c:v>
                </c:pt>
                <c:pt idx="2589">
                  <c:v>44993</c:v>
                </c:pt>
                <c:pt idx="2590">
                  <c:v>44992</c:v>
                </c:pt>
                <c:pt idx="2591">
                  <c:v>44992</c:v>
                </c:pt>
                <c:pt idx="2592">
                  <c:v>44992</c:v>
                </c:pt>
                <c:pt idx="2593">
                  <c:v>44992</c:v>
                </c:pt>
                <c:pt idx="2594">
                  <c:v>44992</c:v>
                </c:pt>
                <c:pt idx="2595">
                  <c:v>44992</c:v>
                </c:pt>
                <c:pt idx="2596">
                  <c:v>44992</c:v>
                </c:pt>
                <c:pt idx="2597">
                  <c:v>44992</c:v>
                </c:pt>
                <c:pt idx="2598">
                  <c:v>44992</c:v>
                </c:pt>
                <c:pt idx="2599">
                  <c:v>44992</c:v>
                </c:pt>
                <c:pt idx="2600">
                  <c:v>44992</c:v>
                </c:pt>
                <c:pt idx="2601">
                  <c:v>44992</c:v>
                </c:pt>
                <c:pt idx="2602">
                  <c:v>44992</c:v>
                </c:pt>
                <c:pt idx="2603">
                  <c:v>44992</c:v>
                </c:pt>
                <c:pt idx="2604">
                  <c:v>44992</c:v>
                </c:pt>
                <c:pt idx="2605">
                  <c:v>44992</c:v>
                </c:pt>
                <c:pt idx="2606">
                  <c:v>44992</c:v>
                </c:pt>
                <c:pt idx="2607">
                  <c:v>44992</c:v>
                </c:pt>
                <c:pt idx="2608">
                  <c:v>44992</c:v>
                </c:pt>
                <c:pt idx="2609">
                  <c:v>44992</c:v>
                </c:pt>
                <c:pt idx="2610">
                  <c:v>44992</c:v>
                </c:pt>
                <c:pt idx="2611">
                  <c:v>44992</c:v>
                </c:pt>
                <c:pt idx="2612">
                  <c:v>44992</c:v>
                </c:pt>
                <c:pt idx="2613">
                  <c:v>44992</c:v>
                </c:pt>
                <c:pt idx="2614">
                  <c:v>44992</c:v>
                </c:pt>
                <c:pt idx="2615">
                  <c:v>44992</c:v>
                </c:pt>
                <c:pt idx="2616">
                  <c:v>44992</c:v>
                </c:pt>
                <c:pt idx="2617">
                  <c:v>44992</c:v>
                </c:pt>
                <c:pt idx="2618">
                  <c:v>44991</c:v>
                </c:pt>
                <c:pt idx="2619">
                  <c:v>44991</c:v>
                </c:pt>
                <c:pt idx="2620">
                  <c:v>44991</c:v>
                </c:pt>
                <c:pt idx="2621">
                  <c:v>44991</c:v>
                </c:pt>
                <c:pt idx="2622">
                  <c:v>44991</c:v>
                </c:pt>
                <c:pt idx="2623">
                  <c:v>44991</c:v>
                </c:pt>
                <c:pt idx="2624">
                  <c:v>44991</c:v>
                </c:pt>
                <c:pt idx="2625">
                  <c:v>44991</c:v>
                </c:pt>
                <c:pt idx="2626">
                  <c:v>44991</c:v>
                </c:pt>
                <c:pt idx="2627">
                  <c:v>44991</c:v>
                </c:pt>
                <c:pt idx="2628">
                  <c:v>44991</c:v>
                </c:pt>
                <c:pt idx="2629">
                  <c:v>44991</c:v>
                </c:pt>
                <c:pt idx="2630">
                  <c:v>44991</c:v>
                </c:pt>
                <c:pt idx="2631">
                  <c:v>44991</c:v>
                </c:pt>
                <c:pt idx="2632">
                  <c:v>44991</c:v>
                </c:pt>
                <c:pt idx="2633">
                  <c:v>44991</c:v>
                </c:pt>
                <c:pt idx="2634">
                  <c:v>44991</c:v>
                </c:pt>
                <c:pt idx="2635">
                  <c:v>44990</c:v>
                </c:pt>
                <c:pt idx="2636">
                  <c:v>44990</c:v>
                </c:pt>
                <c:pt idx="2637">
                  <c:v>44990</c:v>
                </c:pt>
                <c:pt idx="2638">
                  <c:v>44990</c:v>
                </c:pt>
                <c:pt idx="2639">
                  <c:v>44990</c:v>
                </c:pt>
                <c:pt idx="2640">
                  <c:v>44990</c:v>
                </c:pt>
                <c:pt idx="2641">
                  <c:v>44990</c:v>
                </c:pt>
                <c:pt idx="2642">
                  <c:v>44990</c:v>
                </c:pt>
                <c:pt idx="2643">
                  <c:v>44990</c:v>
                </c:pt>
                <c:pt idx="2644">
                  <c:v>44989</c:v>
                </c:pt>
                <c:pt idx="2645">
                  <c:v>44989</c:v>
                </c:pt>
                <c:pt idx="2646">
                  <c:v>44989</c:v>
                </c:pt>
                <c:pt idx="2647">
                  <c:v>44989</c:v>
                </c:pt>
                <c:pt idx="2648">
                  <c:v>44989</c:v>
                </c:pt>
                <c:pt idx="2649">
                  <c:v>44989</c:v>
                </c:pt>
                <c:pt idx="2650">
                  <c:v>44989</c:v>
                </c:pt>
                <c:pt idx="2651">
                  <c:v>44989</c:v>
                </c:pt>
                <c:pt idx="2652">
                  <c:v>44989</c:v>
                </c:pt>
                <c:pt idx="2653">
                  <c:v>44989</c:v>
                </c:pt>
                <c:pt idx="2654">
                  <c:v>44989</c:v>
                </c:pt>
                <c:pt idx="2655">
                  <c:v>44989</c:v>
                </c:pt>
                <c:pt idx="2656">
                  <c:v>44989</c:v>
                </c:pt>
                <c:pt idx="2657">
                  <c:v>44989</c:v>
                </c:pt>
                <c:pt idx="2658">
                  <c:v>44989</c:v>
                </c:pt>
                <c:pt idx="2659">
                  <c:v>44988</c:v>
                </c:pt>
                <c:pt idx="2660">
                  <c:v>44988</c:v>
                </c:pt>
                <c:pt idx="2661">
                  <c:v>44988</c:v>
                </c:pt>
                <c:pt idx="2662">
                  <c:v>44988</c:v>
                </c:pt>
                <c:pt idx="2663">
                  <c:v>44988</c:v>
                </c:pt>
                <c:pt idx="2664">
                  <c:v>44988</c:v>
                </c:pt>
                <c:pt idx="2665">
                  <c:v>44988</c:v>
                </c:pt>
                <c:pt idx="2666">
                  <c:v>44988</c:v>
                </c:pt>
                <c:pt idx="2667">
                  <c:v>44988</c:v>
                </c:pt>
                <c:pt idx="2668">
                  <c:v>44988</c:v>
                </c:pt>
                <c:pt idx="2669">
                  <c:v>44988</c:v>
                </c:pt>
                <c:pt idx="2670">
                  <c:v>44988</c:v>
                </c:pt>
                <c:pt idx="2671">
                  <c:v>44988</c:v>
                </c:pt>
                <c:pt idx="2672">
                  <c:v>44988</c:v>
                </c:pt>
                <c:pt idx="2673">
                  <c:v>44988</c:v>
                </c:pt>
                <c:pt idx="2674">
                  <c:v>44988</c:v>
                </c:pt>
                <c:pt idx="2675">
                  <c:v>44988</c:v>
                </c:pt>
                <c:pt idx="2676">
                  <c:v>44988</c:v>
                </c:pt>
                <c:pt idx="2677">
                  <c:v>44988</c:v>
                </c:pt>
                <c:pt idx="2678">
                  <c:v>44988</c:v>
                </c:pt>
                <c:pt idx="2679">
                  <c:v>44988</c:v>
                </c:pt>
                <c:pt idx="2680">
                  <c:v>44988</c:v>
                </c:pt>
                <c:pt idx="2681">
                  <c:v>44988</c:v>
                </c:pt>
                <c:pt idx="2682">
                  <c:v>44988</c:v>
                </c:pt>
                <c:pt idx="2683">
                  <c:v>44988</c:v>
                </c:pt>
                <c:pt idx="2684">
                  <c:v>44987</c:v>
                </c:pt>
                <c:pt idx="2685">
                  <c:v>44987</c:v>
                </c:pt>
                <c:pt idx="2686">
                  <c:v>44987</c:v>
                </c:pt>
                <c:pt idx="2687">
                  <c:v>44987</c:v>
                </c:pt>
                <c:pt idx="2688">
                  <c:v>44987</c:v>
                </c:pt>
                <c:pt idx="2689">
                  <c:v>44987</c:v>
                </c:pt>
                <c:pt idx="2690">
                  <c:v>44987</c:v>
                </c:pt>
                <c:pt idx="2691">
                  <c:v>44987</c:v>
                </c:pt>
                <c:pt idx="2692">
                  <c:v>44987</c:v>
                </c:pt>
                <c:pt idx="2693">
                  <c:v>44987</c:v>
                </c:pt>
                <c:pt idx="2694">
                  <c:v>44987</c:v>
                </c:pt>
                <c:pt idx="2695">
                  <c:v>44987</c:v>
                </c:pt>
                <c:pt idx="2696">
                  <c:v>44987</c:v>
                </c:pt>
                <c:pt idx="2697">
                  <c:v>44987</c:v>
                </c:pt>
                <c:pt idx="2698">
                  <c:v>44987</c:v>
                </c:pt>
                <c:pt idx="2699">
                  <c:v>44987</c:v>
                </c:pt>
                <c:pt idx="2700">
                  <c:v>44987</c:v>
                </c:pt>
                <c:pt idx="2701">
                  <c:v>44987</c:v>
                </c:pt>
                <c:pt idx="2702">
                  <c:v>44987</c:v>
                </c:pt>
                <c:pt idx="2703">
                  <c:v>44987</c:v>
                </c:pt>
                <c:pt idx="2704">
                  <c:v>44987</c:v>
                </c:pt>
                <c:pt idx="2705">
                  <c:v>44987</c:v>
                </c:pt>
                <c:pt idx="2706">
                  <c:v>44987</c:v>
                </c:pt>
                <c:pt idx="2707">
                  <c:v>44987</c:v>
                </c:pt>
                <c:pt idx="2708">
                  <c:v>44986</c:v>
                </c:pt>
                <c:pt idx="2709">
                  <c:v>44986</c:v>
                </c:pt>
                <c:pt idx="2710">
                  <c:v>44986</c:v>
                </c:pt>
                <c:pt idx="2711">
                  <c:v>44986</c:v>
                </c:pt>
                <c:pt idx="2712">
                  <c:v>44986</c:v>
                </c:pt>
                <c:pt idx="2713">
                  <c:v>44986</c:v>
                </c:pt>
                <c:pt idx="2714">
                  <c:v>44986</c:v>
                </c:pt>
                <c:pt idx="2715">
                  <c:v>44986</c:v>
                </c:pt>
                <c:pt idx="2716">
                  <c:v>44986</c:v>
                </c:pt>
                <c:pt idx="2717">
                  <c:v>44986</c:v>
                </c:pt>
                <c:pt idx="2718">
                  <c:v>44986</c:v>
                </c:pt>
                <c:pt idx="2719">
                  <c:v>44986</c:v>
                </c:pt>
                <c:pt idx="2720">
                  <c:v>44986</c:v>
                </c:pt>
                <c:pt idx="2721">
                  <c:v>44986</c:v>
                </c:pt>
                <c:pt idx="2722">
                  <c:v>44986</c:v>
                </c:pt>
                <c:pt idx="2723">
                  <c:v>44986</c:v>
                </c:pt>
                <c:pt idx="2724">
                  <c:v>44986</c:v>
                </c:pt>
                <c:pt idx="2725">
                  <c:v>44986</c:v>
                </c:pt>
                <c:pt idx="2726">
                  <c:v>44986</c:v>
                </c:pt>
                <c:pt idx="2727">
                  <c:v>44986</c:v>
                </c:pt>
                <c:pt idx="2728">
                  <c:v>44986</c:v>
                </c:pt>
                <c:pt idx="2729">
                  <c:v>44986</c:v>
                </c:pt>
                <c:pt idx="2730">
                  <c:v>44986</c:v>
                </c:pt>
                <c:pt idx="2731">
                  <c:v>44986</c:v>
                </c:pt>
                <c:pt idx="2732">
                  <c:v>44986</c:v>
                </c:pt>
                <c:pt idx="2733">
                  <c:v>44986</c:v>
                </c:pt>
                <c:pt idx="2734">
                  <c:v>44986</c:v>
                </c:pt>
                <c:pt idx="2735">
                  <c:v>44985</c:v>
                </c:pt>
                <c:pt idx="2736">
                  <c:v>44985</c:v>
                </c:pt>
                <c:pt idx="2737">
                  <c:v>44985</c:v>
                </c:pt>
                <c:pt idx="2738">
                  <c:v>44985</c:v>
                </c:pt>
                <c:pt idx="2739">
                  <c:v>44985</c:v>
                </c:pt>
                <c:pt idx="2740">
                  <c:v>44985</c:v>
                </c:pt>
                <c:pt idx="2741">
                  <c:v>44985</c:v>
                </c:pt>
                <c:pt idx="2742">
                  <c:v>44985</c:v>
                </c:pt>
                <c:pt idx="2743">
                  <c:v>44985</c:v>
                </c:pt>
                <c:pt idx="2744">
                  <c:v>44985</c:v>
                </c:pt>
                <c:pt idx="2745">
                  <c:v>44985</c:v>
                </c:pt>
                <c:pt idx="2746">
                  <c:v>44985</c:v>
                </c:pt>
                <c:pt idx="2747">
                  <c:v>44985</c:v>
                </c:pt>
                <c:pt idx="2748">
                  <c:v>44985</c:v>
                </c:pt>
                <c:pt idx="2749">
                  <c:v>44985</c:v>
                </c:pt>
                <c:pt idx="2750">
                  <c:v>44985</c:v>
                </c:pt>
                <c:pt idx="2751">
                  <c:v>44985</c:v>
                </c:pt>
                <c:pt idx="2752">
                  <c:v>44985</c:v>
                </c:pt>
                <c:pt idx="2753">
                  <c:v>44985</c:v>
                </c:pt>
                <c:pt idx="2754">
                  <c:v>44985</c:v>
                </c:pt>
                <c:pt idx="2755">
                  <c:v>44985</c:v>
                </c:pt>
                <c:pt idx="2756">
                  <c:v>44985</c:v>
                </c:pt>
                <c:pt idx="2757">
                  <c:v>44985</c:v>
                </c:pt>
                <c:pt idx="2758">
                  <c:v>44985</c:v>
                </c:pt>
                <c:pt idx="2759">
                  <c:v>44985</c:v>
                </c:pt>
                <c:pt idx="2760">
                  <c:v>44985</c:v>
                </c:pt>
                <c:pt idx="2761">
                  <c:v>44985</c:v>
                </c:pt>
                <c:pt idx="2762">
                  <c:v>44985</c:v>
                </c:pt>
                <c:pt idx="2763">
                  <c:v>44985</c:v>
                </c:pt>
                <c:pt idx="2764">
                  <c:v>44985</c:v>
                </c:pt>
                <c:pt idx="2765">
                  <c:v>44985</c:v>
                </c:pt>
                <c:pt idx="2766">
                  <c:v>44984</c:v>
                </c:pt>
                <c:pt idx="2767">
                  <c:v>44984</c:v>
                </c:pt>
                <c:pt idx="2768">
                  <c:v>44984</c:v>
                </c:pt>
                <c:pt idx="2769">
                  <c:v>44984</c:v>
                </c:pt>
                <c:pt idx="2770">
                  <c:v>44984</c:v>
                </c:pt>
                <c:pt idx="2771">
                  <c:v>44984</c:v>
                </c:pt>
                <c:pt idx="2772">
                  <c:v>44984</c:v>
                </c:pt>
                <c:pt idx="2773">
                  <c:v>44984</c:v>
                </c:pt>
                <c:pt idx="2774">
                  <c:v>44984</c:v>
                </c:pt>
                <c:pt idx="2775">
                  <c:v>44984</c:v>
                </c:pt>
                <c:pt idx="2776">
                  <c:v>44984</c:v>
                </c:pt>
                <c:pt idx="2777">
                  <c:v>44984</c:v>
                </c:pt>
                <c:pt idx="2778">
                  <c:v>44984</c:v>
                </c:pt>
                <c:pt idx="2779">
                  <c:v>44984</c:v>
                </c:pt>
                <c:pt idx="2780">
                  <c:v>44984</c:v>
                </c:pt>
                <c:pt idx="2781">
                  <c:v>44984</c:v>
                </c:pt>
                <c:pt idx="2782">
                  <c:v>44984</c:v>
                </c:pt>
                <c:pt idx="2783">
                  <c:v>44984</c:v>
                </c:pt>
                <c:pt idx="2784">
                  <c:v>44984</c:v>
                </c:pt>
                <c:pt idx="2785">
                  <c:v>44983</c:v>
                </c:pt>
                <c:pt idx="2786">
                  <c:v>44983</c:v>
                </c:pt>
                <c:pt idx="2787">
                  <c:v>44983</c:v>
                </c:pt>
                <c:pt idx="2788">
                  <c:v>44983</c:v>
                </c:pt>
                <c:pt idx="2789">
                  <c:v>44983</c:v>
                </c:pt>
                <c:pt idx="2790">
                  <c:v>44983</c:v>
                </c:pt>
                <c:pt idx="2791">
                  <c:v>44983</c:v>
                </c:pt>
                <c:pt idx="2792">
                  <c:v>44982</c:v>
                </c:pt>
                <c:pt idx="2793">
                  <c:v>44982</c:v>
                </c:pt>
                <c:pt idx="2794">
                  <c:v>44982</c:v>
                </c:pt>
                <c:pt idx="2795">
                  <c:v>44982</c:v>
                </c:pt>
                <c:pt idx="2796">
                  <c:v>44982</c:v>
                </c:pt>
                <c:pt idx="2797">
                  <c:v>44982</c:v>
                </c:pt>
                <c:pt idx="2798">
                  <c:v>44982</c:v>
                </c:pt>
                <c:pt idx="2799">
                  <c:v>44982</c:v>
                </c:pt>
                <c:pt idx="2800">
                  <c:v>44982</c:v>
                </c:pt>
                <c:pt idx="2801">
                  <c:v>44982</c:v>
                </c:pt>
                <c:pt idx="2802">
                  <c:v>44982</c:v>
                </c:pt>
                <c:pt idx="2803">
                  <c:v>44982</c:v>
                </c:pt>
                <c:pt idx="2804">
                  <c:v>44982</c:v>
                </c:pt>
                <c:pt idx="2805">
                  <c:v>44982</c:v>
                </c:pt>
                <c:pt idx="2806">
                  <c:v>44982</c:v>
                </c:pt>
                <c:pt idx="2807">
                  <c:v>44982</c:v>
                </c:pt>
                <c:pt idx="2808">
                  <c:v>44982</c:v>
                </c:pt>
                <c:pt idx="2809">
                  <c:v>44982</c:v>
                </c:pt>
                <c:pt idx="2810">
                  <c:v>44982</c:v>
                </c:pt>
                <c:pt idx="2811">
                  <c:v>44982</c:v>
                </c:pt>
                <c:pt idx="2812">
                  <c:v>44982</c:v>
                </c:pt>
                <c:pt idx="2813">
                  <c:v>44981</c:v>
                </c:pt>
                <c:pt idx="2814">
                  <c:v>44981</c:v>
                </c:pt>
                <c:pt idx="2815">
                  <c:v>44981</c:v>
                </c:pt>
                <c:pt idx="2816">
                  <c:v>44981</c:v>
                </c:pt>
                <c:pt idx="2817">
                  <c:v>44981</c:v>
                </c:pt>
                <c:pt idx="2818">
                  <c:v>44981</c:v>
                </c:pt>
                <c:pt idx="2819">
                  <c:v>44981</c:v>
                </c:pt>
                <c:pt idx="2820">
                  <c:v>44981</c:v>
                </c:pt>
                <c:pt idx="2821">
                  <c:v>44981</c:v>
                </c:pt>
                <c:pt idx="2822">
                  <c:v>44981</c:v>
                </c:pt>
                <c:pt idx="2823">
                  <c:v>44981</c:v>
                </c:pt>
                <c:pt idx="2824">
                  <c:v>44981</c:v>
                </c:pt>
                <c:pt idx="2825">
                  <c:v>44981</c:v>
                </c:pt>
                <c:pt idx="2826">
                  <c:v>44981</c:v>
                </c:pt>
                <c:pt idx="2827">
                  <c:v>44981</c:v>
                </c:pt>
                <c:pt idx="2828">
                  <c:v>44981</c:v>
                </c:pt>
                <c:pt idx="2829">
                  <c:v>44981</c:v>
                </c:pt>
                <c:pt idx="2830">
                  <c:v>44981</c:v>
                </c:pt>
                <c:pt idx="2831">
                  <c:v>44981</c:v>
                </c:pt>
                <c:pt idx="2832">
                  <c:v>44981</c:v>
                </c:pt>
                <c:pt idx="2833">
                  <c:v>44981</c:v>
                </c:pt>
                <c:pt idx="2834">
                  <c:v>44981</c:v>
                </c:pt>
                <c:pt idx="2835">
                  <c:v>44981</c:v>
                </c:pt>
                <c:pt idx="2836">
                  <c:v>44981</c:v>
                </c:pt>
                <c:pt idx="2837">
                  <c:v>44981</c:v>
                </c:pt>
                <c:pt idx="2838">
                  <c:v>44981</c:v>
                </c:pt>
                <c:pt idx="2839">
                  <c:v>44980</c:v>
                </c:pt>
                <c:pt idx="2840">
                  <c:v>44980</c:v>
                </c:pt>
                <c:pt idx="2841">
                  <c:v>44980</c:v>
                </c:pt>
                <c:pt idx="2842">
                  <c:v>44980</c:v>
                </c:pt>
                <c:pt idx="2843">
                  <c:v>44980</c:v>
                </c:pt>
                <c:pt idx="2844">
                  <c:v>44980</c:v>
                </c:pt>
                <c:pt idx="2845">
                  <c:v>44980</c:v>
                </c:pt>
                <c:pt idx="2846">
                  <c:v>44980</c:v>
                </c:pt>
                <c:pt idx="2847">
                  <c:v>44980</c:v>
                </c:pt>
                <c:pt idx="2848">
                  <c:v>44980</c:v>
                </c:pt>
                <c:pt idx="2849">
                  <c:v>44980</c:v>
                </c:pt>
                <c:pt idx="2850">
                  <c:v>44980</c:v>
                </c:pt>
                <c:pt idx="2851">
                  <c:v>44980</c:v>
                </c:pt>
                <c:pt idx="2852">
                  <c:v>44980</c:v>
                </c:pt>
                <c:pt idx="2853">
                  <c:v>44980</c:v>
                </c:pt>
                <c:pt idx="2854">
                  <c:v>44980</c:v>
                </c:pt>
                <c:pt idx="2855">
                  <c:v>44980</c:v>
                </c:pt>
                <c:pt idx="2856">
                  <c:v>44980</c:v>
                </c:pt>
                <c:pt idx="2857">
                  <c:v>44980</c:v>
                </c:pt>
                <c:pt idx="2858">
                  <c:v>44980</c:v>
                </c:pt>
                <c:pt idx="2859">
                  <c:v>44980</c:v>
                </c:pt>
                <c:pt idx="2860">
                  <c:v>44980</c:v>
                </c:pt>
                <c:pt idx="2861">
                  <c:v>44980</c:v>
                </c:pt>
                <c:pt idx="2862">
                  <c:v>44980</c:v>
                </c:pt>
                <c:pt idx="2863">
                  <c:v>44980</c:v>
                </c:pt>
                <c:pt idx="2864">
                  <c:v>44980</c:v>
                </c:pt>
                <c:pt idx="2865">
                  <c:v>44980</c:v>
                </c:pt>
                <c:pt idx="2866">
                  <c:v>44980</c:v>
                </c:pt>
                <c:pt idx="2867">
                  <c:v>44980</c:v>
                </c:pt>
                <c:pt idx="2868">
                  <c:v>44980</c:v>
                </c:pt>
                <c:pt idx="2869">
                  <c:v>44979</c:v>
                </c:pt>
                <c:pt idx="2870">
                  <c:v>44979</c:v>
                </c:pt>
                <c:pt idx="2871">
                  <c:v>44979</c:v>
                </c:pt>
                <c:pt idx="2872">
                  <c:v>44979</c:v>
                </c:pt>
                <c:pt idx="2873">
                  <c:v>44979</c:v>
                </c:pt>
                <c:pt idx="2874">
                  <c:v>44979</c:v>
                </c:pt>
                <c:pt idx="2875">
                  <c:v>44979</c:v>
                </c:pt>
                <c:pt idx="2876">
                  <c:v>44979</c:v>
                </c:pt>
                <c:pt idx="2877">
                  <c:v>44979</c:v>
                </c:pt>
                <c:pt idx="2878">
                  <c:v>44979</c:v>
                </c:pt>
                <c:pt idx="2879">
                  <c:v>44979</c:v>
                </c:pt>
                <c:pt idx="2880">
                  <c:v>44979</c:v>
                </c:pt>
                <c:pt idx="2881">
                  <c:v>44979</c:v>
                </c:pt>
                <c:pt idx="2882">
                  <c:v>44979</c:v>
                </c:pt>
                <c:pt idx="2883">
                  <c:v>44979</c:v>
                </c:pt>
                <c:pt idx="2884">
                  <c:v>44979</c:v>
                </c:pt>
                <c:pt idx="2885">
                  <c:v>44979</c:v>
                </c:pt>
                <c:pt idx="2886">
                  <c:v>44979</c:v>
                </c:pt>
                <c:pt idx="2887">
                  <c:v>44979</c:v>
                </c:pt>
                <c:pt idx="2888">
                  <c:v>44979</c:v>
                </c:pt>
                <c:pt idx="2889">
                  <c:v>44979</c:v>
                </c:pt>
                <c:pt idx="2890">
                  <c:v>44979</c:v>
                </c:pt>
                <c:pt idx="2891">
                  <c:v>44978</c:v>
                </c:pt>
                <c:pt idx="2892">
                  <c:v>44978</c:v>
                </c:pt>
                <c:pt idx="2893">
                  <c:v>44978</c:v>
                </c:pt>
                <c:pt idx="2894">
                  <c:v>44978</c:v>
                </c:pt>
                <c:pt idx="2895">
                  <c:v>44978</c:v>
                </c:pt>
                <c:pt idx="2896">
                  <c:v>44978</c:v>
                </c:pt>
                <c:pt idx="2897">
                  <c:v>44978</c:v>
                </c:pt>
                <c:pt idx="2898">
                  <c:v>44978</c:v>
                </c:pt>
                <c:pt idx="2899">
                  <c:v>44978</c:v>
                </c:pt>
                <c:pt idx="2900">
                  <c:v>44978</c:v>
                </c:pt>
                <c:pt idx="2901">
                  <c:v>44978</c:v>
                </c:pt>
                <c:pt idx="2902">
                  <c:v>44978</c:v>
                </c:pt>
                <c:pt idx="2903">
                  <c:v>44978</c:v>
                </c:pt>
                <c:pt idx="2904">
                  <c:v>44978</c:v>
                </c:pt>
                <c:pt idx="2905">
                  <c:v>44978</c:v>
                </c:pt>
                <c:pt idx="2906">
                  <c:v>44978</c:v>
                </c:pt>
                <c:pt idx="2907">
                  <c:v>44978</c:v>
                </c:pt>
                <c:pt idx="2908">
                  <c:v>44978</c:v>
                </c:pt>
                <c:pt idx="2909">
                  <c:v>44978</c:v>
                </c:pt>
                <c:pt idx="2910">
                  <c:v>44978</c:v>
                </c:pt>
                <c:pt idx="2911">
                  <c:v>44978</c:v>
                </c:pt>
                <c:pt idx="2912">
                  <c:v>44977</c:v>
                </c:pt>
                <c:pt idx="2913">
                  <c:v>44977</c:v>
                </c:pt>
                <c:pt idx="2914">
                  <c:v>44977</c:v>
                </c:pt>
                <c:pt idx="2915">
                  <c:v>44977</c:v>
                </c:pt>
                <c:pt idx="2916">
                  <c:v>44977</c:v>
                </c:pt>
                <c:pt idx="2917">
                  <c:v>44977</c:v>
                </c:pt>
                <c:pt idx="2918">
                  <c:v>44977</c:v>
                </c:pt>
                <c:pt idx="2919">
                  <c:v>44977</c:v>
                </c:pt>
                <c:pt idx="2920">
                  <c:v>44977</c:v>
                </c:pt>
                <c:pt idx="2921">
                  <c:v>44977</c:v>
                </c:pt>
                <c:pt idx="2922">
                  <c:v>44977</c:v>
                </c:pt>
                <c:pt idx="2923">
                  <c:v>44977</c:v>
                </c:pt>
                <c:pt idx="2924">
                  <c:v>44977</c:v>
                </c:pt>
                <c:pt idx="2925">
                  <c:v>44977</c:v>
                </c:pt>
                <c:pt idx="2926">
                  <c:v>44977</c:v>
                </c:pt>
                <c:pt idx="2927">
                  <c:v>44977</c:v>
                </c:pt>
                <c:pt idx="2928">
                  <c:v>44977</c:v>
                </c:pt>
                <c:pt idx="2929">
                  <c:v>44976</c:v>
                </c:pt>
                <c:pt idx="2930">
                  <c:v>44976</c:v>
                </c:pt>
                <c:pt idx="2931">
                  <c:v>44976</c:v>
                </c:pt>
                <c:pt idx="2932">
                  <c:v>44976</c:v>
                </c:pt>
                <c:pt idx="2933">
                  <c:v>44976</c:v>
                </c:pt>
                <c:pt idx="2934">
                  <c:v>44976</c:v>
                </c:pt>
                <c:pt idx="2935">
                  <c:v>44976</c:v>
                </c:pt>
                <c:pt idx="2936">
                  <c:v>44976</c:v>
                </c:pt>
                <c:pt idx="2937">
                  <c:v>44976</c:v>
                </c:pt>
                <c:pt idx="2938">
                  <c:v>44976</c:v>
                </c:pt>
                <c:pt idx="2939">
                  <c:v>44976</c:v>
                </c:pt>
                <c:pt idx="2940">
                  <c:v>44975</c:v>
                </c:pt>
                <c:pt idx="2941">
                  <c:v>44975</c:v>
                </c:pt>
                <c:pt idx="2942">
                  <c:v>44975</c:v>
                </c:pt>
                <c:pt idx="2943">
                  <c:v>44975</c:v>
                </c:pt>
                <c:pt idx="2944">
                  <c:v>44975</c:v>
                </c:pt>
                <c:pt idx="2945">
                  <c:v>44975</c:v>
                </c:pt>
                <c:pt idx="2946">
                  <c:v>44975</c:v>
                </c:pt>
                <c:pt idx="2947">
                  <c:v>44975</c:v>
                </c:pt>
                <c:pt idx="2948">
                  <c:v>44975</c:v>
                </c:pt>
                <c:pt idx="2949">
                  <c:v>44975</c:v>
                </c:pt>
                <c:pt idx="2950">
                  <c:v>44975</c:v>
                </c:pt>
                <c:pt idx="2951">
                  <c:v>44975</c:v>
                </c:pt>
                <c:pt idx="2952">
                  <c:v>44975</c:v>
                </c:pt>
                <c:pt idx="2953">
                  <c:v>44975</c:v>
                </c:pt>
                <c:pt idx="2954">
                  <c:v>44975</c:v>
                </c:pt>
                <c:pt idx="2955">
                  <c:v>44975</c:v>
                </c:pt>
                <c:pt idx="2956">
                  <c:v>44975</c:v>
                </c:pt>
                <c:pt idx="2957">
                  <c:v>44975</c:v>
                </c:pt>
                <c:pt idx="2958">
                  <c:v>44975</c:v>
                </c:pt>
                <c:pt idx="2959">
                  <c:v>44975</c:v>
                </c:pt>
                <c:pt idx="2960">
                  <c:v>44975</c:v>
                </c:pt>
                <c:pt idx="2961">
                  <c:v>44975</c:v>
                </c:pt>
                <c:pt idx="2962">
                  <c:v>44975</c:v>
                </c:pt>
                <c:pt idx="2963">
                  <c:v>44975</c:v>
                </c:pt>
                <c:pt idx="2964">
                  <c:v>44974</c:v>
                </c:pt>
                <c:pt idx="2965">
                  <c:v>44974</c:v>
                </c:pt>
                <c:pt idx="2966">
                  <c:v>44974</c:v>
                </c:pt>
                <c:pt idx="2967">
                  <c:v>44974</c:v>
                </c:pt>
                <c:pt idx="2968">
                  <c:v>44974</c:v>
                </c:pt>
                <c:pt idx="2969">
                  <c:v>44974</c:v>
                </c:pt>
                <c:pt idx="2970">
                  <c:v>44974</c:v>
                </c:pt>
                <c:pt idx="2971">
                  <c:v>44974</c:v>
                </c:pt>
                <c:pt idx="2972">
                  <c:v>44974</c:v>
                </c:pt>
                <c:pt idx="2973">
                  <c:v>44974</c:v>
                </c:pt>
                <c:pt idx="2974">
                  <c:v>44974</c:v>
                </c:pt>
                <c:pt idx="2975">
                  <c:v>44974</c:v>
                </c:pt>
                <c:pt idx="2976">
                  <c:v>44974</c:v>
                </c:pt>
                <c:pt idx="2977">
                  <c:v>44974</c:v>
                </c:pt>
                <c:pt idx="2978">
                  <c:v>44974</c:v>
                </c:pt>
                <c:pt idx="2979">
                  <c:v>44974</c:v>
                </c:pt>
                <c:pt idx="2980">
                  <c:v>44974</c:v>
                </c:pt>
                <c:pt idx="2981">
                  <c:v>44974</c:v>
                </c:pt>
                <c:pt idx="2982">
                  <c:v>44974</c:v>
                </c:pt>
                <c:pt idx="2983">
                  <c:v>44974</c:v>
                </c:pt>
                <c:pt idx="2984">
                  <c:v>44974</c:v>
                </c:pt>
                <c:pt idx="2985">
                  <c:v>44974</c:v>
                </c:pt>
                <c:pt idx="2986">
                  <c:v>44974</c:v>
                </c:pt>
                <c:pt idx="2987">
                  <c:v>44974</c:v>
                </c:pt>
                <c:pt idx="2988">
                  <c:v>44974</c:v>
                </c:pt>
                <c:pt idx="2989">
                  <c:v>44974</c:v>
                </c:pt>
                <c:pt idx="2990">
                  <c:v>44973</c:v>
                </c:pt>
                <c:pt idx="2991">
                  <c:v>44973</c:v>
                </c:pt>
                <c:pt idx="2992">
                  <c:v>44973</c:v>
                </c:pt>
                <c:pt idx="2993">
                  <c:v>44973</c:v>
                </c:pt>
                <c:pt idx="2994">
                  <c:v>44973</c:v>
                </c:pt>
                <c:pt idx="2995">
                  <c:v>44973</c:v>
                </c:pt>
                <c:pt idx="2996">
                  <c:v>44973</c:v>
                </c:pt>
                <c:pt idx="2997">
                  <c:v>44973</c:v>
                </c:pt>
                <c:pt idx="2998">
                  <c:v>44973</c:v>
                </c:pt>
                <c:pt idx="2999">
                  <c:v>44973</c:v>
                </c:pt>
                <c:pt idx="3000">
                  <c:v>44973</c:v>
                </c:pt>
                <c:pt idx="3001">
                  <c:v>44973</c:v>
                </c:pt>
                <c:pt idx="3002">
                  <c:v>44973</c:v>
                </c:pt>
                <c:pt idx="3003">
                  <c:v>44973</c:v>
                </c:pt>
                <c:pt idx="3004">
                  <c:v>44973</c:v>
                </c:pt>
                <c:pt idx="3005">
                  <c:v>44972</c:v>
                </c:pt>
                <c:pt idx="3006">
                  <c:v>44972</c:v>
                </c:pt>
                <c:pt idx="3007">
                  <c:v>44972</c:v>
                </c:pt>
                <c:pt idx="3008">
                  <c:v>44972</c:v>
                </c:pt>
                <c:pt idx="3009">
                  <c:v>44972</c:v>
                </c:pt>
                <c:pt idx="3010">
                  <c:v>44972</c:v>
                </c:pt>
                <c:pt idx="3011">
                  <c:v>44972</c:v>
                </c:pt>
                <c:pt idx="3012">
                  <c:v>44972</c:v>
                </c:pt>
                <c:pt idx="3013">
                  <c:v>44972</c:v>
                </c:pt>
                <c:pt idx="3014">
                  <c:v>44972</c:v>
                </c:pt>
                <c:pt idx="3015">
                  <c:v>44972</c:v>
                </c:pt>
                <c:pt idx="3016">
                  <c:v>44972</c:v>
                </c:pt>
                <c:pt idx="3017">
                  <c:v>44972</c:v>
                </c:pt>
                <c:pt idx="3018">
                  <c:v>44972</c:v>
                </c:pt>
                <c:pt idx="3019">
                  <c:v>44972</c:v>
                </c:pt>
                <c:pt idx="3020">
                  <c:v>44972</c:v>
                </c:pt>
                <c:pt idx="3021">
                  <c:v>44972</c:v>
                </c:pt>
                <c:pt idx="3022">
                  <c:v>44972</c:v>
                </c:pt>
                <c:pt idx="3023">
                  <c:v>44972</c:v>
                </c:pt>
                <c:pt idx="3024">
                  <c:v>44972</c:v>
                </c:pt>
                <c:pt idx="3025">
                  <c:v>44972</c:v>
                </c:pt>
                <c:pt idx="3026">
                  <c:v>44972</c:v>
                </c:pt>
                <c:pt idx="3027">
                  <c:v>44972</c:v>
                </c:pt>
                <c:pt idx="3028">
                  <c:v>44971</c:v>
                </c:pt>
                <c:pt idx="3029">
                  <c:v>44971</c:v>
                </c:pt>
                <c:pt idx="3030">
                  <c:v>44971</c:v>
                </c:pt>
                <c:pt idx="3031">
                  <c:v>44971</c:v>
                </c:pt>
                <c:pt idx="3032">
                  <c:v>44971</c:v>
                </c:pt>
                <c:pt idx="3033">
                  <c:v>44971</c:v>
                </c:pt>
                <c:pt idx="3034">
                  <c:v>44971</c:v>
                </c:pt>
                <c:pt idx="3035">
                  <c:v>44971</c:v>
                </c:pt>
                <c:pt idx="3036">
                  <c:v>44971</c:v>
                </c:pt>
                <c:pt idx="3037">
                  <c:v>44971</c:v>
                </c:pt>
                <c:pt idx="3038">
                  <c:v>44971</c:v>
                </c:pt>
                <c:pt idx="3039">
                  <c:v>44971</c:v>
                </c:pt>
                <c:pt idx="3040">
                  <c:v>44971</c:v>
                </c:pt>
                <c:pt idx="3041">
                  <c:v>44971</c:v>
                </c:pt>
                <c:pt idx="3042">
                  <c:v>44971</c:v>
                </c:pt>
                <c:pt idx="3043">
                  <c:v>44971</c:v>
                </c:pt>
                <c:pt idx="3044">
                  <c:v>44971</c:v>
                </c:pt>
                <c:pt idx="3045">
                  <c:v>44971</c:v>
                </c:pt>
                <c:pt idx="3046">
                  <c:v>44971</c:v>
                </c:pt>
                <c:pt idx="3047">
                  <c:v>44971</c:v>
                </c:pt>
                <c:pt idx="3048">
                  <c:v>44971</c:v>
                </c:pt>
                <c:pt idx="3049">
                  <c:v>44971</c:v>
                </c:pt>
                <c:pt idx="3050">
                  <c:v>44971</c:v>
                </c:pt>
                <c:pt idx="3051">
                  <c:v>44971</c:v>
                </c:pt>
                <c:pt idx="3052">
                  <c:v>44971</c:v>
                </c:pt>
                <c:pt idx="3053">
                  <c:v>44971</c:v>
                </c:pt>
                <c:pt idx="3054">
                  <c:v>44971</c:v>
                </c:pt>
                <c:pt idx="3055">
                  <c:v>44971</c:v>
                </c:pt>
                <c:pt idx="3056">
                  <c:v>44971</c:v>
                </c:pt>
                <c:pt idx="3057">
                  <c:v>44971</c:v>
                </c:pt>
                <c:pt idx="3058">
                  <c:v>44970</c:v>
                </c:pt>
                <c:pt idx="3059">
                  <c:v>44970</c:v>
                </c:pt>
                <c:pt idx="3060">
                  <c:v>44970</c:v>
                </c:pt>
                <c:pt idx="3061">
                  <c:v>44970</c:v>
                </c:pt>
                <c:pt idx="3062">
                  <c:v>44970</c:v>
                </c:pt>
                <c:pt idx="3063">
                  <c:v>44970</c:v>
                </c:pt>
                <c:pt idx="3064">
                  <c:v>44970</c:v>
                </c:pt>
                <c:pt idx="3065">
                  <c:v>44970</c:v>
                </c:pt>
                <c:pt idx="3066">
                  <c:v>44970</c:v>
                </c:pt>
                <c:pt idx="3067">
                  <c:v>44970</c:v>
                </c:pt>
                <c:pt idx="3068">
                  <c:v>44970</c:v>
                </c:pt>
                <c:pt idx="3069">
                  <c:v>44970</c:v>
                </c:pt>
                <c:pt idx="3070">
                  <c:v>44970</c:v>
                </c:pt>
                <c:pt idx="3071">
                  <c:v>44970</c:v>
                </c:pt>
                <c:pt idx="3072">
                  <c:v>44970</c:v>
                </c:pt>
                <c:pt idx="3073">
                  <c:v>44970</c:v>
                </c:pt>
                <c:pt idx="3074">
                  <c:v>44970</c:v>
                </c:pt>
                <c:pt idx="3075">
                  <c:v>44970</c:v>
                </c:pt>
                <c:pt idx="3076">
                  <c:v>44970</c:v>
                </c:pt>
                <c:pt idx="3077">
                  <c:v>44970</c:v>
                </c:pt>
                <c:pt idx="3078">
                  <c:v>44970</c:v>
                </c:pt>
                <c:pt idx="3079">
                  <c:v>44970</c:v>
                </c:pt>
                <c:pt idx="3080">
                  <c:v>44970</c:v>
                </c:pt>
                <c:pt idx="3081">
                  <c:v>44969</c:v>
                </c:pt>
                <c:pt idx="3082">
                  <c:v>44969</c:v>
                </c:pt>
                <c:pt idx="3083">
                  <c:v>44969</c:v>
                </c:pt>
                <c:pt idx="3084">
                  <c:v>44969</c:v>
                </c:pt>
                <c:pt idx="3085">
                  <c:v>44969</c:v>
                </c:pt>
                <c:pt idx="3086">
                  <c:v>44969</c:v>
                </c:pt>
                <c:pt idx="3087">
                  <c:v>44968</c:v>
                </c:pt>
                <c:pt idx="3088">
                  <c:v>44968</c:v>
                </c:pt>
                <c:pt idx="3089">
                  <c:v>44968</c:v>
                </c:pt>
                <c:pt idx="3090">
                  <c:v>44968</c:v>
                </c:pt>
                <c:pt idx="3091">
                  <c:v>44968</c:v>
                </c:pt>
                <c:pt idx="3092">
                  <c:v>44968</c:v>
                </c:pt>
                <c:pt idx="3093">
                  <c:v>44968</c:v>
                </c:pt>
                <c:pt idx="3094">
                  <c:v>44968</c:v>
                </c:pt>
                <c:pt idx="3095">
                  <c:v>44968</c:v>
                </c:pt>
                <c:pt idx="3096">
                  <c:v>44968</c:v>
                </c:pt>
                <c:pt idx="3097">
                  <c:v>44968</c:v>
                </c:pt>
                <c:pt idx="3098">
                  <c:v>44968</c:v>
                </c:pt>
                <c:pt idx="3099">
                  <c:v>44968</c:v>
                </c:pt>
                <c:pt idx="3100">
                  <c:v>44968</c:v>
                </c:pt>
                <c:pt idx="3101">
                  <c:v>44968</c:v>
                </c:pt>
                <c:pt idx="3102">
                  <c:v>44968</c:v>
                </c:pt>
                <c:pt idx="3103">
                  <c:v>44968</c:v>
                </c:pt>
                <c:pt idx="3104">
                  <c:v>44967</c:v>
                </c:pt>
                <c:pt idx="3105">
                  <c:v>44967</c:v>
                </c:pt>
                <c:pt idx="3106">
                  <c:v>44967</c:v>
                </c:pt>
                <c:pt idx="3107">
                  <c:v>44967</c:v>
                </c:pt>
                <c:pt idx="3108">
                  <c:v>44967</c:v>
                </c:pt>
                <c:pt idx="3109">
                  <c:v>44967</c:v>
                </c:pt>
                <c:pt idx="3110">
                  <c:v>44967</c:v>
                </c:pt>
                <c:pt idx="3111">
                  <c:v>44967</c:v>
                </c:pt>
                <c:pt idx="3112">
                  <c:v>44967</c:v>
                </c:pt>
                <c:pt idx="3113">
                  <c:v>44967</c:v>
                </c:pt>
                <c:pt idx="3114">
                  <c:v>44967</c:v>
                </c:pt>
                <c:pt idx="3115">
                  <c:v>44967</c:v>
                </c:pt>
                <c:pt idx="3116">
                  <c:v>44967</c:v>
                </c:pt>
                <c:pt idx="3117">
                  <c:v>44967</c:v>
                </c:pt>
                <c:pt idx="3118">
                  <c:v>44967</c:v>
                </c:pt>
                <c:pt idx="3119">
                  <c:v>44967</c:v>
                </c:pt>
                <c:pt idx="3120">
                  <c:v>44967</c:v>
                </c:pt>
                <c:pt idx="3121">
                  <c:v>44967</c:v>
                </c:pt>
                <c:pt idx="3122">
                  <c:v>44967</c:v>
                </c:pt>
                <c:pt idx="3123">
                  <c:v>44967</c:v>
                </c:pt>
                <c:pt idx="3124">
                  <c:v>44967</c:v>
                </c:pt>
                <c:pt idx="3125">
                  <c:v>44967</c:v>
                </c:pt>
                <c:pt idx="3126">
                  <c:v>44967</c:v>
                </c:pt>
                <c:pt idx="3127">
                  <c:v>44967</c:v>
                </c:pt>
                <c:pt idx="3128">
                  <c:v>44967</c:v>
                </c:pt>
                <c:pt idx="3129">
                  <c:v>44967</c:v>
                </c:pt>
                <c:pt idx="3130">
                  <c:v>44967</c:v>
                </c:pt>
                <c:pt idx="3131">
                  <c:v>44966</c:v>
                </c:pt>
                <c:pt idx="3132">
                  <c:v>44966</c:v>
                </c:pt>
                <c:pt idx="3133">
                  <c:v>44966</c:v>
                </c:pt>
                <c:pt idx="3134">
                  <c:v>44966</c:v>
                </c:pt>
                <c:pt idx="3135">
                  <c:v>44966</c:v>
                </c:pt>
                <c:pt idx="3136">
                  <c:v>44966</c:v>
                </c:pt>
                <c:pt idx="3137">
                  <c:v>44966</c:v>
                </c:pt>
                <c:pt idx="3138">
                  <c:v>44966</c:v>
                </c:pt>
                <c:pt idx="3139">
                  <c:v>44966</c:v>
                </c:pt>
                <c:pt idx="3140">
                  <c:v>44966</c:v>
                </c:pt>
                <c:pt idx="3141">
                  <c:v>44966</c:v>
                </c:pt>
                <c:pt idx="3142">
                  <c:v>44966</c:v>
                </c:pt>
                <c:pt idx="3143">
                  <c:v>44966</c:v>
                </c:pt>
                <c:pt idx="3144">
                  <c:v>44966</c:v>
                </c:pt>
                <c:pt idx="3145">
                  <c:v>44966</c:v>
                </c:pt>
                <c:pt idx="3146">
                  <c:v>44966</c:v>
                </c:pt>
                <c:pt idx="3147">
                  <c:v>44966</c:v>
                </c:pt>
                <c:pt idx="3148">
                  <c:v>44966</c:v>
                </c:pt>
                <c:pt idx="3149">
                  <c:v>44966</c:v>
                </c:pt>
                <c:pt idx="3150">
                  <c:v>44966</c:v>
                </c:pt>
                <c:pt idx="3151">
                  <c:v>44966</c:v>
                </c:pt>
                <c:pt idx="3152">
                  <c:v>44966</c:v>
                </c:pt>
                <c:pt idx="3153">
                  <c:v>44966</c:v>
                </c:pt>
                <c:pt idx="3154">
                  <c:v>44965</c:v>
                </c:pt>
                <c:pt idx="3155">
                  <c:v>44965</c:v>
                </c:pt>
                <c:pt idx="3156">
                  <c:v>44965</c:v>
                </c:pt>
                <c:pt idx="3157">
                  <c:v>44965</c:v>
                </c:pt>
                <c:pt idx="3158">
                  <c:v>44965</c:v>
                </c:pt>
                <c:pt idx="3159">
                  <c:v>44965</c:v>
                </c:pt>
                <c:pt idx="3160">
                  <c:v>44965</c:v>
                </c:pt>
                <c:pt idx="3161">
                  <c:v>44965</c:v>
                </c:pt>
                <c:pt idx="3162">
                  <c:v>44965</c:v>
                </c:pt>
                <c:pt idx="3163">
                  <c:v>44965</c:v>
                </c:pt>
                <c:pt idx="3164">
                  <c:v>44965</c:v>
                </c:pt>
                <c:pt idx="3165">
                  <c:v>44965</c:v>
                </c:pt>
                <c:pt idx="3166">
                  <c:v>44965</c:v>
                </c:pt>
                <c:pt idx="3167">
                  <c:v>44965</c:v>
                </c:pt>
                <c:pt idx="3168">
                  <c:v>44965</c:v>
                </c:pt>
                <c:pt idx="3169">
                  <c:v>44965</c:v>
                </c:pt>
                <c:pt idx="3170">
                  <c:v>44965</c:v>
                </c:pt>
                <c:pt idx="3171">
                  <c:v>44965</c:v>
                </c:pt>
                <c:pt idx="3172">
                  <c:v>44965</c:v>
                </c:pt>
                <c:pt idx="3173">
                  <c:v>44965</c:v>
                </c:pt>
                <c:pt idx="3174">
                  <c:v>44965</c:v>
                </c:pt>
                <c:pt idx="3175">
                  <c:v>44965</c:v>
                </c:pt>
                <c:pt idx="3176">
                  <c:v>44965</c:v>
                </c:pt>
                <c:pt idx="3177">
                  <c:v>44965</c:v>
                </c:pt>
                <c:pt idx="3178">
                  <c:v>44965</c:v>
                </c:pt>
                <c:pt idx="3179">
                  <c:v>44965</c:v>
                </c:pt>
                <c:pt idx="3180">
                  <c:v>44965</c:v>
                </c:pt>
                <c:pt idx="3181">
                  <c:v>44965</c:v>
                </c:pt>
                <c:pt idx="3182">
                  <c:v>44965</c:v>
                </c:pt>
                <c:pt idx="3183">
                  <c:v>44965</c:v>
                </c:pt>
                <c:pt idx="3184">
                  <c:v>44965</c:v>
                </c:pt>
                <c:pt idx="3185">
                  <c:v>44964</c:v>
                </c:pt>
                <c:pt idx="3186">
                  <c:v>44964</c:v>
                </c:pt>
                <c:pt idx="3187">
                  <c:v>44964</c:v>
                </c:pt>
                <c:pt idx="3188">
                  <c:v>44964</c:v>
                </c:pt>
                <c:pt idx="3189">
                  <c:v>44964</c:v>
                </c:pt>
                <c:pt idx="3190">
                  <c:v>44964</c:v>
                </c:pt>
                <c:pt idx="3191">
                  <c:v>44964</c:v>
                </c:pt>
                <c:pt idx="3192">
                  <c:v>44964</c:v>
                </c:pt>
                <c:pt idx="3193">
                  <c:v>44964</c:v>
                </c:pt>
                <c:pt idx="3194">
                  <c:v>44964</c:v>
                </c:pt>
                <c:pt idx="3195">
                  <c:v>44964</c:v>
                </c:pt>
                <c:pt idx="3196">
                  <c:v>44964</c:v>
                </c:pt>
                <c:pt idx="3197">
                  <c:v>44964</c:v>
                </c:pt>
                <c:pt idx="3198">
                  <c:v>44964</c:v>
                </c:pt>
                <c:pt idx="3199">
                  <c:v>44964</c:v>
                </c:pt>
                <c:pt idx="3200">
                  <c:v>44964</c:v>
                </c:pt>
                <c:pt idx="3201">
                  <c:v>44964</c:v>
                </c:pt>
                <c:pt idx="3202">
                  <c:v>44964</c:v>
                </c:pt>
                <c:pt idx="3203">
                  <c:v>44964</c:v>
                </c:pt>
                <c:pt idx="3204">
                  <c:v>44964</c:v>
                </c:pt>
                <c:pt idx="3205">
                  <c:v>44964</c:v>
                </c:pt>
                <c:pt idx="3206">
                  <c:v>44964</c:v>
                </c:pt>
                <c:pt idx="3207">
                  <c:v>44964</c:v>
                </c:pt>
                <c:pt idx="3208">
                  <c:v>44963</c:v>
                </c:pt>
                <c:pt idx="3209">
                  <c:v>44963</c:v>
                </c:pt>
                <c:pt idx="3210">
                  <c:v>44963</c:v>
                </c:pt>
                <c:pt idx="3211">
                  <c:v>44963</c:v>
                </c:pt>
                <c:pt idx="3212">
                  <c:v>44963</c:v>
                </c:pt>
                <c:pt idx="3213">
                  <c:v>44963</c:v>
                </c:pt>
                <c:pt idx="3214">
                  <c:v>44963</c:v>
                </c:pt>
                <c:pt idx="3215">
                  <c:v>44963</c:v>
                </c:pt>
                <c:pt idx="3216">
                  <c:v>44963</c:v>
                </c:pt>
                <c:pt idx="3217">
                  <c:v>44963</c:v>
                </c:pt>
                <c:pt idx="3218">
                  <c:v>44963</c:v>
                </c:pt>
                <c:pt idx="3219">
                  <c:v>44963</c:v>
                </c:pt>
                <c:pt idx="3220">
                  <c:v>44963</c:v>
                </c:pt>
                <c:pt idx="3221">
                  <c:v>44963</c:v>
                </c:pt>
                <c:pt idx="3222">
                  <c:v>44963</c:v>
                </c:pt>
                <c:pt idx="3223">
                  <c:v>44963</c:v>
                </c:pt>
                <c:pt idx="3224">
                  <c:v>44963</c:v>
                </c:pt>
                <c:pt idx="3225">
                  <c:v>44963</c:v>
                </c:pt>
                <c:pt idx="3226">
                  <c:v>44963</c:v>
                </c:pt>
                <c:pt idx="3227">
                  <c:v>44962</c:v>
                </c:pt>
                <c:pt idx="3228">
                  <c:v>44962</c:v>
                </c:pt>
                <c:pt idx="3229">
                  <c:v>44962</c:v>
                </c:pt>
                <c:pt idx="3230">
                  <c:v>44962</c:v>
                </c:pt>
                <c:pt idx="3231">
                  <c:v>44962</c:v>
                </c:pt>
                <c:pt idx="3232">
                  <c:v>44962</c:v>
                </c:pt>
                <c:pt idx="3233">
                  <c:v>44962</c:v>
                </c:pt>
                <c:pt idx="3234">
                  <c:v>44962</c:v>
                </c:pt>
                <c:pt idx="3235">
                  <c:v>44962</c:v>
                </c:pt>
                <c:pt idx="3236">
                  <c:v>44962</c:v>
                </c:pt>
                <c:pt idx="3237">
                  <c:v>44961</c:v>
                </c:pt>
                <c:pt idx="3238">
                  <c:v>44961</c:v>
                </c:pt>
                <c:pt idx="3239">
                  <c:v>44961</c:v>
                </c:pt>
                <c:pt idx="3240">
                  <c:v>44961</c:v>
                </c:pt>
                <c:pt idx="3241">
                  <c:v>44961</c:v>
                </c:pt>
                <c:pt idx="3242">
                  <c:v>44961</c:v>
                </c:pt>
                <c:pt idx="3243">
                  <c:v>44961</c:v>
                </c:pt>
                <c:pt idx="3244">
                  <c:v>44961</c:v>
                </c:pt>
                <c:pt idx="3245">
                  <c:v>44961</c:v>
                </c:pt>
                <c:pt idx="3246">
                  <c:v>44961</c:v>
                </c:pt>
                <c:pt idx="3247">
                  <c:v>44961</c:v>
                </c:pt>
                <c:pt idx="3248">
                  <c:v>44961</c:v>
                </c:pt>
                <c:pt idx="3249">
                  <c:v>44961</c:v>
                </c:pt>
                <c:pt idx="3250">
                  <c:v>44961</c:v>
                </c:pt>
                <c:pt idx="3251">
                  <c:v>44961</c:v>
                </c:pt>
                <c:pt idx="3252">
                  <c:v>44961</c:v>
                </c:pt>
                <c:pt idx="3253">
                  <c:v>44961</c:v>
                </c:pt>
                <c:pt idx="3254">
                  <c:v>44961</c:v>
                </c:pt>
                <c:pt idx="3255">
                  <c:v>44961</c:v>
                </c:pt>
                <c:pt idx="3256">
                  <c:v>44960</c:v>
                </c:pt>
                <c:pt idx="3257">
                  <c:v>44960</c:v>
                </c:pt>
                <c:pt idx="3258">
                  <c:v>44960</c:v>
                </c:pt>
                <c:pt idx="3259">
                  <c:v>44960</c:v>
                </c:pt>
                <c:pt idx="3260">
                  <c:v>44960</c:v>
                </c:pt>
                <c:pt idx="3261">
                  <c:v>44960</c:v>
                </c:pt>
                <c:pt idx="3262">
                  <c:v>44960</c:v>
                </c:pt>
                <c:pt idx="3263">
                  <c:v>44960</c:v>
                </c:pt>
                <c:pt idx="3264">
                  <c:v>44960</c:v>
                </c:pt>
                <c:pt idx="3265">
                  <c:v>44960</c:v>
                </c:pt>
                <c:pt idx="3266">
                  <c:v>44960</c:v>
                </c:pt>
                <c:pt idx="3267">
                  <c:v>44960</c:v>
                </c:pt>
                <c:pt idx="3268">
                  <c:v>44960</c:v>
                </c:pt>
                <c:pt idx="3269">
                  <c:v>44960</c:v>
                </c:pt>
                <c:pt idx="3270">
                  <c:v>44960</c:v>
                </c:pt>
                <c:pt idx="3271">
                  <c:v>44960</c:v>
                </c:pt>
                <c:pt idx="3272">
                  <c:v>44960</c:v>
                </c:pt>
                <c:pt idx="3273">
                  <c:v>44960</c:v>
                </c:pt>
                <c:pt idx="3274">
                  <c:v>44960</c:v>
                </c:pt>
                <c:pt idx="3275">
                  <c:v>44960</c:v>
                </c:pt>
                <c:pt idx="3276">
                  <c:v>44960</c:v>
                </c:pt>
                <c:pt idx="3277">
                  <c:v>44960</c:v>
                </c:pt>
                <c:pt idx="3278">
                  <c:v>44960</c:v>
                </c:pt>
                <c:pt idx="3279">
                  <c:v>44960</c:v>
                </c:pt>
                <c:pt idx="3280">
                  <c:v>44960</c:v>
                </c:pt>
                <c:pt idx="3281">
                  <c:v>44960</c:v>
                </c:pt>
                <c:pt idx="3282">
                  <c:v>44960</c:v>
                </c:pt>
                <c:pt idx="3283">
                  <c:v>44960</c:v>
                </c:pt>
                <c:pt idx="3284">
                  <c:v>44959</c:v>
                </c:pt>
                <c:pt idx="3285">
                  <c:v>44959</c:v>
                </c:pt>
                <c:pt idx="3286">
                  <c:v>44959</c:v>
                </c:pt>
                <c:pt idx="3287">
                  <c:v>44959</c:v>
                </c:pt>
                <c:pt idx="3288">
                  <c:v>44959</c:v>
                </c:pt>
                <c:pt idx="3289">
                  <c:v>44959</c:v>
                </c:pt>
                <c:pt idx="3290">
                  <c:v>44959</c:v>
                </c:pt>
                <c:pt idx="3291">
                  <c:v>44959</c:v>
                </c:pt>
                <c:pt idx="3292">
                  <c:v>44959</c:v>
                </c:pt>
                <c:pt idx="3293">
                  <c:v>44959</c:v>
                </c:pt>
                <c:pt idx="3294">
                  <c:v>44959</c:v>
                </c:pt>
                <c:pt idx="3295">
                  <c:v>44959</c:v>
                </c:pt>
                <c:pt idx="3296">
                  <c:v>44959</c:v>
                </c:pt>
                <c:pt idx="3297">
                  <c:v>44959</c:v>
                </c:pt>
                <c:pt idx="3298">
                  <c:v>44959</c:v>
                </c:pt>
                <c:pt idx="3299">
                  <c:v>44959</c:v>
                </c:pt>
                <c:pt idx="3300">
                  <c:v>44959</c:v>
                </c:pt>
                <c:pt idx="3301">
                  <c:v>44959</c:v>
                </c:pt>
                <c:pt idx="3302">
                  <c:v>44959</c:v>
                </c:pt>
                <c:pt idx="3303">
                  <c:v>44959</c:v>
                </c:pt>
                <c:pt idx="3304">
                  <c:v>44959</c:v>
                </c:pt>
                <c:pt idx="3305">
                  <c:v>44959</c:v>
                </c:pt>
                <c:pt idx="3306">
                  <c:v>44959</c:v>
                </c:pt>
                <c:pt idx="3307">
                  <c:v>44959</c:v>
                </c:pt>
                <c:pt idx="3308">
                  <c:v>44959</c:v>
                </c:pt>
                <c:pt idx="3309">
                  <c:v>44959</c:v>
                </c:pt>
                <c:pt idx="3310">
                  <c:v>44959</c:v>
                </c:pt>
                <c:pt idx="3311">
                  <c:v>44959</c:v>
                </c:pt>
                <c:pt idx="3312">
                  <c:v>44958</c:v>
                </c:pt>
                <c:pt idx="3313">
                  <c:v>44958</c:v>
                </c:pt>
                <c:pt idx="3314">
                  <c:v>44958</c:v>
                </c:pt>
                <c:pt idx="3315">
                  <c:v>44958</c:v>
                </c:pt>
                <c:pt idx="3316">
                  <c:v>44958</c:v>
                </c:pt>
                <c:pt idx="3317">
                  <c:v>44958</c:v>
                </c:pt>
                <c:pt idx="3318">
                  <c:v>44958</c:v>
                </c:pt>
                <c:pt idx="3319">
                  <c:v>44958</c:v>
                </c:pt>
                <c:pt idx="3320">
                  <c:v>44958</c:v>
                </c:pt>
                <c:pt idx="3321">
                  <c:v>44958</c:v>
                </c:pt>
                <c:pt idx="3322">
                  <c:v>44958</c:v>
                </c:pt>
                <c:pt idx="3323">
                  <c:v>44958</c:v>
                </c:pt>
                <c:pt idx="3324">
                  <c:v>44958</c:v>
                </c:pt>
                <c:pt idx="3325">
                  <c:v>44958</c:v>
                </c:pt>
                <c:pt idx="3326">
                  <c:v>44958</c:v>
                </c:pt>
                <c:pt idx="3327">
                  <c:v>44958</c:v>
                </c:pt>
                <c:pt idx="3328">
                  <c:v>44958</c:v>
                </c:pt>
                <c:pt idx="3329">
                  <c:v>44958</c:v>
                </c:pt>
                <c:pt idx="3330">
                  <c:v>44958</c:v>
                </c:pt>
                <c:pt idx="3331">
                  <c:v>44958</c:v>
                </c:pt>
                <c:pt idx="3332">
                  <c:v>44957</c:v>
                </c:pt>
                <c:pt idx="3333">
                  <c:v>44957</c:v>
                </c:pt>
                <c:pt idx="3334">
                  <c:v>44957</c:v>
                </c:pt>
                <c:pt idx="3335">
                  <c:v>44957</c:v>
                </c:pt>
                <c:pt idx="3336">
                  <c:v>44957</c:v>
                </c:pt>
                <c:pt idx="3337">
                  <c:v>44957</c:v>
                </c:pt>
                <c:pt idx="3338">
                  <c:v>44957</c:v>
                </c:pt>
                <c:pt idx="3339">
                  <c:v>44957</c:v>
                </c:pt>
                <c:pt idx="3340">
                  <c:v>44957</c:v>
                </c:pt>
                <c:pt idx="3341">
                  <c:v>44957</c:v>
                </c:pt>
                <c:pt idx="3342">
                  <c:v>44957</c:v>
                </c:pt>
                <c:pt idx="3343">
                  <c:v>44957</c:v>
                </c:pt>
                <c:pt idx="3344">
                  <c:v>44957</c:v>
                </c:pt>
                <c:pt idx="3345">
                  <c:v>44957</c:v>
                </c:pt>
                <c:pt idx="3346">
                  <c:v>44957</c:v>
                </c:pt>
                <c:pt idx="3347">
                  <c:v>44957</c:v>
                </c:pt>
                <c:pt idx="3348">
                  <c:v>44957</c:v>
                </c:pt>
                <c:pt idx="3349">
                  <c:v>44957</c:v>
                </c:pt>
                <c:pt idx="3350">
                  <c:v>44957</c:v>
                </c:pt>
                <c:pt idx="3351">
                  <c:v>44957</c:v>
                </c:pt>
                <c:pt idx="3352">
                  <c:v>44957</c:v>
                </c:pt>
                <c:pt idx="3353">
                  <c:v>44957</c:v>
                </c:pt>
                <c:pt idx="3354">
                  <c:v>44957</c:v>
                </c:pt>
                <c:pt idx="3355">
                  <c:v>44957</c:v>
                </c:pt>
                <c:pt idx="3356">
                  <c:v>44957</c:v>
                </c:pt>
                <c:pt idx="3357">
                  <c:v>44957</c:v>
                </c:pt>
                <c:pt idx="3358">
                  <c:v>44956</c:v>
                </c:pt>
                <c:pt idx="3359">
                  <c:v>44956</c:v>
                </c:pt>
                <c:pt idx="3360">
                  <c:v>44956</c:v>
                </c:pt>
                <c:pt idx="3361">
                  <c:v>44956</c:v>
                </c:pt>
                <c:pt idx="3362">
                  <c:v>44956</c:v>
                </c:pt>
                <c:pt idx="3363">
                  <c:v>44956</c:v>
                </c:pt>
                <c:pt idx="3364">
                  <c:v>44956</c:v>
                </c:pt>
                <c:pt idx="3365">
                  <c:v>44956</c:v>
                </c:pt>
                <c:pt idx="3366">
                  <c:v>44956</c:v>
                </c:pt>
                <c:pt idx="3367">
                  <c:v>44956</c:v>
                </c:pt>
                <c:pt idx="3368">
                  <c:v>44956</c:v>
                </c:pt>
                <c:pt idx="3369">
                  <c:v>44956</c:v>
                </c:pt>
                <c:pt idx="3370">
                  <c:v>44956</c:v>
                </c:pt>
                <c:pt idx="3371">
                  <c:v>44956</c:v>
                </c:pt>
                <c:pt idx="3372">
                  <c:v>44956</c:v>
                </c:pt>
                <c:pt idx="3373">
                  <c:v>44956</c:v>
                </c:pt>
                <c:pt idx="3374">
                  <c:v>44956</c:v>
                </c:pt>
                <c:pt idx="3375">
                  <c:v>44955</c:v>
                </c:pt>
                <c:pt idx="3376">
                  <c:v>44955</c:v>
                </c:pt>
                <c:pt idx="3377">
                  <c:v>44955</c:v>
                </c:pt>
                <c:pt idx="3378">
                  <c:v>44955</c:v>
                </c:pt>
                <c:pt idx="3379">
                  <c:v>44955</c:v>
                </c:pt>
                <c:pt idx="3380">
                  <c:v>44955</c:v>
                </c:pt>
                <c:pt idx="3381">
                  <c:v>44954</c:v>
                </c:pt>
                <c:pt idx="3382">
                  <c:v>44954</c:v>
                </c:pt>
                <c:pt idx="3383">
                  <c:v>44954</c:v>
                </c:pt>
                <c:pt idx="3384">
                  <c:v>44954</c:v>
                </c:pt>
                <c:pt idx="3385">
                  <c:v>44954</c:v>
                </c:pt>
                <c:pt idx="3386">
                  <c:v>44954</c:v>
                </c:pt>
                <c:pt idx="3387">
                  <c:v>44954</c:v>
                </c:pt>
                <c:pt idx="3388">
                  <c:v>44954</c:v>
                </c:pt>
                <c:pt idx="3389">
                  <c:v>44954</c:v>
                </c:pt>
                <c:pt idx="3390">
                  <c:v>44954</c:v>
                </c:pt>
                <c:pt idx="3391">
                  <c:v>44954</c:v>
                </c:pt>
                <c:pt idx="3392">
                  <c:v>44954</c:v>
                </c:pt>
                <c:pt idx="3393">
                  <c:v>44954</c:v>
                </c:pt>
                <c:pt idx="3394">
                  <c:v>44954</c:v>
                </c:pt>
                <c:pt idx="3395">
                  <c:v>44954</c:v>
                </c:pt>
                <c:pt idx="3396">
                  <c:v>44954</c:v>
                </c:pt>
                <c:pt idx="3397">
                  <c:v>44954</c:v>
                </c:pt>
                <c:pt idx="3398">
                  <c:v>44954</c:v>
                </c:pt>
                <c:pt idx="3399">
                  <c:v>44954</c:v>
                </c:pt>
                <c:pt idx="3400">
                  <c:v>44954</c:v>
                </c:pt>
                <c:pt idx="3401">
                  <c:v>44954</c:v>
                </c:pt>
                <c:pt idx="3402">
                  <c:v>44954</c:v>
                </c:pt>
                <c:pt idx="3403">
                  <c:v>44954</c:v>
                </c:pt>
                <c:pt idx="3404">
                  <c:v>44953</c:v>
                </c:pt>
                <c:pt idx="3405">
                  <c:v>44953</c:v>
                </c:pt>
                <c:pt idx="3406">
                  <c:v>44953</c:v>
                </c:pt>
                <c:pt idx="3407">
                  <c:v>44953</c:v>
                </c:pt>
                <c:pt idx="3408">
                  <c:v>44953</c:v>
                </c:pt>
                <c:pt idx="3409">
                  <c:v>44953</c:v>
                </c:pt>
                <c:pt idx="3410">
                  <c:v>44953</c:v>
                </c:pt>
                <c:pt idx="3411">
                  <c:v>44953</c:v>
                </c:pt>
                <c:pt idx="3412">
                  <c:v>44953</c:v>
                </c:pt>
                <c:pt idx="3413">
                  <c:v>44953</c:v>
                </c:pt>
                <c:pt idx="3414">
                  <c:v>44953</c:v>
                </c:pt>
                <c:pt idx="3415">
                  <c:v>44953</c:v>
                </c:pt>
                <c:pt idx="3416">
                  <c:v>44953</c:v>
                </c:pt>
                <c:pt idx="3417">
                  <c:v>44953</c:v>
                </c:pt>
                <c:pt idx="3418">
                  <c:v>44953</c:v>
                </c:pt>
                <c:pt idx="3419">
                  <c:v>44953</c:v>
                </c:pt>
                <c:pt idx="3420">
                  <c:v>44953</c:v>
                </c:pt>
                <c:pt idx="3421">
                  <c:v>44953</c:v>
                </c:pt>
                <c:pt idx="3422">
                  <c:v>44953</c:v>
                </c:pt>
                <c:pt idx="3423">
                  <c:v>44953</c:v>
                </c:pt>
                <c:pt idx="3424">
                  <c:v>44953</c:v>
                </c:pt>
                <c:pt idx="3425">
                  <c:v>44953</c:v>
                </c:pt>
                <c:pt idx="3426">
                  <c:v>44953</c:v>
                </c:pt>
                <c:pt idx="3427">
                  <c:v>44953</c:v>
                </c:pt>
                <c:pt idx="3428">
                  <c:v>44953</c:v>
                </c:pt>
                <c:pt idx="3429">
                  <c:v>44953</c:v>
                </c:pt>
                <c:pt idx="3430">
                  <c:v>44953</c:v>
                </c:pt>
                <c:pt idx="3431">
                  <c:v>44953</c:v>
                </c:pt>
                <c:pt idx="3432">
                  <c:v>44953</c:v>
                </c:pt>
                <c:pt idx="3433">
                  <c:v>44953</c:v>
                </c:pt>
                <c:pt idx="3434">
                  <c:v>44953</c:v>
                </c:pt>
                <c:pt idx="3435">
                  <c:v>44953</c:v>
                </c:pt>
                <c:pt idx="3436">
                  <c:v>44953</c:v>
                </c:pt>
                <c:pt idx="3437">
                  <c:v>44953</c:v>
                </c:pt>
                <c:pt idx="3438">
                  <c:v>44953</c:v>
                </c:pt>
                <c:pt idx="3439">
                  <c:v>44953</c:v>
                </c:pt>
                <c:pt idx="3440">
                  <c:v>44953</c:v>
                </c:pt>
                <c:pt idx="3441">
                  <c:v>44953</c:v>
                </c:pt>
                <c:pt idx="3442">
                  <c:v>44953</c:v>
                </c:pt>
                <c:pt idx="3443">
                  <c:v>44953</c:v>
                </c:pt>
                <c:pt idx="3444">
                  <c:v>44952</c:v>
                </c:pt>
                <c:pt idx="3445">
                  <c:v>44952</c:v>
                </c:pt>
                <c:pt idx="3446">
                  <c:v>44952</c:v>
                </c:pt>
                <c:pt idx="3447">
                  <c:v>44952</c:v>
                </c:pt>
                <c:pt idx="3448">
                  <c:v>44952</c:v>
                </c:pt>
                <c:pt idx="3449">
                  <c:v>44952</c:v>
                </c:pt>
                <c:pt idx="3450">
                  <c:v>44952</c:v>
                </c:pt>
                <c:pt idx="3451">
                  <c:v>44952</c:v>
                </c:pt>
                <c:pt idx="3452">
                  <c:v>44952</c:v>
                </c:pt>
                <c:pt idx="3453">
                  <c:v>44952</c:v>
                </c:pt>
                <c:pt idx="3454">
                  <c:v>44952</c:v>
                </c:pt>
                <c:pt idx="3455">
                  <c:v>44952</c:v>
                </c:pt>
                <c:pt idx="3456">
                  <c:v>44952</c:v>
                </c:pt>
                <c:pt idx="3457">
                  <c:v>44952</c:v>
                </c:pt>
                <c:pt idx="3458">
                  <c:v>44952</c:v>
                </c:pt>
                <c:pt idx="3459">
                  <c:v>44952</c:v>
                </c:pt>
                <c:pt idx="3460">
                  <c:v>44952</c:v>
                </c:pt>
                <c:pt idx="3461">
                  <c:v>44951</c:v>
                </c:pt>
                <c:pt idx="3462">
                  <c:v>44951</c:v>
                </c:pt>
                <c:pt idx="3463">
                  <c:v>44951</c:v>
                </c:pt>
                <c:pt idx="3464">
                  <c:v>44951</c:v>
                </c:pt>
                <c:pt idx="3465">
                  <c:v>44951</c:v>
                </c:pt>
                <c:pt idx="3466">
                  <c:v>44951</c:v>
                </c:pt>
                <c:pt idx="3467">
                  <c:v>44951</c:v>
                </c:pt>
                <c:pt idx="3468">
                  <c:v>44951</c:v>
                </c:pt>
                <c:pt idx="3469">
                  <c:v>44951</c:v>
                </c:pt>
                <c:pt idx="3470">
                  <c:v>44951</c:v>
                </c:pt>
                <c:pt idx="3471">
                  <c:v>44951</c:v>
                </c:pt>
                <c:pt idx="3472">
                  <c:v>44951</c:v>
                </c:pt>
                <c:pt idx="3473">
                  <c:v>44951</c:v>
                </c:pt>
                <c:pt idx="3474">
                  <c:v>44951</c:v>
                </c:pt>
                <c:pt idx="3475">
                  <c:v>44951</c:v>
                </c:pt>
                <c:pt idx="3476">
                  <c:v>44951</c:v>
                </c:pt>
                <c:pt idx="3477">
                  <c:v>44951</c:v>
                </c:pt>
                <c:pt idx="3478">
                  <c:v>44951</c:v>
                </c:pt>
                <c:pt idx="3479">
                  <c:v>44951</c:v>
                </c:pt>
                <c:pt idx="3480">
                  <c:v>44951</c:v>
                </c:pt>
                <c:pt idx="3481">
                  <c:v>44950</c:v>
                </c:pt>
                <c:pt idx="3482">
                  <c:v>44950</c:v>
                </c:pt>
                <c:pt idx="3483">
                  <c:v>44950</c:v>
                </c:pt>
                <c:pt idx="3484">
                  <c:v>44950</c:v>
                </c:pt>
                <c:pt idx="3485">
                  <c:v>44950</c:v>
                </c:pt>
                <c:pt idx="3486">
                  <c:v>44950</c:v>
                </c:pt>
                <c:pt idx="3487">
                  <c:v>44950</c:v>
                </c:pt>
                <c:pt idx="3488">
                  <c:v>44950</c:v>
                </c:pt>
                <c:pt idx="3489">
                  <c:v>44950</c:v>
                </c:pt>
                <c:pt idx="3490">
                  <c:v>44950</c:v>
                </c:pt>
                <c:pt idx="3491">
                  <c:v>44950</c:v>
                </c:pt>
                <c:pt idx="3492">
                  <c:v>44950</c:v>
                </c:pt>
                <c:pt idx="3493">
                  <c:v>44950</c:v>
                </c:pt>
                <c:pt idx="3494">
                  <c:v>44950</c:v>
                </c:pt>
                <c:pt idx="3495">
                  <c:v>44950</c:v>
                </c:pt>
                <c:pt idx="3496">
                  <c:v>44950</c:v>
                </c:pt>
                <c:pt idx="3497">
                  <c:v>44950</c:v>
                </c:pt>
                <c:pt idx="3498">
                  <c:v>44950</c:v>
                </c:pt>
                <c:pt idx="3499">
                  <c:v>44950</c:v>
                </c:pt>
                <c:pt idx="3500">
                  <c:v>44950</c:v>
                </c:pt>
                <c:pt idx="3501">
                  <c:v>44950</c:v>
                </c:pt>
                <c:pt idx="3502">
                  <c:v>44950</c:v>
                </c:pt>
                <c:pt idx="3503">
                  <c:v>44950</c:v>
                </c:pt>
                <c:pt idx="3504">
                  <c:v>44950</c:v>
                </c:pt>
                <c:pt idx="3505">
                  <c:v>44950</c:v>
                </c:pt>
                <c:pt idx="3506">
                  <c:v>44950</c:v>
                </c:pt>
                <c:pt idx="3507">
                  <c:v>44950</c:v>
                </c:pt>
                <c:pt idx="3508">
                  <c:v>44949</c:v>
                </c:pt>
                <c:pt idx="3509">
                  <c:v>44949</c:v>
                </c:pt>
                <c:pt idx="3510">
                  <c:v>44949</c:v>
                </c:pt>
                <c:pt idx="3511">
                  <c:v>44949</c:v>
                </c:pt>
                <c:pt idx="3512">
                  <c:v>44949</c:v>
                </c:pt>
                <c:pt idx="3513">
                  <c:v>44949</c:v>
                </c:pt>
                <c:pt idx="3514">
                  <c:v>44949</c:v>
                </c:pt>
                <c:pt idx="3515">
                  <c:v>44949</c:v>
                </c:pt>
                <c:pt idx="3516">
                  <c:v>44949</c:v>
                </c:pt>
                <c:pt idx="3517">
                  <c:v>44949</c:v>
                </c:pt>
                <c:pt idx="3518">
                  <c:v>44949</c:v>
                </c:pt>
                <c:pt idx="3519">
                  <c:v>44949</c:v>
                </c:pt>
                <c:pt idx="3520">
                  <c:v>44949</c:v>
                </c:pt>
                <c:pt idx="3521">
                  <c:v>44949</c:v>
                </c:pt>
                <c:pt idx="3522">
                  <c:v>44949</c:v>
                </c:pt>
                <c:pt idx="3523">
                  <c:v>44949</c:v>
                </c:pt>
                <c:pt idx="3524">
                  <c:v>44949</c:v>
                </c:pt>
                <c:pt idx="3525">
                  <c:v>44949</c:v>
                </c:pt>
                <c:pt idx="3526">
                  <c:v>44949</c:v>
                </c:pt>
                <c:pt idx="3527">
                  <c:v>44949</c:v>
                </c:pt>
                <c:pt idx="3528">
                  <c:v>44949</c:v>
                </c:pt>
                <c:pt idx="3529">
                  <c:v>44949</c:v>
                </c:pt>
                <c:pt idx="3530">
                  <c:v>44949</c:v>
                </c:pt>
                <c:pt idx="3531">
                  <c:v>44949</c:v>
                </c:pt>
                <c:pt idx="3532">
                  <c:v>44948</c:v>
                </c:pt>
                <c:pt idx="3533">
                  <c:v>44948</c:v>
                </c:pt>
                <c:pt idx="3534">
                  <c:v>44948</c:v>
                </c:pt>
                <c:pt idx="3535">
                  <c:v>44948</c:v>
                </c:pt>
                <c:pt idx="3536">
                  <c:v>44948</c:v>
                </c:pt>
                <c:pt idx="3537">
                  <c:v>44948</c:v>
                </c:pt>
                <c:pt idx="3538">
                  <c:v>44948</c:v>
                </c:pt>
                <c:pt idx="3539">
                  <c:v>44948</c:v>
                </c:pt>
                <c:pt idx="3540">
                  <c:v>44948</c:v>
                </c:pt>
                <c:pt idx="3541">
                  <c:v>44947</c:v>
                </c:pt>
                <c:pt idx="3542">
                  <c:v>44947</c:v>
                </c:pt>
                <c:pt idx="3543">
                  <c:v>44947</c:v>
                </c:pt>
                <c:pt idx="3544">
                  <c:v>44947</c:v>
                </c:pt>
                <c:pt idx="3545">
                  <c:v>44947</c:v>
                </c:pt>
                <c:pt idx="3546">
                  <c:v>44947</c:v>
                </c:pt>
                <c:pt idx="3547">
                  <c:v>44947</c:v>
                </c:pt>
                <c:pt idx="3548">
                  <c:v>44947</c:v>
                </c:pt>
                <c:pt idx="3549">
                  <c:v>44947</c:v>
                </c:pt>
                <c:pt idx="3550">
                  <c:v>44947</c:v>
                </c:pt>
                <c:pt idx="3551">
                  <c:v>44947</c:v>
                </c:pt>
                <c:pt idx="3552">
                  <c:v>44947</c:v>
                </c:pt>
                <c:pt idx="3553">
                  <c:v>44947</c:v>
                </c:pt>
                <c:pt idx="3554">
                  <c:v>44947</c:v>
                </c:pt>
                <c:pt idx="3555">
                  <c:v>44947</c:v>
                </c:pt>
                <c:pt idx="3556">
                  <c:v>44946</c:v>
                </c:pt>
                <c:pt idx="3557">
                  <c:v>44946</c:v>
                </c:pt>
                <c:pt idx="3558">
                  <c:v>44946</c:v>
                </c:pt>
                <c:pt idx="3559">
                  <c:v>44946</c:v>
                </c:pt>
                <c:pt idx="3560">
                  <c:v>44946</c:v>
                </c:pt>
                <c:pt idx="3561">
                  <c:v>44946</c:v>
                </c:pt>
                <c:pt idx="3562">
                  <c:v>44946</c:v>
                </c:pt>
                <c:pt idx="3563">
                  <c:v>44946</c:v>
                </c:pt>
                <c:pt idx="3564">
                  <c:v>44946</c:v>
                </c:pt>
                <c:pt idx="3565">
                  <c:v>44946</c:v>
                </c:pt>
                <c:pt idx="3566">
                  <c:v>44946</c:v>
                </c:pt>
                <c:pt idx="3567">
                  <c:v>44946</c:v>
                </c:pt>
                <c:pt idx="3568">
                  <c:v>44946</c:v>
                </c:pt>
                <c:pt idx="3569">
                  <c:v>44946</c:v>
                </c:pt>
                <c:pt idx="3570">
                  <c:v>44946</c:v>
                </c:pt>
                <c:pt idx="3571">
                  <c:v>44946</c:v>
                </c:pt>
                <c:pt idx="3572">
                  <c:v>44946</c:v>
                </c:pt>
                <c:pt idx="3573">
                  <c:v>44946</c:v>
                </c:pt>
                <c:pt idx="3574">
                  <c:v>44946</c:v>
                </c:pt>
                <c:pt idx="3575">
                  <c:v>44946</c:v>
                </c:pt>
                <c:pt idx="3576">
                  <c:v>44946</c:v>
                </c:pt>
                <c:pt idx="3577">
                  <c:v>44946</c:v>
                </c:pt>
                <c:pt idx="3578">
                  <c:v>44946</c:v>
                </c:pt>
                <c:pt idx="3579">
                  <c:v>44946</c:v>
                </c:pt>
                <c:pt idx="3580">
                  <c:v>44946</c:v>
                </c:pt>
                <c:pt idx="3581">
                  <c:v>44945</c:v>
                </c:pt>
                <c:pt idx="3582">
                  <c:v>44945</c:v>
                </c:pt>
                <c:pt idx="3583">
                  <c:v>44945</c:v>
                </c:pt>
                <c:pt idx="3584">
                  <c:v>44945</c:v>
                </c:pt>
                <c:pt idx="3585">
                  <c:v>44945</c:v>
                </c:pt>
                <c:pt idx="3586">
                  <c:v>44945</c:v>
                </c:pt>
                <c:pt idx="3587">
                  <c:v>44945</c:v>
                </c:pt>
                <c:pt idx="3588">
                  <c:v>44945</c:v>
                </c:pt>
                <c:pt idx="3589">
                  <c:v>44945</c:v>
                </c:pt>
                <c:pt idx="3590">
                  <c:v>44945</c:v>
                </c:pt>
                <c:pt idx="3591">
                  <c:v>44945</c:v>
                </c:pt>
                <c:pt idx="3592">
                  <c:v>44945</c:v>
                </c:pt>
                <c:pt idx="3593">
                  <c:v>44945</c:v>
                </c:pt>
                <c:pt idx="3594">
                  <c:v>44945</c:v>
                </c:pt>
                <c:pt idx="3595">
                  <c:v>44945</c:v>
                </c:pt>
                <c:pt idx="3596">
                  <c:v>44945</c:v>
                </c:pt>
                <c:pt idx="3597">
                  <c:v>44945</c:v>
                </c:pt>
                <c:pt idx="3598">
                  <c:v>44944</c:v>
                </c:pt>
                <c:pt idx="3599">
                  <c:v>44944</c:v>
                </c:pt>
                <c:pt idx="3600">
                  <c:v>44944</c:v>
                </c:pt>
                <c:pt idx="3601">
                  <c:v>44944</c:v>
                </c:pt>
                <c:pt idx="3602">
                  <c:v>44944</c:v>
                </c:pt>
                <c:pt idx="3603">
                  <c:v>44944</c:v>
                </c:pt>
                <c:pt idx="3604">
                  <c:v>44944</c:v>
                </c:pt>
                <c:pt idx="3605">
                  <c:v>44944</c:v>
                </c:pt>
                <c:pt idx="3606">
                  <c:v>44944</c:v>
                </c:pt>
                <c:pt idx="3607">
                  <c:v>44944</c:v>
                </c:pt>
                <c:pt idx="3608">
                  <c:v>44944</c:v>
                </c:pt>
                <c:pt idx="3609">
                  <c:v>44944</c:v>
                </c:pt>
                <c:pt idx="3610">
                  <c:v>44944</c:v>
                </c:pt>
                <c:pt idx="3611">
                  <c:v>44944</c:v>
                </c:pt>
                <c:pt idx="3612">
                  <c:v>44944</c:v>
                </c:pt>
                <c:pt idx="3613">
                  <c:v>44944</c:v>
                </c:pt>
                <c:pt idx="3614">
                  <c:v>44944</c:v>
                </c:pt>
                <c:pt idx="3615">
                  <c:v>44944</c:v>
                </c:pt>
                <c:pt idx="3616">
                  <c:v>44944</c:v>
                </c:pt>
                <c:pt idx="3617">
                  <c:v>44944</c:v>
                </c:pt>
                <c:pt idx="3618">
                  <c:v>44944</c:v>
                </c:pt>
                <c:pt idx="3619">
                  <c:v>44944</c:v>
                </c:pt>
                <c:pt idx="3620">
                  <c:v>44944</c:v>
                </c:pt>
                <c:pt idx="3621">
                  <c:v>44944</c:v>
                </c:pt>
                <c:pt idx="3622">
                  <c:v>44944</c:v>
                </c:pt>
                <c:pt idx="3623">
                  <c:v>44944</c:v>
                </c:pt>
                <c:pt idx="3624">
                  <c:v>44944</c:v>
                </c:pt>
                <c:pt idx="3625">
                  <c:v>44944</c:v>
                </c:pt>
                <c:pt idx="3626">
                  <c:v>44944</c:v>
                </c:pt>
                <c:pt idx="3627">
                  <c:v>44943</c:v>
                </c:pt>
                <c:pt idx="3628">
                  <c:v>44943</c:v>
                </c:pt>
                <c:pt idx="3629">
                  <c:v>44943</c:v>
                </c:pt>
                <c:pt idx="3630">
                  <c:v>44943</c:v>
                </c:pt>
                <c:pt idx="3631">
                  <c:v>44943</c:v>
                </c:pt>
                <c:pt idx="3632">
                  <c:v>44943</c:v>
                </c:pt>
                <c:pt idx="3633">
                  <c:v>44943</c:v>
                </c:pt>
                <c:pt idx="3634">
                  <c:v>44943</c:v>
                </c:pt>
                <c:pt idx="3635">
                  <c:v>44943</c:v>
                </c:pt>
                <c:pt idx="3636">
                  <c:v>44943</c:v>
                </c:pt>
                <c:pt idx="3637">
                  <c:v>44943</c:v>
                </c:pt>
                <c:pt idx="3638">
                  <c:v>44943</c:v>
                </c:pt>
                <c:pt idx="3639">
                  <c:v>44943</c:v>
                </c:pt>
                <c:pt idx="3640">
                  <c:v>44943</c:v>
                </c:pt>
                <c:pt idx="3641">
                  <c:v>44943</c:v>
                </c:pt>
                <c:pt idx="3642">
                  <c:v>44943</c:v>
                </c:pt>
                <c:pt idx="3643">
                  <c:v>44943</c:v>
                </c:pt>
                <c:pt idx="3644">
                  <c:v>44943</c:v>
                </c:pt>
                <c:pt idx="3645">
                  <c:v>44943</c:v>
                </c:pt>
                <c:pt idx="3646">
                  <c:v>44943</c:v>
                </c:pt>
                <c:pt idx="3647">
                  <c:v>44943</c:v>
                </c:pt>
                <c:pt idx="3648">
                  <c:v>44943</c:v>
                </c:pt>
                <c:pt idx="3649">
                  <c:v>44942</c:v>
                </c:pt>
                <c:pt idx="3650">
                  <c:v>44942</c:v>
                </c:pt>
                <c:pt idx="3651">
                  <c:v>44942</c:v>
                </c:pt>
                <c:pt idx="3652">
                  <c:v>44942</c:v>
                </c:pt>
                <c:pt idx="3653">
                  <c:v>44942</c:v>
                </c:pt>
                <c:pt idx="3654">
                  <c:v>44942</c:v>
                </c:pt>
                <c:pt idx="3655">
                  <c:v>44942</c:v>
                </c:pt>
                <c:pt idx="3656">
                  <c:v>44942</c:v>
                </c:pt>
                <c:pt idx="3657">
                  <c:v>44942</c:v>
                </c:pt>
                <c:pt idx="3658">
                  <c:v>44942</c:v>
                </c:pt>
                <c:pt idx="3659">
                  <c:v>44942</c:v>
                </c:pt>
                <c:pt idx="3660">
                  <c:v>44942</c:v>
                </c:pt>
                <c:pt idx="3661">
                  <c:v>44942</c:v>
                </c:pt>
                <c:pt idx="3662">
                  <c:v>44942</c:v>
                </c:pt>
                <c:pt idx="3663">
                  <c:v>44942</c:v>
                </c:pt>
                <c:pt idx="3664">
                  <c:v>44942</c:v>
                </c:pt>
                <c:pt idx="3665">
                  <c:v>44942</c:v>
                </c:pt>
                <c:pt idx="3666">
                  <c:v>44941</c:v>
                </c:pt>
                <c:pt idx="3667">
                  <c:v>44941</c:v>
                </c:pt>
                <c:pt idx="3668">
                  <c:v>44941</c:v>
                </c:pt>
                <c:pt idx="3669">
                  <c:v>44941</c:v>
                </c:pt>
                <c:pt idx="3670">
                  <c:v>44941</c:v>
                </c:pt>
                <c:pt idx="3671">
                  <c:v>44941</c:v>
                </c:pt>
                <c:pt idx="3672">
                  <c:v>44941</c:v>
                </c:pt>
                <c:pt idx="3673">
                  <c:v>44941</c:v>
                </c:pt>
                <c:pt idx="3674">
                  <c:v>44941</c:v>
                </c:pt>
                <c:pt idx="3675">
                  <c:v>44941</c:v>
                </c:pt>
                <c:pt idx="3676">
                  <c:v>44941</c:v>
                </c:pt>
                <c:pt idx="3677">
                  <c:v>44940</c:v>
                </c:pt>
                <c:pt idx="3678">
                  <c:v>44940</c:v>
                </c:pt>
                <c:pt idx="3679">
                  <c:v>44940</c:v>
                </c:pt>
                <c:pt idx="3680">
                  <c:v>44940</c:v>
                </c:pt>
                <c:pt idx="3681">
                  <c:v>44940</c:v>
                </c:pt>
                <c:pt idx="3682">
                  <c:v>44940</c:v>
                </c:pt>
                <c:pt idx="3683">
                  <c:v>44940</c:v>
                </c:pt>
                <c:pt idx="3684">
                  <c:v>44940</c:v>
                </c:pt>
                <c:pt idx="3685">
                  <c:v>44940</c:v>
                </c:pt>
                <c:pt idx="3686">
                  <c:v>44940</c:v>
                </c:pt>
                <c:pt idx="3687">
                  <c:v>44940</c:v>
                </c:pt>
                <c:pt idx="3688">
                  <c:v>44940</c:v>
                </c:pt>
                <c:pt idx="3689">
                  <c:v>44940</c:v>
                </c:pt>
                <c:pt idx="3690">
                  <c:v>44939</c:v>
                </c:pt>
                <c:pt idx="3691">
                  <c:v>44939</c:v>
                </c:pt>
                <c:pt idx="3692">
                  <c:v>44939</c:v>
                </c:pt>
                <c:pt idx="3693">
                  <c:v>44939</c:v>
                </c:pt>
                <c:pt idx="3694">
                  <c:v>44939</c:v>
                </c:pt>
                <c:pt idx="3695">
                  <c:v>44939</c:v>
                </c:pt>
                <c:pt idx="3696">
                  <c:v>44939</c:v>
                </c:pt>
                <c:pt idx="3697">
                  <c:v>44939</c:v>
                </c:pt>
                <c:pt idx="3698">
                  <c:v>44939</c:v>
                </c:pt>
                <c:pt idx="3699">
                  <c:v>44939</c:v>
                </c:pt>
                <c:pt idx="3700">
                  <c:v>44939</c:v>
                </c:pt>
                <c:pt idx="3701">
                  <c:v>44939</c:v>
                </c:pt>
                <c:pt idx="3702">
                  <c:v>44939</c:v>
                </c:pt>
                <c:pt idx="3703">
                  <c:v>44939</c:v>
                </c:pt>
                <c:pt idx="3704">
                  <c:v>44939</c:v>
                </c:pt>
                <c:pt idx="3705">
                  <c:v>44939</c:v>
                </c:pt>
                <c:pt idx="3706">
                  <c:v>44939</c:v>
                </c:pt>
                <c:pt idx="3707">
                  <c:v>44939</c:v>
                </c:pt>
                <c:pt idx="3708">
                  <c:v>44939</c:v>
                </c:pt>
                <c:pt idx="3709">
                  <c:v>44939</c:v>
                </c:pt>
                <c:pt idx="3710">
                  <c:v>44939</c:v>
                </c:pt>
                <c:pt idx="3711">
                  <c:v>44939</c:v>
                </c:pt>
                <c:pt idx="3712">
                  <c:v>44939</c:v>
                </c:pt>
                <c:pt idx="3713">
                  <c:v>44938</c:v>
                </c:pt>
                <c:pt idx="3714">
                  <c:v>44938</c:v>
                </c:pt>
                <c:pt idx="3715">
                  <c:v>44938</c:v>
                </c:pt>
                <c:pt idx="3716">
                  <c:v>44938</c:v>
                </c:pt>
                <c:pt idx="3717">
                  <c:v>44938</c:v>
                </c:pt>
                <c:pt idx="3718">
                  <c:v>44938</c:v>
                </c:pt>
                <c:pt idx="3719">
                  <c:v>44938</c:v>
                </c:pt>
                <c:pt idx="3720">
                  <c:v>44938</c:v>
                </c:pt>
                <c:pt idx="3721">
                  <c:v>44938</c:v>
                </c:pt>
                <c:pt idx="3722">
                  <c:v>44938</c:v>
                </c:pt>
                <c:pt idx="3723">
                  <c:v>44938</c:v>
                </c:pt>
                <c:pt idx="3724">
                  <c:v>44938</c:v>
                </c:pt>
                <c:pt idx="3725">
                  <c:v>44938</c:v>
                </c:pt>
                <c:pt idx="3726">
                  <c:v>44938</c:v>
                </c:pt>
                <c:pt idx="3727">
                  <c:v>44938</c:v>
                </c:pt>
                <c:pt idx="3728">
                  <c:v>44938</c:v>
                </c:pt>
                <c:pt idx="3729">
                  <c:v>44938</c:v>
                </c:pt>
                <c:pt idx="3730">
                  <c:v>44938</c:v>
                </c:pt>
                <c:pt idx="3731">
                  <c:v>44938</c:v>
                </c:pt>
                <c:pt idx="3732">
                  <c:v>44937</c:v>
                </c:pt>
                <c:pt idx="3733">
                  <c:v>44937</c:v>
                </c:pt>
                <c:pt idx="3734">
                  <c:v>44937</c:v>
                </c:pt>
                <c:pt idx="3735">
                  <c:v>44937</c:v>
                </c:pt>
                <c:pt idx="3736">
                  <c:v>44937</c:v>
                </c:pt>
                <c:pt idx="3737">
                  <c:v>44937</c:v>
                </c:pt>
                <c:pt idx="3738">
                  <c:v>44937</c:v>
                </c:pt>
                <c:pt idx="3739">
                  <c:v>44937</c:v>
                </c:pt>
                <c:pt idx="3740">
                  <c:v>44937</c:v>
                </c:pt>
                <c:pt idx="3741">
                  <c:v>44937</c:v>
                </c:pt>
                <c:pt idx="3742">
                  <c:v>44937</c:v>
                </c:pt>
                <c:pt idx="3743">
                  <c:v>44937</c:v>
                </c:pt>
                <c:pt idx="3744">
                  <c:v>44937</c:v>
                </c:pt>
                <c:pt idx="3745">
                  <c:v>44937</c:v>
                </c:pt>
                <c:pt idx="3746">
                  <c:v>44937</c:v>
                </c:pt>
                <c:pt idx="3747">
                  <c:v>44937</c:v>
                </c:pt>
                <c:pt idx="3748">
                  <c:v>44937</c:v>
                </c:pt>
                <c:pt idx="3749">
                  <c:v>44937</c:v>
                </c:pt>
                <c:pt idx="3750">
                  <c:v>44937</c:v>
                </c:pt>
                <c:pt idx="3751">
                  <c:v>44937</c:v>
                </c:pt>
                <c:pt idx="3752">
                  <c:v>44937</c:v>
                </c:pt>
                <c:pt idx="3753">
                  <c:v>44937</c:v>
                </c:pt>
                <c:pt idx="3754">
                  <c:v>44937</c:v>
                </c:pt>
                <c:pt idx="3755">
                  <c:v>44937</c:v>
                </c:pt>
                <c:pt idx="3756">
                  <c:v>44937</c:v>
                </c:pt>
                <c:pt idx="3757">
                  <c:v>44937</c:v>
                </c:pt>
                <c:pt idx="3758">
                  <c:v>44937</c:v>
                </c:pt>
                <c:pt idx="3759">
                  <c:v>44937</c:v>
                </c:pt>
                <c:pt idx="3760">
                  <c:v>44937</c:v>
                </c:pt>
                <c:pt idx="3761">
                  <c:v>44936</c:v>
                </c:pt>
                <c:pt idx="3762">
                  <c:v>44936</c:v>
                </c:pt>
                <c:pt idx="3763">
                  <c:v>44936</c:v>
                </c:pt>
                <c:pt idx="3764">
                  <c:v>44936</c:v>
                </c:pt>
                <c:pt idx="3765">
                  <c:v>44936</c:v>
                </c:pt>
                <c:pt idx="3766">
                  <c:v>44936</c:v>
                </c:pt>
                <c:pt idx="3767">
                  <c:v>44936</c:v>
                </c:pt>
                <c:pt idx="3768">
                  <c:v>44936</c:v>
                </c:pt>
                <c:pt idx="3769">
                  <c:v>44936</c:v>
                </c:pt>
                <c:pt idx="3770">
                  <c:v>44936</c:v>
                </c:pt>
                <c:pt idx="3771">
                  <c:v>44936</c:v>
                </c:pt>
                <c:pt idx="3772">
                  <c:v>44936</c:v>
                </c:pt>
                <c:pt idx="3773">
                  <c:v>44936</c:v>
                </c:pt>
                <c:pt idx="3774">
                  <c:v>44936</c:v>
                </c:pt>
                <c:pt idx="3775">
                  <c:v>44936</c:v>
                </c:pt>
                <c:pt idx="3776">
                  <c:v>44936</c:v>
                </c:pt>
                <c:pt idx="3777">
                  <c:v>44936</c:v>
                </c:pt>
                <c:pt idx="3778">
                  <c:v>44936</c:v>
                </c:pt>
                <c:pt idx="3779">
                  <c:v>44936</c:v>
                </c:pt>
                <c:pt idx="3780">
                  <c:v>44936</c:v>
                </c:pt>
                <c:pt idx="3781">
                  <c:v>44936</c:v>
                </c:pt>
                <c:pt idx="3782">
                  <c:v>44936</c:v>
                </c:pt>
                <c:pt idx="3783">
                  <c:v>44936</c:v>
                </c:pt>
                <c:pt idx="3784">
                  <c:v>44936</c:v>
                </c:pt>
                <c:pt idx="3785">
                  <c:v>44936</c:v>
                </c:pt>
                <c:pt idx="3786">
                  <c:v>44936</c:v>
                </c:pt>
                <c:pt idx="3787">
                  <c:v>44936</c:v>
                </c:pt>
                <c:pt idx="3788">
                  <c:v>44936</c:v>
                </c:pt>
                <c:pt idx="3789">
                  <c:v>44935</c:v>
                </c:pt>
                <c:pt idx="3790">
                  <c:v>44935</c:v>
                </c:pt>
                <c:pt idx="3791">
                  <c:v>44935</c:v>
                </c:pt>
                <c:pt idx="3792">
                  <c:v>44935</c:v>
                </c:pt>
                <c:pt idx="3793">
                  <c:v>44935</c:v>
                </c:pt>
                <c:pt idx="3794">
                  <c:v>44935</c:v>
                </c:pt>
                <c:pt idx="3795">
                  <c:v>44935</c:v>
                </c:pt>
                <c:pt idx="3796">
                  <c:v>44935</c:v>
                </c:pt>
                <c:pt idx="3797">
                  <c:v>44935</c:v>
                </c:pt>
                <c:pt idx="3798">
                  <c:v>44935</c:v>
                </c:pt>
                <c:pt idx="3799">
                  <c:v>44935</c:v>
                </c:pt>
                <c:pt idx="3800">
                  <c:v>44935</c:v>
                </c:pt>
                <c:pt idx="3801">
                  <c:v>44935</c:v>
                </c:pt>
                <c:pt idx="3802">
                  <c:v>44935</c:v>
                </c:pt>
                <c:pt idx="3803">
                  <c:v>44935</c:v>
                </c:pt>
                <c:pt idx="3804">
                  <c:v>44935</c:v>
                </c:pt>
                <c:pt idx="3805">
                  <c:v>44935</c:v>
                </c:pt>
                <c:pt idx="3806">
                  <c:v>44935</c:v>
                </c:pt>
                <c:pt idx="3807">
                  <c:v>44935</c:v>
                </c:pt>
                <c:pt idx="3808">
                  <c:v>44935</c:v>
                </c:pt>
                <c:pt idx="3809">
                  <c:v>44935</c:v>
                </c:pt>
                <c:pt idx="3810">
                  <c:v>44934</c:v>
                </c:pt>
                <c:pt idx="3811">
                  <c:v>44934</c:v>
                </c:pt>
                <c:pt idx="3812">
                  <c:v>44934</c:v>
                </c:pt>
                <c:pt idx="3813">
                  <c:v>44934</c:v>
                </c:pt>
                <c:pt idx="3814">
                  <c:v>44934</c:v>
                </c:pt>
                <c:pt idx="3815">
                  <c:v>44934</c:v>
                </c:pt>
                <c:pt idx="3816">
                  <c:v>44934</c:v>
                </c:pt>
                <c:pt idx="3817">
                  <c:v>44934</c:v>
                </c:pt>
                <c:pt idx="3818">
                  <c:v>44934</c:v>
                </c:pt>
                <c:pt idx="3819">
                  <c:v>44934</c:v>
                </c:pt>
                <c:pt idx="3820">
                  <c:v>44934</c:v>
                </c:pt>
                <c:pt idx="3821">
                  <c:v>44933</c:v>
                </c:pt>
                <c:pt idx="3822">
                  <c:v>44933</c:v>
                </c:pt>
                <c:pt idx="3823">
                  <c:v>44933</c:v>
                </c:pt>
                <c:pt idx="3824">
                  <c:v>44933</c:v>
                </c:pt>
                <c:pt idx="3825">
                  <c:v>44933</c:v>
                </c:pt>
                <c:pt idx="3826">
                  <c:v>44933</c:v>
                </c:pt>
                <c:pt idx="3827">
                  <c:v>44933</c:v>
                </c:pt>
                <c:pt idx="3828">
                  <c:v>44933</c:v>
                </c:pt>
                <c:pt idx="3829">
                  <c:v>44933</c:v>
                </c:pt>
                <c:pt idx="3830">
                  <c:v>44932</c:v>
                </c:pt>
                <c:pt idx="3831">
                  <c:v>44932</c:v>
                </c:pt>
                <c:pt idx="3832">
                  <c:v>44932</c:v>
                </c:pt>
                <c:pt idx="3833">
                  <c:v>44932</c:v>
                </c:pt>
                <c:pt idx="3834">
                  <c:v>44932</c:v>
                </c:pt>
                <c:pt idx="3835">
                  <c:v>44932</c:v>
                </c:pt>
                <c:pt idx="3836">
                  <c:v>44932</c:v>
                </c:pt>
                <c:pt idx="3837">
                  <c:v>44932</c:v>
                </c:pt>
                <c:pt idx="3838">
                  <c:v>44932</c:v>
                </c:pt>
                <c:pt idx="3839">
                  <c:v>44932</c:v>
                </c:pt>
                <c:pt idx="3840">
                  <c:v>44932</c:v>
                </c:pt>
                <c:pt idx="3841">
                  <c:v>44932</c:v>
                </c:pt>
                <c:pt idx="3842">
                  <c:v>44932</c:v>
                </c:pt>
                <c:pt idx="3843">
                  <c:v>44932</c:v>
                </c:pt>
                <c:pt idx="3844">
                  <c:v>44932</c:v>
                </c:pt>
                <c:pt idx="3845">
                  <c:v>44932</c:v>
                </c:pt>
                <c:pt idx="3846">
                  <c:v>44932</c:v>
                </c:pt>
                <c:pt idx="3847">
                  <c:v>44932</c:v>
                </c:pt>
                <c:pt idx="3848">
                  <c:v>44932</c:v>
                </c:pt>
                <c:pt idx="3849">
                  <c:v>44932</c:v>
                </c:pt>
                <c:pt idx="3850">
                  <c:v>44932</c:v>
                </c:pt>
                <c:pt idx="3851">
                  <c:v>44932</c:v>
                </c:pt>
                <c:pt idx="3852">
                  <c:v>44932</c:v>
                </c:pt>
                <c:pt idx="3853">
                  <c:v>44931</c:v>
                </c:pt>
                <c:pt idx="3854">
                  <c:v>44931</c:v>
                </c:pt>
                <c:pt idx="3855">
                  <c:v>44931</c:v>
                </c:pt>
                <c:pt idx="3856">
                  <c:v>44931</c:v>
                </c:pt>
                <c:pt idx="3857">
                  <c:v>44931</c:v>
                </c:pt>
                <c:pt idx="3858">
                  <c:v>44931</c:v>
                </c:pt>
                <c:pt idx="3859">
                  <c:v>44931</c:v>
                </c:pt>
                <c:pt idx="3860">
                  <c:v>44931</c:v>
                </c:pt>
                <c:pt idx="3861">
                  <c:v>44931</c:v>
                </c:pt>
                <c:pt idx="3862">
                  <c:v>44931</c:v>
                </c:pt>
                <c:pt idx="3863">
                  <c:v>44931</c:v>
                </c:pt>
                <c:pt idx="3864">
                  <c:v>44931</c:v>
                </c:pt>
                <c:pt idx="3865">
                  <c:v>44931</c:v>
                </c:pt>
                <c:pt idx="3866">
                  <c:v>44931</c:v>
                </c:pt>
                <c:pt idx="3867">
                  <c:v>44931</c:v>
                </c:pt>
                <c:pt idx="3868">
                  <c:v>44931</c:v>
                </c:pt>
                <c:pt idx="3869">
                  <c:v>44931</c:v>
                </c:pt>
                <c:pt idx="3870">
                  <c:v>44931</c:v>
                </c:pt>
                <c:pt idx="3871">
                  <c:v>44931</c:v>
                </c:pt>
                <c:pt idx="3872">
                  <c:v>44931</c:v>
                </c:pt>
                <c:pt idx="3873">
                  <c:v>44931</c:v>
                </c:pt>
                <c:pt idx="3874">
                  <c:v>44931</c:v>
                </c:pt>
                <c:pt idx="3875">
                  <c:v>44931</c:v>
                </c:pt>
                <c:pt idx="3876">
                  <c:v>44931</c:v>
                </c:pt>
                <c:pt idx="3877">
                  <c:v>44930</c:v>
                </c:pt>
                <c:pt idx="3878">
                  <c:v>44930</c:v>
                </c:pt>
                <c:pt idx="3879">
                  <c:v>44930</c:v>
                </c:pt>
                <c:pt idx="3880">
                  <c:v>44930</c:v>
                </c:pt>
                <c:pt idx="3881">
                  <c:v>44930</c:v>
                </c:pt>
                <c:pt idx="3882">
                  <c:v>44930</c:v>
                </c:pt>
                <c:pt idx="3883">
                  <c:v>44930</c:v>
                </c:pt>
                <c:pt idx="3884">
                  <c:v>44930</c:v>
                </c:pt>
                <c:pt idx="3885">
                  <c:v>44930</c:v>
                </c:pt>
                <c:pt idx="3886">
                  <c:v>44930</c:v>
                </c:pt>
                <c:pt idx="3887">
                  <c:v>44930</c:v>
                </c:pt>
                <c:pt idx="3888">
                  <c:v>44930</c:v>
                </c:pt>
                <c:pt idx="3889">
                  <c:v>44929</c:v>
                </c:pt>
                <c:pt idx="3890">
                  <c:v>44929</c:v>
                </c:pt>
                <c:pt idx="3891">
                  <c:v>44929</c:v>
                </c:pt>
                <c:pt idx="3892">
                  <c:v>44929</c:v>
                </c:pt>
                <c:pt idx="3893">
                  <c:v>44929</c:v>
                </c:pt>
                <c:pt idx="3894">
                  <c:v>44929</c:v>
                </c:pt>
                <c:pt idx="3895">
                  <c:v>44928</c:v>
                </c:pt>
                <c:pt idx="3896">
                  <c:v>44928</c:v>
                </c:pt>
                <c:pt idx="3897">
                  <c:v>44928</c:v>
                </c:pt>
                <c:pt idx="3898">
                  <c:v>44928</c:v>
                </c:pt>
                <c:pt idx="3899">
                  <c:v>44928</c:v>
                </c:pt>
                <c:pt idx="3900">
                  <c:v>44927</c:v>
                </c:pt>
                <c:pt idx="3901">
                  <c:v>44927</c:v>
                </c:pt>
                <c:pt idx="3902">
                  <c:v>44927</c:v>
                </c:pt>
                <c:pt idx="3903">
                  <c:v>44927</c:v>
                </c:pt>
                <c:pt idx="3904">
                  <c:v>44927</c:v>
                </c:pt>
                <c:pt idx="3905">
                  <c:v>44927</c:v>
                </c:pt>
                <c:pt idx="3906">
                  <c:v>44927</c:v>
                </c:pt>
                <c:pt idx="3907">
                  <c:v>44927</c:v>
                </c:pt>
                <c:pt idx="3908">
                  <c:v>44927</c:v>
                </c:pt>
                <c:pt idx="3909">
                  <c:v>44926</c:v>
                </c:pt>
                <c:pt idx="3910">
                  <c:v>44926</c:v>
                </c:pt>
                <c:pt idx="3911">
                  <c:v>44926</c:v>
                </c:pt>
                <c:pt idx="3912">
                  <c:v>44926</c:v>
                </c:pt>
                <c:pt idx="3913">
                  <c:v>44926</c:v>
                </c:pt>
                <c:pt idx="3914">
                  <c:v>44926</c:v>
                </c:pt>
                <c:pt idx="3915">
                  <c:v>44926</c:v>
                </c:pt>
                <c:pt idx="3916">
                  <c:v>44926</c:v>
                </c:pt>
                <c:pt idx="3917">
                  <c:v>44926</c:v>
                </c:pt>
                <c:pt idx="3918">
                  <c:v>44926</c:v>
                </c:pt>
                <c:pt idx="3919">
                  <c:v>44926</c:v>
                </c:pt>
                <c:pt idx="3920">
                  <c:v>44926</c:v>
                </c:pt>
                <c:pt idx="3921">
                  <c:v>44926</c:v>
                </c:pt>
                <c:pt idx="3922">
                  <c:v>44926</c:v>
                </c:pt>
                <c:pt idx="3923">
                  <c:v>44926</c:v>
                </c:pt>
                <c:pt idx="3924">
                  <c:v>44925</c:v>
                </c:pt>
                <c:pt idx="3925">
                  <c:v>44925</c:v>
                </c:pt>
                <c:pt idx="3926">
                  <c:v>44925</c:v>
                </c:pt>
                <c:pt idx="3927">
                  <c:v>44925</c:v>
                </c:pt>
                <c:pt idx="3928">
                  <c:v>44925</c:v>
                </c:pt>
                <c:pt idx="3929">
                  <c:v>44925</c:v>
                </c:pt>
                <c:pt idx="3930">
                  <c:v>44925</c:v>
                </c:pt>
                <c:pt idx="3931">
                  <c:v>44925</c:v>
                </c:pt>
                <c:pt idx="3932">
                  <c:v>44925</c:v>
                </c:pt>
                <c:pt idx="3933">
                  <c:v>44925</c:v>
                </c:pt>
                <c:pt idx="3934">
                  <c:v>44925</c:v>
                </c:pt>
                <c:pt idx="3935">
                  <c:v>44925</c:v>
                </c:pt>
                <c:pt idx="3936">
                  <c:v>44925</c:v>
                </c:pt>
                <c:pt idx="3937">
                  <c:v>44925</c:v>
                </c:pt>
                <c:pt idx="3938">
                  <c:v>44924</c:v>
                </c:pt>
                <c:pt idx="3939">
                  <c:v>44924</c:v>
                </c:pt>
                <c:pt idx="3940">
                  <c:v>44924</c:v>
                </c:pt>
                <c:pt idx="3941">
                  <c:v>44924</c:v>
                </c:pt>
                <c:pt idx="3942">
                  <c:v>44924</c:v>
                </c:pt>
                <c:pt idx="3943">
                  <c:v>44924</c:v>
                </c:pt>
                <c:pt idx="3944">
                  <c:v>44924</c:v>
                </c:pt>
                <c:pt idx="3945">
                  <c:v>44924</c:v>
                </c:pt>
                <c:pt idx="3946">
                  <c:v>44924</c:v>
                </c:pt>
                <c:pt idx="3947">
                  <c:v>44924</c:v>
                </c:pt>
                <c:pt idx="3948">
                  <c:v>44924</c:v>
                </c:pt>
                <c:pt idx="3949">
                  <c:v>44924</c:v>
                </c:pt>
                <c:pt idx="3950">
                  <c:v>44924</c:v>
                </c:pt>
                <c:pt idx="3951">
                  <c:v>44924</c:v>
                </c:pt>
                <c:pt idx="3952">
                  <c:v>44923</c:v>
                </c:pt>
                <c:pt idx="3953">
                  <c:v>44923</c:v>
                </c:pt>
                <c:pt idx="3954">
                  <c:v>44923</c:v>
                </c:pt>
                <c:pt idx="3955">
                  <c:v>44923</c:v>
                </c:pt>
                <c:pt idx="3956">
                  <c:v>44923</c:v>
                </c:pt>
                <c:pt idx="3957">
                  <c:v>44923</c:v>
                </c:pt>
                <c:pt idx="3958">
                  <c:v>44923</c:v>
                </c:pt>
                <c:pt idx="3959">
                  <c:v>44923</c:v>
                </c:pt>
                <c:pt idx="3960">
                  <c:v>44923</c:v>
                </c:pt>
                <c:pt idx="3961">
                  <c:v>44923</c:v>
                </c:pt>
                <c:pt idx="3962">
                  <c:v>44923</c:v>
                </c:pt>
                <c:pt idx="3963">
                  <c:v>44923</c:v>
                </c:pt>
                <c:pt idx="3964">
                  <c:v>44923</c:v>
                </c:pt>
                <c:pt idx="3965">
                  <c:v>44922</c:v>
                </c:pt>
                <c:pt idx="3966">
                  <c:v>44922</c:v>
                </c:pt>
                <c:pt idx="3967">
                  <c:v>44922</c:v>
                </c:pt>
                <c:pt idx="3968">
                  <c:v>44922</c:v>
                </c:pt>
                <c:pt idx="3969">
                  <c:v>44922</c:v>
                </c:pt>
                <c:pt idx="3970">
                  <c:v>44922</c:v>
                </c:pt>
                <c:pt idx="3971">
                  <c:v>44922</c:v>
                </c:pt>
                <c:pt idx="3972">
                  <c:v>44922</c:v>
                </c:pt>
                <c:pt idx="3973">
                  <c:v>44922</c:v>
                </c:pt>
                <c:pt idx="3974">
                  <c:v>44922</c:v>
                </c:pt>
                <c:pt idx="3975">
                  <c:v>44922</c:v>
                </c:pt>
                <c:pt idx="3976">
                  <c:v>44922</c:v>
                </c:pt>
                <c:pt idx="3977">
                  <c:v>44921</c:v>
                </c:pt>
                <c:pt idx="3978">
                  <c:v>44921</c:v>
                </c:pt>
                <c:pt idx="3979">
                  <c:v>44921</c:v>
                </c:pt>
                <c:pt idx="3980">
                  <c:v>44921</c:v>
                </c:pt>
                <c:pt idx="3981">
                  <c:v>44921</c:v>
                </c:pt>
                <c:pt idx="3982">
                  <c:v>44921</c:v>
                </c:pt>
                <c:pt idx="3983">
                  <c:v>44921</c:v>
                </c:pt>
                <c:pt idx="3984">
                  <c:v>44921</c:v>
                </c:pt>
                <c:pt idx="3985">
                  <c:v>44921</c:v>
                </c:pt>
                <c:pt idx="3986">
                  <c:v>44921</c:v>
                </c:pt>
                <c:pt idx="3987">
                  <c:v>44920</c:v>
                </c:pt>
                <c:pt idx="3988">
                  <c:v>44919</c:v>
                </c:pt>
                <c:pt idx="3989">
                  <c:v>44919</c:v>
                </c:pt>
                <c:pt idx="3990">
                  <c:v>44919</c:v>
                </c:pt>
                <c:pt idx="3991">
                  <c:v>44919</c:v>
                </c:pt>
                <c:pt idx="3992">
                  <c:v>44919</c:v>
                </c:pt>
                <c:pt idx="3993">
                  <c:v>44919</c:v>
                </c:pt>
                <c:pt idx="3994">
                  <c:v>44919</c:v>
                </c:pt>
                <c:pt idx="3995">
                  <c:v>44919</c:v>
                </c:pt>
                <c:pt idx="3996">
                  <c:v>44919</c:v>
                </c:pt>
                <c:pt idx="3997">
                  <c:v>44919</c:v>
                </c:pt>
                <c:pt idx="3998">
                  <c:v>44919</c:v>
                </c:pt>
                <c:pt idx="3999">
                  <c:v>44919</c:v>
                </c:pt>
                <c:pt idx="4000">
                  <c:v>44919</c:v>
                </c:pt>
                <c:pt idx="4001">
                  <c:v>44919</c:v>
                </c:pt>
                <c:pt idx="4002">
                  <c:v>44919</c:v>
                </c:pt>
                <c:pt idx="4003">
                  <c:v>44918</c:v>
                </c:pt>
                <c:pt idx="4004">
                  <c:v>44918</c:v>
                </c:pt>
                <c:pt idx="4005">
                  <c:v>44918</c:v>
                </c:pt>
                <c:pt idx="4006">
                  <c:v>44918</c:v>
                </c:pt>
                <c:pt idx="4007">
                  <c:v>44918</c:v>
                </c:pt>
                <c:pt idx="4008">
                  <c:v>44918</c:v>
                </c:pt>
                <c:pt idx="4009">
                  <c:v>44918</c:v>
                </c:pt>
                <c:pt idx="4010">
                  <c:v>44918</c:v>
                </c:pt>
                <c:pt idx="4011">
                  <c:v>44918</c:v>
                </c:pt>
                <c:pt idx="4012">
                  <c:v>44918</c:v>
                </c:pt>
                <c:pt idx="4013">
                  <c:v>44918</c:v>
                </c:pt>
                <c:pt idx="4014">
                  <c:v>44918</c:v>
                </c:pt>
                <c:pt idx="4015">
                  <c:v>44918</c:v>
                </c:pt>
                <c:pt idx="4016">
                  <c:v>44918</c:v>
                </c:pt>
                <c:pt idx="4017">
                  <c:v>44918</c:v>
                </c:pt>
                <c:pt idx="4018">
                  <c:v>44918</c:v>
                </c:pt>
                <c:pt idx="4019">
                  <c:v>44918</c:v>
                </c:pt>
                <c:pt idx="4020">
                  <c:v>44918</c:v>
                </c:pt>
                <c:pt idx="4021">
                  <c:v>44918</c:v>
                </c:pt>
                <c:pt idx="4022">
                  <c:v>44917</c:v>
                </c:pt>
                <c:pt idx="4023">
                  <c:v>44917</c:v>
                </c:pt>
                <c:pt idx="4024">
                  <c:v>44917</c:v>
                </c:pt>
                <c:pt idx="4025">
                  <c:v>44917</c:v>
                </c:pt>
                <c:pt idx="4026">
                  <c:v>44917</c:v>
                </c:pt>
                <c:pt idx="4027">
                  <c:v>44917</c:v>
                </c:pt>
                <c:pt idx="4028">
                  <c:v>44917</c:v>
                </c:pt>
                <c:pt idx="4029">
                  <c:v>44917</c:v>
                </c:pt>
                <c:pt idx="4030">
                  <c:v>44917</c:v>
                </c:pt>
                <c:pt idx="4031">
                  <c:v>44917</c:v>
                </c:pt>
                <c:pt idx="4032">
                  <c:v>44917</c:v>
                </c:pt>
                <c:pt idx="4033">
                  <c:v>44917</c:v>
                </c:pt>
                <c:pt idx="4034">
                  <c:v>44917</c:v>
                </c:pt>
                <c:pt idx="4035">
                  <c:v>44917</c:v>
                </c:pt>
                <c:pt idx="4036">
                  <c:v>44917</c:v>
                </c:pt>
                <c:pt idx="4037">
                  <c:v>44917</c:v>
                </c:pt>
                <c:pt idx="4038">
                  <c:v>44917</c:v>
                </c:pt>
                <c:pt idx="4039">
                  <c:v>44917</c:v>
                </c:pt>
                <c:pt idx="4040">
                  <c:v>44917</c:v>
                </c:pt>
                <c:pt idx="4041">
                  <c:v>44917</c:v>
                </c:pt>
                <c:pt idx="4042">
                  <c:v>44917</c:v>
                </c:pt>
                <c:pt idx="4043">
                  <c:v>44917</c:v>
                </c:pt>
                <c:pt idx="4044">
                  <c:v>44917</c:v>
                </c:pt>
                <c:pt idx="4045">
                  <c:v>44917</c:v>
                </c:pt>
                <c:pt idx="4046">
                  <c:v>44917</c:v>
                </c:pt>
                <c:pt idx="4047">
                  <c:v>44917</c:v>
                </c:pt>
                <c:pt idx="4048">
                  <c:v>44917</c:v>
                </c:pt>
                <c:pt idx="4049">
                  <c:v>44917</c:v>
                </c:pt>
                <c:pt idx="4050">
                  <c:v>44917</c:v>
                </c:pt>
                <c:pt idx="4051">
                  <c:v>44916</c:v>
                </c:pt>
                <c:pt idx="4052">
                  <c:v>44916</c:v>
                </c:pt>
                <c:pt idx="4053">
                  <c:v>44916</c:v>
                </c:pt>
                <c:pt idx="4054">
                  <c:v>44916</c:v>
                </c:pt>
                <c:pt idx="4055">
                  <c:v>44916</c:v>
                </c:pt>
                <c:pt idx="4056">
                  <c:v>44916</c:v>
                </c:pt>
                <c:pt idx="4057">
                  <c:v>44916</c:v>
                </c:pt>
                <c:pt idx="4058">
                  <c:v>44916</c:v>
                </c:pt>
                <c:pt idx="4059">
                  <c:v>44916</c:v>
                </c:pt>
                <c:pt idx="4060">
                  <c:v>44916</c:v>
                </c:pt>
                <c:pt idx="4061">
                  <c:v>44916</c:v>
                </c:pt>
                <c:pt idx="4062">
                  <c:v>44916</c:v>
                </c:pt>
                <c:pt idx="4063">
                  <c:v>44916</c:v>
                </c:pt>
                <c:pt idx="4064">
                  <c:v>44916</c:v>
                </c:pt>
                <c:pt idx="4065">
                  <c:v>44916</c:v>
                </c:pt>
                <c:pt idx="4066">
                  <c:v>44916</c:v>
                </c:pt>
                <c:pt idx="4067">
                  <c:v>44916</c:v>
                </c:pt>
                <c:pt idx="4068">
                  <c:v>44915</c:v>
                </c:pt>
                <c:pt idx="4069">
                  <c:v>44915</c:v>
                </c:pt>
                <c:pt idx="4070">
                  <c:v>44915</c:v>
                </c:pt>
                <c:pt idx="4071">
                  <c:v>44915</c:v>
                </c:pt>
                <c:pt idx="4072">
                  <c:v>44915</c:v>
                </c:pt>
                <c:pt idx="4073">
                  <c:v>44915</c:v>
                </c:pt>
                <c:pt idx="4074">
                  <c:v>44915</c:v>
                </c:pt>
                <c:pt idx="4075">
                  <c:v>44915</c:v>
                </c:pt>
                <c:pt idx="4076">
                  <c:v>44915</c:v>
                </c:pt>
                <c:pt idx="4077">
                  <c:v>44915</c:v>
                </c:pt>
                <c:pt idx="4078">
                  <c:v>44915</c:v>
                </c:pt>
                <c:pt idx="4079">
                  <c:v>44915</c:v>
                </c:pt>
                <c:pt idx="4080">
                  <c:v>44915</c:v>
                </c:pt>
                <c:pt idx="4081">
                  <c:v>44915</c:v>
                </c:pt>
                <c:pt idx="4082">
                  <c:v>44915</c:v>
                </c:pt>
                <c:pt idx="4083">
                  <c:v>44915</c:v>
                </c:pt>
                <c:pt idx="4084">
                  <c:v>44915</c:v>
                </c:pt>
                <c:pt idx="4085">
                  <c:v>44915</c:v>
                </c:pt>
                <c:pt idx="4086">
                  <c:v>44915</c:v>
                </c:pt>
                <c:pt idx="4087">
                  <c:v>44915</c:v>
                </c:pt>
                <c:pt idx="4088">
                  <c:v>44915</c:v>
                </c:pt>
                <c:pt idx="4089">
                  <c:v>44915</c:v>
                </c:pt>
                <c:pt idx="4090">
                  <c:v>44915</c:v>
                </c:pt>
                <c:pt idx="4091">
                  <c:v>44915</c:v>
                </c:pt>
                <c:pt idx="4092">
                  <c:v>44915</c:v>
                </c:pt>
                <c:pt idx="4093">
                  <c:v>44915</c:v>
                </c:pt>
                <c:pt idx="4094">
                  <c:v>44914</c:v>
                </c:pt>
                <c:pt idx="4095">
                  <c:v>44914</c:v>
                </c:pt>
                <c:pt idx="4096">
                  <c:v>44914</c:v>
                </c:pt>
                <c:pt idx="4097">
                  <c:v>44914</c:v>
                </c:pt>
                <c:pt idx="4098">
                  <c:v>44914</c:v>
                </c:pt>
                <c:pt idx="4099">
                  <c:v>44914</c:v>
                </c:pt>
                <c:pt idx="4100">
                  <c:v>44914</c:v>
                </c:pt>
                <c:pt idx="4101">
                  <c:v>44914</c:v>
                </c:pt>
                <c:pt idx="4102">
                  <c:v>44914</c:v>
                </c:pt>
                <c:pt idx="4103">
                  <c:v>44914</c:v>
                </c:pt>
                <c:pt idx="4104">
                  <c:v>44914</c:v>
                </c:pt>
                <c:pt idx="4105">
                  <c:v>44914</c:v>
                </c:pt>
                <c:pt idx="4106">
                  <c:v>44914</c:v>
                </c:pt>
                <c:pt idx="4107">
                  <c:v>44914</c:v>
                </c:pt>
                <c:pt idx="4108">
                  <c:v>44914</c:v>
                </c:pt>
                <c:pt idx="4109">
                  <c:v>44914</c:v>
                </c:pt>
                <c:pt idx="4110">
                  <c:v>44914</c:v>
                </c:pt>
                <c:pt idx="4111">
                  <c:v>44914</c:v>
                </c:pt>
                <c:pt idx="4112">
                  <c:v>44914</c:v>
                </c:pt>
                <c:pt idx="4113">
                  <c:v>44914</c:v>
                </c:pt>
                <c:pt idx="4114">
                  <c:v>44914</c:v>
                </c:pt>
                <c:pt idx="4115">
                  <c:v>44914</c:v>
                </c:pt>
                <c:pt idx="4116">
                  <c:v>44914</c:v>
                </c:pt>
                <c:pt idx="4117">
                  <c:v>44914</c:v>
                </c:pt>
                <c:pt idx="4118">
                  <c:v>44913</c:v>
                </c:pt>
                <c:pt idx="4119">
                  <c:v>44913</c:v>
                </c:pt>
                <c:pt idx="4120">
                  <c:v>44913</c:v>
                </c:pt>
                <c:pt idx="4121">
                  <c:v>44913</c:v>
                </c:pt>
                <c:pt idx="4122">
                  <c:v>44913</c:v>
                </c:pt>
                <c:pt idx="4123">
                  <c:v>44913</c:v>
                </c:pt>
                <c:pt idx="4124">
                  <c:v>44913</c:v>
                </c:pt>
                <c:pt idx="4125">
                  <c:v>44913</c:v>
                </c:pt>
                <c:pt idx="4126">
                  <c:v>44913</c:v>
                </c:pt>
                <c:pt idx="4127">
                  <c:v>44913</c:v>
                </c:pt>
                <c:pt idx="4128">
                  <c:v>44913</c:v>
                </c:pt>
                <c:pt idx="4129">
                  <c:v>44913</c:v>
                </c:pt>
                <c:pt idx="4130">
                  <c:v>44913</c:v>
                </c:pt>
                <c:pt idx="4131">
                  <c:v>44913</c:v>
                </c:pt>
                <c:pt idx="4132">
                  <c:v>44913</c:v>
                </c:pt>
                <c:pt idx="4133">
                  <c:v>44913</c:v>
                </c:pt>
                <c:pt idx="4134">
                  <c:v>44913</c:v>
                </c:pt>
                <c:pt idx="4135">
                  <c:v>44913</c:v>
                </c:pt>
                <c:pt idx="4136">
                  <c:v>44913</c:v>
                </c:pt>
                <c:pt idx="4137">
                  <c:v>44912</c:v>
                </c:pt>
                <c:pt idx="4138">
                  <c:v>44912</c:v>
                </c:pt>
                <c:pt idx="4139">
                  <c:v>44912</c:v>
                </c:pt>
                <c:pt idx="4140">
                  <c:v>44912</c:v>
                </c:pt>
                <c:pt idx="4141">
                  <c:v>44912</c:v>
                </c:pt>
                <c:pt idx="4142">
                  <c:v>44912</c:v>
                </c:pt>
                <c:pt idx="4143">
                  <c:v>44912</c:v>
                </c:pt>
                <c:pt idx="4144">
                  <c:v>44912</c:v>
                </c:pt>
                <c:pt idx="4145">
                  <c:v>44912</c:v>
                </c:pt>
                <c:pt idx="4146">
                  <c:v>44912</c:v>
                </c:pt>
                <c:pt idx="4147">
                  <c:v>44912</c:v>
                </c:pt>
                <c:pt idx="4148">
                  <c:v>44912</c:v>
                </c:pt>
                <c:pt idx="4149">
                  <c:v>44912</c:v>
                </c:pt>
                <c:pt idx="4150">
                  <c:v>44912</c:v>
                </c:pt>
                <c:pt idx="4151">
                  <c:v>44912</c:v>
                </c:pt>
                <c:pt idx="4152">
                  <c:v>44911</c:v>
                </c:pt>
                <c:pt idx="4153">
                  <c:v>44911</c:v>
                </c:pt>
                <c:pt idx="4154">
                  <c:v>44911</c:v>
                </c:pt>
                <c:pt idx="4155">
                  <c:v>44911</c:v>
                </c:pt>
                <c:pt idx="4156">
                  <c:v>44911</c:v>
                </c:pt>
                <c:pt idx="4157">
                  <c:v>44911</c:v>
                </c:pt>
                <c:pt idx="4158">
                  <c:v>44911</c:v>
                </c:pt>
                <c:pt idx="4159">
                  <c:v>44911</c:v>
                </c:pt>
                <c:pt idx="4160">
                  <c:v>44911</c:v>
                </c:pt>
                <c:pt idx="4161">
                  <c:v>44911</c:v>
                </c:pt>
                <c:pt idx="4162">
                  <c:v>44911</c:v>
                </c:pt>
                <c:pt idx="4163">
                  <c:v>44911</c:v>
                </c:pt>
                <c:pt idx="4164">
                  <c:v>44911</c:v>
                </c:pt>
                <c:pt idx="4165">
                  <c:v>44911</c:v>
                </c:pt>
                <c:pt idx="4166">
                  <c:v>44911</c:v>
                </c:pt>
                <c:pt idx="4167">
                  <c:v>44911</c:v>
                </c:pt>
                <c:pt idx="4168">
                  <c:v>44911</c:v>
                </c:pt>
                <c:pt idx="4169">
                  <c:v>44911</c:v>
                </c:pt>
                <c:pt idx="4170">
                  <c:v>44911</c:v>
                </c:pt>
                <c:pt idx="4171">
                  <c:v>44911</c:v>
                </c:pt>
                <c:pt idx="4172">
                  <c:v>44911</c:v>
                </c:pt>
                <c:pt idx="4173">
                  <c:v>44911</c:v>
                </c:pt>
                <c:pt idx="4174">
                  <c:v>44911</c:v>
                </c:pt>
                <c:pt idx="4175">
                  <c:v>44911</c:v>
                </c:pt>
                <c:pt idx="4176">
                  <c:v>44911</c:v>
                </c:pt>
                <c:pt idx="4177">
                  <c:v>44910</c:v>
                </c:pt>
                <c:pt idx="4178">
                  <c:v>44910</c:v>
                </c:pt>
                <c:pt idx="4179">
                  <c:v>44910</c:v>
                </c:pt>
                <c:pt idx="4180">
                  <c:v>44910</c:v>
                </c:pt>
                <c:pt idx="4181">
                  <c:v>44910</c:v>
                </c:pt>
                <c:pt idx="4182">
                  <c:v>44910</c:v>
                </c:pt>
                <c:pt idx="4183">
                  <c:v>44910</c:v>
                </c:pt>
                <c:pt idx="4184">
                  <c:v>44910</c:v>
                </c:pt>
                <c:pt idx="4185">
                  <c:v>44910</c:v>
                </c:pt>
                <c:pt idx="4186">
                  <c:v>44910</c:v>
                </c:pt>
                <c:pt idx="4187">
                  <c:v>44910</c:v>
                </c:pt>
                <c:pt idx="4188">
                  <c:v>44910</c:v>
                </c:pt>
                <c:pt idx="4189">
                  <c:v>44910</c:v>
                </c:pt>
                <c:pt idx="4190">
                  <c:v>44910</c:v>
                </c:pt>
                <c:pt idx="4191">
                  <c:v>44910</c:v>
                </c:pt>
                <c:pt idx="4192">
                  <c:v>44910</c:v>
                </c:pt>
                <c:pt idx="4193">
                  <c:v>44910</c:v>
                </c:pt>
                <c:pt idx="4194">
                  <c:v>44910</c:v>
                </c:pt>
                <c:pt idx="4195">
                  <c:v>44910</c:v>
                </c:pt>
                <c:pt idx="4196">
                  <c:v>44910</c:v>
                </c:pt>
                <c:pt idx="4197">
                  <c:v>44910</c:v>
                </c:pt>
                <c:pt idx="4198">
                  <c:v>44910</c:v>
                </c:pt>
                <c:pt idx="4199">
                  <c:v>44910</c:v>
                </c:pt>
                <c:pt idx="4200">
                  <c:v>44910</c:v>
                </c:pt>
                <c:pt idx="4201">
                  <c:v>44910</c:v>
                </c:pt>
                <c:pt idx="4202">
                  <c:v>44910</c:v>
                </c:pt>
                <c:pt idx="4203">
                  <c:v>44910</c:v>
                </c:pt>
                <c:pt idx="4204">
                  <c:v>44910</c:v>
                </c:pt>
                <c:pt idx="4205">
                  <c:v>44910</c:v>
                </c:pt>
                <c:pt idx="4206">
                  <c:v>44910</c:v>
                </c:pt>
                <c:pt idx="4207">
                  <c:v>44910</c:v>
                </c:pt>
                <c:pt idx="4208">
                  <c:v>44910</c:v>
                </c:pt>
                <c:pt idx="4209">
                  <c:v>44910</c:v>
                </c:pt>
                <c:pt idx="4210">
                  <c:v>44909</c:v>
                </c:pt>
                <c:pt idx="4211">
                  <c:v>44909</c:v>
                </c:pt>
                <c:pt idx="4212">
                  <c:v>44909</c:v>
                </c:pt>
                <c:pt idx="4213">
                  <c:v>44909</c:v>
                </c:pt>
                <c:pt idx="4214">
                  <c:v>44909</c:v>
                </c:pt>
                <c:pt idx="4215">
                  <c:v>44909</c:v>
                </c:pt>
                <c:pt idx="4216">
                  <c:v>44909</c:v>
                </c:pt>
                <c:pt idx="4217">
                  <c:v>44909</c:v>
                </c:pt>
                <c:pt idx="4218">
                  <c:v>44909</c:v>
                </c:pt>
                <c:pt idx="4219">
                  <c:v>44909</c:v>
                </c:pt>
                <c:pt idx="4220">
                  <c:v>44909</c:v>
                </c:pt>
                <c:pt idx="4221">
                  <c:v>44909</c:v>
                </c:pt>
                <c:pt idx="4222">
                  <c:v>44909</c:v>
                </c:pt>
                <c:pt idx="4223">
                  <c:v>44909</c:v>
                </c:pt>
                <c:pt idx="4224">
                  <c:v>44909</c:v>
                </c:pt>
                <c:pt idx="4225">
                  <c:v>44909</c:v>
                </c:pt>
                <c:pt idx="4226">
                  <c:v>44909</c:v>
                </c:pt>
                <c:pt idx="4227">
                  <c:v>44909</c:v>
                </c:pt>
                <c:pt idx="4228">
                  <c:v>44909</c:v>
                </c:pt>
                <c:pt idx="4229">
                  <c:v>44909</c:v>
                </c:pt>
                <c:pt idx="4230">
                  <c:v>44909</c:v>
                </c:pt>
                <c:pt idx="4231">
                  <c:v>44909</c:v>
                </c:pt>
                <c:pt idx="4232">
                  <c:v>44909</c:v>
                </c:pt>
                <c:pt idx="4233">
                  <c:v>44909</c:v>
                </c:pt>
                <c:pt idx="4234">
                  <c:v>44909</c:v>
                </c:pt>
                <c:pt idx="4235">
                  <c:v>44909</c:v>
                </c:pt>
                <c:pt idx="4236">
                  <c:v>44909</c:v>
                </c:pt>
                <c:pt idx="4237">
                  <c:v>44909</c:v>
                </c:pt>
                <c:pt idx="4238">
                  <c:v>44908</c:v>
                </c:pt>
                <c:pt idx="4239">
                  <c:v>44908</c:v>
                </c:pt>
                <c:pt idx="4240">
                  <c:v>44908</c:v>
                </c:pt>
                <c:pt idx="4241">
                  <c:v>44908</c:v>
                </c:pt>
                <c:pt idx="4242">
                  <c:v>44908</c:v>
                </c:pt>
                <c:pt idx="4243">
                  <c:v>44908</c:v>
                </c:pt>
                <c:pt idx="4244">
                  <c:v>44908</c:v>
                </c:pt>
                <c:pt idx="4245">
                  <c:v>44908</c:v>
                </c:pt>
                <c:pt idx="4246">
                  <c:v>44908</c:v>
                </c:pt>
                <c:pt idx="4247">
                  <c:v>44908</c:v>
                </c:pt>
                <c:pt idx="4248">
                  <c:v>44908</c:v>
                </c:pt>
                <c:pt idx="4249">
                  <c:v>44908</c:v>
                </c:pt>
                <c:pt idx="4250">
                  <c:v>44908</c:v>
                </c:pt>
                <c:pt idx="4251">
                  <c:v>44908</c:v>
                </c:pt>
                <c:pt idx="4252">
                  <c:v>44908</c:v>
                </c:pt>
                <c:pt idx="4253">
                  <c:v>44908</c:v>
                </c:pt>
                <c:pt idx="4254">
                  <c:v>44908</c:v>
                </c:pt>
                <c:pt idx="4255">
                  <c:v>44908</c:v>
                </c:pt>
                <c:pt idx="4256">
                  <c:v>44908</c:v>
                </c:pt>
                <c:pt idx="4257">
                  <c:v>44908</c:v>
                </c:pt>
                <c:pt idx="4258">
                  <c:v>44908</c:v>
                </c:pt>
                <c:pt idx="4259">
                  <c:v>44908</c:v>
                </c:pt>
                <c:pt idx="4260">
                  <c:v>44908</c:v>
                </c:pt>
                <c:pt idx="4261">
                  <c:v>44908</c:v>
                </c:pt>
                <c:pt idx="4262">
                  <c:v>44908</c:v>
                </c:pt>
                <c:pt idx="4263">
                  <c:v>44908</c:v>
                </c:pt>
                <c:pt idx="4264">
                  <c:v>44908</c:v>
                </c:pt>
                <c:pt idx="4265">
                  <c:v>44908</c:v>
                </c:pt>
                <c:pt idx="4266">
                  <c:v>44908</c:v>
                </c:pt>
                <c:pt idx="4267">
                  <c:v>44907</c:v>
                </c:pt>
                <c:pt idx="4268">
                  <c:v>44907</c:v>
                </c:pt>
                <c:pt idx="4269">
                  <c:v>44907</c:v>
                </c:pt>
                <c:pt idx="4270">
                  <c:v>44907</c:v>
                </c:pt>
                <c:pt idx="4271">
                  <c:v>44907</c:v>
                </c:pt>
                <c:pt idx="4272">
                  <c:v>44907</c:v>
                </c:pt>
                <c:pt idx="4273">
                  <c:v>44907</c:v>
                </c:pt>
                <c:pt idx="4274">
                  <c:v>44907</c:v>
                </c:pt>
                <c:pt idx="4275">
                  <c:v>44907</c:v>
                </c:pt>
                <c:pt idx="4276">
                  <c:v>44907</c:v>
                </c:pt>
                <c:pt idx="4277">
                  <c:v>44907</c:v>
                </c:pt>
                <c:pt idx="4278">
                  <c:v>44907</c:v>
                </c:pt>
                <c:pt idx="4279">
                  <c:v>44907</c:v>
                </c:pt>
                <c:pt idx="4280">
                  <c:v>44907</c:v>
                </c:pt>
                <c:pt idx="4281">
                  <c:v>44907</c:v>
                </c:pt>
                <c:pt idx="4282">
                  <c:v>44907</c:v>
                </c:pt>
                <c:pt idx="4283">
                  <c:v>44907</c:v>
                </c:pt>
                <c:pt idx="4284">
                  <c:v>44907</c:v>
                </c:pt>
                <c:pt idx="4285">
                  <c:v>44907</c:v>
                </c:pt>
                <c:pt idx="4286">
                  <c:v>44907</c:v>
                </c:pt>
                <c:pt idx="4287">
                  <c:v>44907</c:v>
                </c:pt>
                <c:pt idx="4288">
                  <c:v>44906</c:v>
                </c:pt>
                <c:pt idx="4289">
                  <c:v>44906</c:v>
                </c:pt>
                <c:pt idx="4290">
                  <c:v>44906</c:v>
                </c:pt>
                <c:pt idx="4291">
                  <c:v>44906</c:v>
                </c:pt>
                <c:pt idx="4292">
                  <c:v>44906</c:v>
                </c:pt>
                <c:pt idx="4293">
                  <c:v>44906</c:v>
                </c:pt>
                <c:pt idx="4294">
                  <c:v>44906</c:v>
                </c:pt>
                <c:pt idx="4295">
                  <c:v>44906</c:v>
                </c:pt>
                <c:pt idx="4296">
                  <c:v>44906</c:v>
                </c:pt>
                <c:pt idx="4297">
                  <c:v>44906</c:v>
                </c:pt>
                <c:pt idx="4298">
                  <c:v>44906</c:v>
                </c:pt>
                <c:pt idx="4299">
                  <c:v>44906</c:v>
                </c:pt>
                <c:pt idx="4300">
                  <c:v>44906</c:v>
                </c:pt>
                <c:pt idx="4301">
                  <c:v>44906</c:v>
                </c:pt>
                <c:pt idx="4302">
                  <c:v>44906</c:v>
                </c:pt>
                <c:pt idx="4303">
                  <c:v>44905</c:v>
                </c:pt>
                <c:pt idx="4304">
                  <c:v>44905</c:v>
                </c:pt>
                <c:pt idx="4305">
                  <c:v>44905</c:v>
                </c:pt>
                <c:pt idx="4306">
                  <c:v>44905</c:v>
                </c:pt>
                <c:pt idx="4307">
                  <c:v>44905</c:v>
                </c:pt>
                <c:pt idx="4308">
                  <c:v>44905</c:v>
                </c:pt>
                <c:pt idx="4309">
                  <c:v>44905</c:v>
                </c:pt>
                <c:pt idx="4310">
                  <c:v>44905</c:v>
                </c:pt>
                <c:pt idx="4311">
                  <c:v>44905</c:v>
                </c:pt>
                <c:pt idx="4312">
                  <c:v>44905</c:v>
                </c:pt>
                <c:pt idx="4313">
                  <c:v>44905</c:v>
                </c:pt>
                <c:pt idx="4314">
                  <c:v>44905</c:v>
                </c:pt>
                <c:pt idx="4315">
                  <c:v>44905</c:v>
                </c:pt>
                <c:pt idx="4316">
                  <c:v>44905</c:v>
                </c:pt>
                <c:pt idx="4317">
                  <c:v>44905</c:v>
                </c:pt>
                <c:pt idx="4318">
                  <c:v>44905</c:v>
                </c:pt>
                <c:pt idx="4319">
                  <c:v>44904</c:v>
                </c:pt>
                <c:pt idx="4320">
                  <c:v>44904</c:v>
                </c:pt>
                <c:pt idx="4321">
                  <c:v>44904</c:v>
                </c:pt>
                <c:pt idx="4322">
                  <c:v>44904</c:v>
                </c:pt>
                <c:pt idx="4323">
                  <c:v>44904</c:v>
                </c:pt>
                <c:pt idx="4324">
                  <c:v>44904</c:v>
                </c:pt>
                <c:pt idx="4325">
                  <c:v>44904</c:v>
                </c:pt>
                <c:pt idx="4326">
                  <c:v>44904</c:v>
                </c:pt>
                <c:pt idx="4327">
                  <c:v>44904</c:v>
                </c:pt>
                <c:pt idx="4328">
                  <c:v>44904</c:v>
                </c:pt>
                <c:pt idx="4329">
                  <c:v>44904</c:v>
                </c:pt>
                <c:pt idx="4330">
                  <c:v>44904</c:v>
                </c:pt>
                <c:pt idx="4331">
                  <c:v>44904</c:v>
                </c:pt>
                <c:pt idx="4332">
                  <c:v>44904</c:v>
                </c:pt>
                <c:pt idx="4333">
                  <c:v>44904</c:v>
                </c:pt>
                <c:pt idx="4334">
                  <c:v>44904</c:v>
                </c:pt>
                <c:pt idx="4335">
                  <c:v>44904</c:v>
                </c:pt>
                <c:pt idx="4336">
                  <c:v>44904</c:v>
                </c:pt>
                <c:pt idx="4337">
                  <c:v>44904</c:v>
                </c:pt>
                <c:pt idx="4338">
                  <c:v>44904</c:v>
                </c:pt>
                <c:pt idx="4339">
                  <c:v>44904</c:v>
                </c:pt>
                <c:pt idx="4340">
                  <c:v>44904</c:v>
                </c:pt>
                <c:pt idx="4341">
                  <c:v>44903</c:v>
                </c:pt>
                <c:pt idx="4342">
                  <c:v>44903</c:v>
                </c:pt>
                <c:pt idx="4343">
                  <c:v>44903</c:v>
                </c:pt>
                <c:pt idx="4344">
                  <c:v>44903</c:v>
                </c:pt>
                <c:pt idx="4345">
                  <c:v>44903</c:v>
                </c:pt>
                <c:pt idx="4346">
                  <c:v>44903</c:v>
                </c:pt>
                <c:pt idx="4347">
                  <c:v>44903</c:v>
                </c:pt>
                <c:pt idx="4348">
                  <c:v>44903</c:v>
                </c:pt>
                <c:pt idx="4349">
                  <c:v>44903</c:v>
                </c:pt>
                <c:pt idx="4350">
                  <c:v>44903</c:v>
                </c:pt>
                <c:pt idx="4351">
                  <c:v>44903</c:v>
                </c:pt>
                <c:pt idx="4352">
                  <c:v>44903</c:v>
                </c:pt>
                <c:pt idx="4353">
                  <c:v>44903</c:v>
                </c:pt>
                <c:pt idx="4354">
                  <c:v>44903</c:v>
                </c:pt>
                <c:pt idx="4355">
                  <c:v>44903</c:v>
                </c:pt>
                <c:pt idx="4356">
                  <c:v>44903</c:v>
                </c:pt>
                <c:pt idx="4357">
                  <c:v>44903</c:v>
                </c:pt>
                <c:pt idx="4358">
                  <c:v>44903</c:v>
                </c:pt>
                <c:pt idx="4359">
                  <c:v>44903</c:v>
                </c:pt>
                <c:pt idx="4360">
                  <c:v>44903</c:v>
                </c:pt>
                <c:pt idx="4361">
                  <c:v>44903</c:v>
                </c:pt>
                <c:pt idx="4362">
                  <c:v>44903</c:v>
                </c:pt>
                <c:pt idx="4363">
                  <c:v>44903</c:v>
                </c:pt>
                <c:pt idx="4364">
                  <c:v>44903</c:v>
                </c:pt>
                <c:pt idx="4365">
                  <c:v>44903</c:v>
                </c:pt>
                <c:pt idx="4366">
                  <c:v>44903</c:v>
                </c:pt>
                <c:pt idx="4367">
                  <c:v>44903</c:v>
                </c:pt>
                <c:pt idx="4368">
                  <c:v>44903</c:v>
                </c:pt>
                <c:pt idx="4369">
                  <c:v>44903</c:v>
                </c:pt>
                <c:pt idx="4370">
                  <c:v>44903</c:v>
                </c:pt>
                <c:pt idx="4371">
                  <c:v>44902</c:v>
                </c:pt>
                <c:pt idx="4372">
                  <c:v>44902</c:v>
                </c:pt>
                <c:pt idx="4373">
                  <c:v>44902</c:v>
                </c:pt>
                <c:pt idx="4374">
                  <c:v>44902</c:v>
                </c:pt>
                <c:pt idx="4375">
                  <c:v>44902</c:v>
                </c:pt>
                <c:pt idx="4376">
                  <c:v>44902</c:v>
                </c:pt>
                <c:pt idx="4377">
                  <c:v>44902</c:v>
                </c:pt>
                <c:pt idx="4378">
                  <c:v>44902</c:v>
                </c:pt>
                <c:pt idx="4379">
                  <c:v>44902</c:v>
                </c:pt>
                <c:pt idx="4380">
                  <c:v>44902</c:v>
                </c:pt>
                <c:pt idx="4381">
                  <c:v>44902</c:v>
                </c:pt>
                <c:pt idx="4382">
                  <c:v>44902</c:v>
                </c:pt>
                <c:pt idx="4383">
                  <c:v>44902</c:v>
                </c:pt>
                <c:pt idx="4384">
                  <c:v>44902</c:v>
                </c:pt>
                <c:pt idx="4385">
                  <c:v>44902</c:v>
                </c:pt>
                <c:pt idx="4386">
                  <c:v>44902</c:v>
                </c:pt>
                <c:pt idx="4387">
                  <c:v>44902</c:v>
                </c:pt>
                <c:pt idx="4388">
                  <c:v>44902</c:v>
                </c:pt>
                <c:pt idx="4389">
                  <c:v>44902</c:v>
                </c:pt>
                <c:pt idx="4390">
                  <c:v>44902</c:v>
                </c:pt>
                <c:pt idx="4391">
                  <c:v>44902</c:v>
                </c:pt>
                <c:pt idx="4392">
                  <c:v>44902</c:v>
                </c:pt>
                <c:pt idx="4393">
                  <c:v>44902</c:v>
                </c:pt>
                <c:pt idx="4394">
                  <c:v>44902</c:v>
                </c:pt>
                <c:pt idx="4395">
                  <c:v>44902</c:v>
                </c:pt>
                <c:pt idx="4396">
                  <c:v>44902</c:v>
                </c:pt>
                <c:pt idx="4397">
                  <c:v>44902</c:v>
                </c:pt>
                <c:pt idx="4398">
                  <c:v>44902</c:v>
                </c:pt>
                <c:pt idx="4399">
                  <c:v>44902</c:v>
                </c:pt>
                <c:pt idx="4400">
                  <c:v>44902</c:v>
                </c:pt>
                <c:pt idx="4401">
                  <c:v>44902</c:v>
                </c:pt>
                <c:pt idx="4402">
                  <c:v>44902</c:v>
                </c:pt>
                <c:pt idx="4403">
                  <c:v>44901</c:v>
                </c:pt>
                <c:pt idx="4404">
                  <c:v>44901</c:v>
                </c:pt>
                <c:pt idx="4405">
                  <c:v>44901</c:v>
                </c:pt>
                <c:pt idx="4406">
                  <c:v>44901</c:v>
                </c:pt>
                <c:pt idx="4407">
                  <c:v>44901</c:v>
                </c:pt>
                <c:pt idx="4408">
                  <c:v>44901</c:v>
                </c:pt>
                <c:pt idx="4409">
                  <c:v>44901</c:v>
                </c:pt>
                <c:pt idx="4410">
                  <c:v>44901</c:v>
                </c:pt>
                <c:pt idx="4411">
                  <c:v>44901</c:v>
                </c:pt>
                <c:pt idx="4412">
                  <c:v>44901</c:v>
                </c:pt>
                <c:pt idx="4413">
                  <c:v>44901</c:v>
                </c:pt>
                <c:pt idx="4414">
                  <c:v>44901</c:v>
                </c:pt>
                <c:pt idx="4415">
                  <c:v>44901</c:v>
                </c:pt>
                <c:pt idx="4416">
                  <c:v>44901</c:v>
                </c:pt>
                <c:pt idx="4417">
                  <c:v>44901</c:v>
                </c:pt>
                <c:pt idx="4418">
                  <c:v>44901</c:v>
                </c:pt>
                <c:pt idx="4419">
                  <c:v>44901</c:v>
                </c:pt>
                <c:pt idx="4420">
                  <c:v>44901</c:v>
                </c:pt>
                <c:pt idx="4421">
                  <c:v>44901</c:v>
                </c:pt>
                <c:pt idx="4422">
                  <c:v>44901</c:v>
                </c:pt>
                <c:pt idx="4423">
                  <c:v>44901</c:v>
                </c:pt>
                <c:pt idx="4424">
                  <c:v>44901</c:v>
                </c:pt>
                <c:pt idx="4425">
                  <c:v>44901</c:v>
                </c:pt>
                <c:pt idx="4426">
                  <c:v>44901</c:v>
                </c:pt>
                <c:pt idx="4427">
                  <c:v>44901</c:v>
                </c:pt>
                <c:pt idx="4428">
                  <c:v>44901</c:v>
                </c:pt>
                <c:pt idx="4429">
                  <c:v>44901</c:v>
                </c:pt>
                <c:pt idx="4430">
                  <c:v>44901</c:v>
                </c:pt>
                <c:pt idx="4431">
                  <c:v>44901</c:v>
                </c:pt>
                <c:pt idx="4432">
                  <c:v>44901</c:v>
                </c:pt>
                <c:pt idx="4433">
                  <c:v>44901</c:v>
                </c:pt>
                <c:pt idx="4434">
                  <c:v>44901</c:v>
                </c:pt>
                <c:pt idx="4435">
                  <c:v>44901</c:v>
                </c:pt>
                <c:pt idx="4436">
                  <c:v>44901</c:v>
                </c:pt>
                <c:pt idx="4437">
                  <c:v>44901</c:v>
                </c:pt>
                <c:pt idx="4438">
                  <c:v>44901</c:v>
                </c:pt>
                <c:pt idx="4439">
                  <c:v>44901</c:v>
                </c:pt>
                <c:pt idx="4440">
                  <c:v>44901</c:v>
                </c:pt>
                <c:pt idx="4441">
                  <c:v>44901</c:v>
                </c:pt>
                <c:pt idx="4442">
                  <c:v>44901</c:v>
                </c:pt>
                <c:pt idx="4443">
                  <c:v>44901</c:v>
                </c:pt>
                <c:pt idx="4444">
                  <c:v>44901</c:v>
                </c:pt>
                <c:pt idx="4445">
                  <c:v>44900</c:v>
                </c:pt>
                <c:pt idx="4446">
                  <c:v>44900</c:v>
                </c:pt>
                <c:pt idx="4447">
                  <c:v>44900</c:v>
                </c:pt>
                <c:pt idx="4448">
                  <c:v>44900</c:v>
                </c:pt>
                <c:pt idx="4449">
                  <c:v>44900</c:v>
                </c:pt>
                <c:pt idx="4450">
                  <c:v>44900</c:v>
                </c:pt>
                <c:pt idx="4451">
                  <c:v>44900</c:v>
                </c:pt>
                <c:pt idx="4452">
                  <c:v>44900</c:v>
                </c:pt>
                <c:pt idx="4453">
                  <c:v>44900</c:v>
                </c:pt>
                <c:pt idx="4454">
                  <c:v>44900</c:v>
                </c:pt>
                <c:pt idx="4455">
                  <c:v>44900</c:v>
                </c:pt>
                <c:pt idx="4456">
                  <c:v>44900</c:v>
                </c:pt>
                <c:pt idx="4457">
                  <c:v>44900</c:v>
                </c:pt>
                <c:pt idx="4458">
                  <c:v>44900</c:v>
                </c:pt>
                <c:pt idx="4459">
                  <c:v>44900</c:v>
                </c:pt>
                <c:pt idx="4460">
                  <c:v>44900</c:v>
                </c:pt>
                <c:pt idx="4461">
                  <c:v>44900</c:v>
                </c:pt>
                <c:pt idx="4462">
                  <c:v>44900</c:v>
                </c:pt>
                <c:pt idx="4463">
                  <c:v>44900</c:v>
                </c:pt>
                <c:pt idx="4464">
                  <c:v>44900</c:v>
                </c:pt>
                <c:pt idx="4465">
                  <c:v>44900</c:v>
                </c:pt>
                <c:pt idx="4466">
                  <c:v>44900</c:v>
                </c:pt>
                <c:pt idx="4467">
                  <c:v>44899</c:v>
                </c:pt>
                <c:pt idx="4468">
                  <c:v>44899</c:v>
                </c:pt>
                <c:pt idx="4469">
                  <c:v>44899</c:v>
                </c:pt>
                <c:pt idx="4470">
                  <c:v>44899</c:v>
                </c:pt>
                <c:pt idx="4471">
                  <c:v>44899</c:v>
                </c:pt>
                <c:pt idx="4472">
                  <c:v>44898</c:v>
                </c:pt>
                <c:pt idx="4473">
                  <c:v>44898</c:v>
                </c:pt>
                <c:pt idx="4474">
                  <c:v>44898</c:v>
                </c:pt>
                <c:pt idx="4475">
                  <c:v>44898</c:v>
                </c:pt>
                <c:pt idx="4476">
                  <c:v>44898</c:v>
                </c:pt>
                <c:pt idx="4477">
                  <c:v>44898</c:v>
                </c:pt>
                <c:pt idx="4478">
                  <c:v>44898</c:v>
                </c:pt>
                <c:pt idx="4479">
                  <c:v>44898</c:v>
                </c:pt>
                <c:pt idx="4480">
                  <c:v>44898</c:v>
                </c:pt>
                <c:pt idx="4481">
                  <c:v>44898</c:v>
                </c:pt>
                <c:pt idx="4482">
                  <c:v>44898</c:v>
                </c:pt>
                <c:pt idx="4483">
                  <c:v>44898</c:v>
                </c:pt>
                <c:pt idx="4484">
                  <c:v>44898</c:v>
                </c:pt>
                <c:pt idx="4485">
                  <c:v>44898</c:v>
                </c:pt>
                <c:pt idx="4486">
                  <c:v>44898</c:v>
                </c:pt>
                <c:pt idx="4487">
                  <c:v>44898</c:v>
                </c:pt>
                <c:pt idx="4488">
                  <c:v>44898</c:v>
                </c:pt>
                <c:pt idx="4489">
                  <c:v>44898</c:v>
                </c:pt>
                <c:pt idx="4490">
                  <c:v>44898</c:v>
                </c:pt>
                <c:pt idx="4491">
                  <c:v>44898</c:v>
                </c:pt>
                <c:pt idx="4492">
                  <c:v>44898</c:v>
                </c:pt>
                <c:pt idx="4493">
                  <c:v>44898</c:v>
                </c:pt>
                <c:pt idx="4494">
                  <c:v>44898</c:v>
                </c:pt>
                <c:pt idx="4495">
                  <c:v>44898</c:v>
                </c:pt>
                <c:pt idx="4496">
                  <c:v>44898</c:v>
                </c:pt>
                <c:pt idx="4497">
                  <c:v>44898</c:v>
                </c:pt>
                <c:pt idx="4498">
                  <c:v>44898</c:v>
                </c:pt>
                <c:pt idx="4499">
                  <c:v>44898</c:v>
                </c:pt>
                <c:pt idx="4500">
                  <c:v>44898</c:v>
                </c:pt>
                <c:pt idx="4501">
                  <c:v>44898</c:v>
                </c:pt>
                <c:pt idx="4502">
                  <c:v>44897</c:v>
                </c:pt>
                <c:pt idx="4503">
                  <c:v>44897</c:v>
                </c:pt>
                <c:pt idx="4504">
                  <c:v>44897</c:v>
                </c:pt>
                <c:pt idx="4505">
                  <c:v>44897</c:v>
                </c:pt>
                <c:pt idx="4506">
                  <c:v>44897</c:v>
                </c:pt>
                <c:pt idx="4507">
                  <c:v>44897</c:v>
                </c:pt>
                <c:pt idx="4508">
                  <c:v>44897</c:v>
                </c:pt>
                <c:pt idx="4509">
                  <c:v>44897</c:v>
                </c:pt>
                <c:pt idx="4510">
                  <c:v>44897</c:v>
                </c:pt>
                <c:pt idx="4511">
                  <c:v>44897</c:v>
                </c:pt>
                <c:pt idx="4512">
                  <c:v>44897</c:v>
                </c:pt>
                <c:pt idx="4513">
                  <c:v>44897</c:v>
                </c:pt>
                <c:pt idx="4514">
                  <c:v>44897</c:v>
                </c:pt>
                <c:pt idx="4515">
                  <c:v>44897</c:v>
                </c:pt>
                <c:pt idx="4516">
                  <c:v>44897</c:v>
                </c:pt>
                <c:pt idx="4517">
                  <c:v>44897</c:v>
                </c:pt>
                <c:pt idx="4518">
                  <c:v>44897</c:v>
                </c:pt>
                <c:pt idx="4519">
                  <c:v>44897</c:v>
                </c:pt>
                <c:pt idx="4520">
                  <c:v>44897</c:v>
                </c:pt>
                <c:pt idx="4521">
                  <c:v>44897</c:v>
                </c:pt>
                <c:pt idx="4522">
                  <c:v>44897</c:v>
                </c:pt>
                <c:pt idx="4523">
                  <c:v>44897</c:v>
                </c:pt>
                <c:pt idx="4524">
                  <c:v>44897</c:v>
                </c:pt>
                <c:pt idx="4525">
                  <c:v>44896</c:v>
                </c:pt>
                <c:pt idx="4526">
                  <c:v>44896</c:v>
                </c:pt>
                <c:pt idx="4527">
                  <c:v>44896</c:v>
                </c:pt>
                <c:pt idx="4528">
                  <c:v>44896</c:v>
                </c:pt>
                <c:pt idx="4529">
                  <c:v>44896</c:v>
                </c:pt>
                <c:pt idx="4530">
                  <c:v>44896</c:v>
                </c:pt>
                <c:pt idx="4531">
                  <c:v>44896</c:v>
                </c:pt>
                <c:pt idx="4532">
                  <c:v>44896</c:v>
                </c:pt>
                <c:pt idx="4533">
                  <c:v>44896</c:v>
                </c:pt>
                <c:pt idx="4534">
                  <c:v>44896</c:v>
                </c:pt>
                <c:pt idx="4535">
                  <c:v>44896</c:v>
                </c:pt>
                <c:pt idx="4536">
                  <c:v>44896</c:v>
                </c:pt>
                <c:pt idx="4537">
                  <c:v>44896</c:v>
                </c:pt>
                <c:pt idx="4538">
                  <c:v>44896</c:v>
                </c:pt>
                <c:pt idx="4539">
                  <c:v>44896</c:v>
                </c:pt>
                <c:pt idx="4540">
                  <c:v>44896</c:v>
                </c:pt>
                <c:pt idx="4541">
                  <c:v>44896</c:v>
                </c:pt>
                <c:pt idx="4542">
                  <c:v>44896</c:v>
                </c:pt>
                <c:pt idx="4543">
                  <c:v>44896</c:v>
                </c:pt>
                <c:pt idx="4544">
                  <c:v>44896</c:v>
                </c:pt>
                <c:pt idx="4545">
                  <c:v>44896</c:v>
                </c:pt>
                <c:pt idx="4546">
                  <c:v>44896</c:v>
                </c:pt>
                <c:pt idx="4547">
                  <c:v>44896</c:v>
                </c:pt>
                <c:pt idx="4548">
                  <c:v>44896</c:v>
                </c:pt>
                <c:pt idx="4549">
                  <c:v>44895</c:v>
                </c:pt>
                <c:pt idx="4550">
                  <c:v>44895</c:v>
                </c:pt>
                <c:pt idx="4551">
                  <c:v>44895</c:v>
                </c:pt>
                <c:pt idx="4552">
                  <c:v>44895</c:v>
                </c:pt>
                <c:pt idx="4553">
                  <c:v>44895</c:v>
                </c:pt>
                <c:pt idx="4554">
                  <c:v>44895</c:v>
                </c:pt>
                <c:pt idx="4555">
                  <c:v>44895</c:v>
                </c:pt>
                <c:pt idx="4556">
                  <c:v>44895</c:v>
                </c:pt>
                <c:pt idx="4557">
                  <c:v>44895</c:v>
                </c:pt>
                <c:pt idx="4558">
                  <c:v>44895</c:v>
                </c:pt>
                <c:pt idx="4559">
                  <c:v>44895</c:v>
                </c:pt>
                <c:pt idx="4560">
                  <c:v>44895</c:v>
                </c:pt>
                <c:pt idx="4561">
                  <c:v>44895</c:v>
                </c:pt>
                <c:pt idx="4562">
                  <c:v>44895</c:v>
                </c:pt>
                <c:pt idx="4563">
                  <c:v>44895</c:v>
                </c:pt>
                <c:pt idx="4564">
                  <c:v>44895</c:v>
                </c:pt>
                <c:pt idx="4565">
                  <c:v>44895</c:v>
                </c:pt>
                <c:pt idx="4566">
                  <c:v>44895</c:v>
                </c:pt>
                <c:pt idx="4567">
                  <c:v>44895</c:v>
                </c:pt>
                <c:pt idx="4568">
                  <c:v>44895</c:v>
                </c:pt>
                <c:pt idx="4569">
                  <c:v>44895</c:v>
                </c:pt>
                <c:pt idx="4570">
                  <c:v>44895</c:v>
                </c:pt>
                <c:pt idx="4571">
                  <c:v>44895</c:v>
                </c:pt>
                <c:pt idx="4572">
                  <c:v>44894</c:v>
                </c:pt>
                <c:pt idx="4573">
                  <c:v>44894</c:v>
                </c:pt>
                <c:pt idx="4574">
                  <c:v>44894</c:v>
                </c:pt>
                <c:pt idx="4575">
                  <c:v>44894</c:v>
                </c:pt>
                <c:pt idx="4576">
                  <c:v>44894</c:v>
                </c:pt>
                <c:pt idx="4577">
                  <c:v>44894</c:v>
                </c:pt>
                <c:pt idx="4578">
                  <c:v>44894</c:v>
                </c:pt>
                <c:pt idx="4579">
                  <c:v>44894</c:v>
                </c:pt>
                <c:pt idx="4580">
                  <c:v>44894</c:v>
                </c:pt>
                <c:pt idx="4581">
                  <c:v>44894</c:v>
                </c:pt>
                <c:pt idx="4582">
                  <c:v>44894</c:v>
                </c:pt>
                <c:pt idx="4583">
                  <c:v>44894</c:v>
                </c:pt>
                <c:pt idx="4584">
                  <c:v>44894</c:v>
                </c:pt>
                <c:pt idx="4585">
                  <c:v>44894</c:v>
                </c:pt>
                <c:pt idx="4586">
                  <c:v>44894</c:v>
                </c:pt>
                <c:pt idx="4587">
                  <c:v>44894</c:v>
                </c:pt>
                <c:pt idx="4588">
                  <c:v>44894</c:v>
                </c:pt>
                <c:pt idx="4589">
                  <c:v>44894</c:v>
                </c:pt>
                <c:pt idx="4590">
                  <c:v>44894</c:v>
                </c:pt>
                <c:pt idx="4591">
                  <c:v>44894</c:v>
                </c:pt>
                <c:pt idx="4592">
                  <c:v>44894</c:v>
                </c:pt>
                <c:pt idx="4593">
                  <c:v>44894</c:v>
                </c:pt>
                <c:pt idx="4594">
                  <c:v>44894</c:v>
                </c:pt>
                <c:pt idx="4595">
                  <c:v>44894</c:v>
                </c:pt>
                <c:pt idx="4596">
                  <c:v>44893</c:v>
                </c:pt>
                <c:pt idx="4597">
                  <c:v>44893</c:v>
                </c:pt>
                <c:pt idx="4598">
                  <c:v>44893</c:v>
                </c:pt>
                <c:pt idx="4599">
                  <c:v>44893</c:v>
                </c:pt>
                <c:pt idx="4600">
                  <c:v>44893</c:v>
                </c:pt>
                <c:pt idx="4601">
                  <c:v>44893</c:v>
                </c:pt>
                <c:pt idx="4602">
                  <c:v>44893</c:v>
                </c:pt>
                <c:pt idx="4603">
                  <c:v>44893</c:v>
                </c:pt>
                <c:pt idx="4604">
                  <c:v>44893</c:v>
                </c:pt>
                <c:pt idx="4605">
                  <c:v>44893</c:v>
                </c:pt>
                <c:pt idx="4606">
                  <c:v>44893</c:v>
                </c:pt>
                <c:pt idx="4607">
                  <c:v>44893</c:v>
                </c:pt>
                <c:pt idx="4608">
                  <c:v>44893</c:v>
                </c:pt>
                <c:pt idx="4609">
                  <c:v>44893</c:v>
                </c:pt>
                <c:pt idx="4610">
                  <c:v>44893</c:v>
                </c:pt>
                <c:pt idx="4611">
                  <c:v>44893</c:v>
                </c:pt>
                <c:pt idx="4612">
                  <c:v>44893</c:v>
                </c:pt>
                <c:pt idx="4613">
                  <c:v>44893</c:v>
                </c:pt>
                <c:pt idx="4614">
                  <c:v>44893</c:v>
                </c:pt>
                <c:pt idx="4615">
                  <c:v>44893</c:v>
                </c:pt>
                <c:pt idx="4616">
                  <c:v>44893</c:v>
                </c:pt>
                <c:pt idx="4617">
                  <c:v>44893</c:v>
                </c:pt>
                <c:pt idx="4618">
                  <c:v>44893</c:v>
                </c:pt>
                <c:pt idx="4619">
                  <c:v>44893</c:v>
                </c:pt>
                <c:pt idx="4620">
                  <c:v>44893</c:v>
                </c:pt>
                <c:pt idx="4621">
                  <c:v>44893</c:v>
                </c:pt>
                <c:pt idx="4622">
                  <c:v>44893</c:v>
                </c:pt>
                <c:pt idx="4623">
                  <c:v>44893</c:v>
                </c:pt>
                <c:pt idx="4624">
                  <c:v>44893</c:v>
                </c:pt>
                <c:pt idx="4625">
                  <c:v>44893</c:v>
                </c:pt>
                <c:pt idx="4626">
                  <c:v>44892</c:v>
                </c:pt>
                <c:pt idx="4627">
                  <c:v>44892</c:v>
                </c:pt>
                <c:pt idx="4628">
                  <c:v>44892</c:v>
                </c:pt>
                <c:pt idx="4629">
                  <c:v>44892</c:v>
                </c:pt>
                <c:pt idx="4630">
                  <c:v>44892</c:v>
                </c:pt>
                <c:pt idx="4631">
                  <c:v>44892</c:v>
                </c:pt>
                <c:pt idx="4632">
                  <c:v>44892</c:v>
                </c:pt>
                <c:pt idx="4633">
                  <c:v>44892</c:v>
                </c:pt>
                <c:pt idx="4634">
                  <c:v>44892</c:v>
                </c:pt>
                <c:pt idx="4635">
                  <c:v>44892</c:v>
                </c:pt>
                <c:pt idx="4636">
                  <c:v>44892</c:v>
                </c:pt>
                <c:pt idx="4637">
                  <c:v>44892</c:v>
                </c:pt>
                <c:pt idx="4638">
                  <c:v>44892</c:v>
                </c:pt>
                <c:pt idx="4639">
                  <c:v>44892</c:v>
                </c:pt>
                <c:pt idx="4640">
                  <c:v>44891</c:v>
                </c:pt>
                <c:pt idx="4641">
                  <c:v>44891</c:v>
                </c:pt>
                <c:pt idx="4642">
                  <c:v>44891</c:v>
                </c:pt>
                <c:pt idx="4643">
                  <c:v>44891</c:v>
                </c:pt>
                <c:pt idx="4644">
                  <c:v>44891</c:v>
                </c:pt>
                <c:pt idx="4645">
                  <c:v>44891</c:v>
                </c:pt>
                <c:pt idx="4646">
                  <c:v>44891</c:v>
                </c:pt>
                <c:pt idx="4647">
                  <c:v>44891</c:v>
                </c:pt>
                <c:pt idx="4648">
                  <c:v>44891</c:v>
                </c:pt>
                <c:pt idx="4649">
                  <c:v>44891</c:v>
                </c:pt>
                <c:pt idx="4650">
                  <c:v>44891</c:v>
                </c:pt>
                <c:pt idx="4651">
                  <c:v>44891</c:v>
                </c:pt>
                <c:pt idx="4652">
                  <c:v>44891</c:v>
                </c:pt>
                <c:pt idx="4653">
                  <c:v>44891</c:v>
                </c:pt>
                <c:pt idx="4654">
                  <c:v>44891</c:v>
                </c:pt>
                <c:pt idx="4655">
                  <c:v>44891</c:v>
                </c:pt>
                <c:pt idx="4656">
                  <c:v>44891</c:v>
                </c:pt>
                <c:pt idx="4657">
                  <c:v>44891</c:v>
                </c:pt>
                <c:pt idx="4658">
                  <c:v>44891</c:v>
                </c:pt>
                <c:pt idx="4659">
                  <c:v>44891</c:v>
                </c:pt>
                <c:pt idx="4660">
                  <c:v>44891</c:v>
                </c:pt>
                <c:pt idx="4661">
                  <c:v>44891</c:v>
                </c:pt>
                <c:pt idx="4662">
                  <c:v>44891</c:v>
                </c:pt>
                <c:pt idx="4663">
                  <c:v>44891</c:v>
                </c:pt>
                <c:pt idx="4664">
                  <c:v>44891</c:v>
                </c:pt>
                <c:pt idx="4665">
                  <c:v>44891</c:v>
                </c:pt>
                <c:pt idx="4666">
                  <c:v>44891</c:v>
                </c:pt>
                <c:pt idx="4667">
                  <c:v>44891</c:v>
                </c:pt>
                <c:pt idx="4668">
                  <c:v>44891</c:v>
                </c:pt>
                <c:pt idx="4669">
                  <c:v>44891</c:v>
                </c:pt>
                <c:pt idx="4670">
                  <c:v>44890</c:v>
                </c:pt>
                <c:pt idx="4671">
                  <c:v>44890</c:v>
                </c:pt>
                <c:pt idx="4672">
                  <c:v>44890</c:v>
                </c:pt>
                <c:pt idx="4673">
                  <c:v>44890</c:v>
                </c:pt>
                <c:pt idx="4674">
                  <c:v>44890</c:v>
                </c:pt>
                <c:pt idx="4675">
                  <c:v>44890</c:v>
                </c:pt>
                <c:pt idx="4676">
                  <c:v>44890</c:v>
                </c:pt>
                <c:pt idx="4677">
                  <c:v>44890</c:v>
                </c:pt>
                <c:pt idx="4678">
                  <c:v>44890</c:v>
                </c:pt>
                <c:pt idx="4679">
                  <c:v>44890</c:v>
                </c:pt>
                <c:pt idx="4680">
                  <c:v>44890</c:v>
                </c:pt>
                <c:pt idx="4681">
                  <c:v>44890</c:v>
                </c:pt>
                <c:pt idx="4682">
                  <c:v>44890</c:v>
                </c:pt>
                <c:pt idx="4683">
                  <c:v>44890</c:v>
                </c:pt>
                <c:pt idx="4684">
                  <c:v>44890</c:v>
                </c:pt>
                <c:pt idx="4685">
                  <c:v>44890</c:v>
                </c:pt>
                <c:pt idx="4686">
                  <c:v>44890</c:v>
                </c:pt>
                <c:pt idx="4687">
                  <c:v>44890</c:v>
                </c:pt>
                <c:pt idx="4688">
                  <c:v>44890</c:v>
                </c:pt>
                <c:pt idx="4689">
                  <c:v>44890</c:v>
                </c:pt>
                <c:pt idx="4690">
                  <c:v>44890</c:v>
                </c:pt>
                <c:pt idx="4691">
                  <c:v>44890</c:v>
                </c:pt>
                <c:pt idx="4692">
                  <c:v>44890</c:v>
                </c:pt>
                <c:pt idx="4693">
                  <c:v>44890</c:v>
                </c:pt>
                <c:pt idx="4694">
                  <c:v>44890</c:v>
                </c:pt>
                <c:pt idx="4695">
                  <c:v>44890</c:v>
                </c:pt>
                <c:pt idx="4696">
                  <c:v>44890</c:v>
                </c:pt>
                <c:pt idx="4697">
                  <c:v>44890</c:v>
                </c:pt>
                <c:pt idx="4698">
                  <c:v>44890</c:v>
                </c:pt>
                <c:pt idx="4699">
                  <c:v>44890</c:v>
                </c:pt>
                <c:pt idx="4700">
                  <c:v>44890</c:v>
                </c:pt>
                <c:pt idx="4701">
                  <c:v>44890</c:v>
                </c:pt>
                <c:pt idx="4702">
                  <c:v>44890</c:v>
                </c:pt>
                <c:pt idx="4703">
                  <c:v>44890</c:v>
                </c:pt>
                <c:pt idx="4704">
                  <c:v>44890</c:v>
                </c:pt>
                <c:pt idx="4705">
                  <c:v>44889</c:v>
                </c:pt>
                <c:pt idx="4706">
                  <c:v>44889</c:v>
                </c:pt>
                <c:pt idx="4707">
                  <c:v>44889</c:v>
                </c:pt>
                <c:pt idx="4708">
                  <c:v>44889</c:v>
                </c:pt>
                <c:pt idx="4709">
                  <c:v>44889</c:v>
                </c:pt>
                <c:pt idx="4710">
                  <c:v>44889</c:v>
                </c:pt>
                <c:pt idx="4711">
                  <c:v>44889</c:v>
                </c:pt>
                <c:pt idx="4712">
                  <c:v>44889</c:v>
                </c:pt>
                <c:pt idx="4713">
                  <c:v>44889</c:v>
                </c:pt>
                <c:pt idx="4714">
                  <c:v>44889</c:v>
                </c:pt>
                <c:pt idx="4715">
                  <c:v>44889</c:v>
                </c:pt>
                <c:pt idx="4716">
                  <c:v>44889</c:v>
                </c:pt>
                <c:pt idx="4717">
                  <c:v>44889</c:v>
                </c:pt>
                <c:pt idx="4718">
                  <c:v>44889</c:v>
                </c:pt>
                <c:pt idx="4719">
                  <c:v>44889</c:v>
                </c:pt>
                <c:pt idx="4720">
                  <c:v>44889</c:v>
                </c:pt>
                <c:pt idx="4721">
                  <c:v>44889</c:v>
                </c:pt>
                <c:pt idx="4722">
                  <c:v>44889</c:v>
                </c:pt>
                <c:pt idx="4723">
                  <c:v>44889</c:v>
                </c:pt>
                <c:pt idx="4724">
                  <c:v>44889</c:v>
                </c:pt>
                <c:pt idx="4725">
                  <c:v>44889</c:v>
                </c:pt>
                <c:pt idx="4726">
                  <c:v>44889</c:v>
                </c:pt>
                <c:pt idx="4727">
                  <c:v>44889</c:v>
                </c:pt>
                <c:pt idx="4728">
                  <c:v>44889</c:v>
                </c:pt>
                <c:pt idx="4729">
                  <c:v>44889</c:v>
                </c:pt>
                <c:pt idx="4730">
                  <c:v>44888</c:v>
                </c:pt>
                <c:pt idx="4731">
                  <c:v>44888</c:v>
                </c:pt>
                <c:pt idx="4732">
                  <c:v>44888</c:v>
                </c:pt>
                <c:pt idx="4733">
                  <c:v>44888</c:v>
                </c:pt>
                <c:pt idx="4734">
                  <c:v>44888</c:v>
                </c:pt>
                <c:pt idx="4735">
                  <c:v>44888</c:v>
                </c:pt>
                <c:pt idx="4736">
                  <c:v>44888</c:v>
                </c:pt>
                <c:pt idx="4737">
                  <c:v>44888</c:v>
                </c:pt>
                <c:pt idx="4738">
                  <c:v>44888</c:v>
                </c:pt>
                <c:pt idx="4739">
                  <c:v>44888</c:v>
                </c:pt>
                <c:pt idx="4740">
                  <c:v>44888</c:v>
                </c:pt>
                <c:pt idx="4741">
                  <c:v>44888</c:v>
                </c:pt>
                <c:pt idx="4742">
                  <c:v>44888</c:v>
                </c:pt>
                <c:pt idx="4743">
                  <c:v>44888</c:v>
                </c:pt>
                <c:pt idx="4744">
                  <c:v>44888</c:v>
                </c:pt>
                <c:pt idx="4745">
                  <c:v>44888</c:v>
                </c:pt>
                <c:pt idx="4746">
                  <c:v>44888</c:v>
                </c:pt>
                <c:pt idx="4747">
                  <c:v>44888</c:v>
                </c:pt>
                <c:pt idx="4748">
                  <c:v>44888</c:v>
                </c:pt>
                <c:pt idx="4749">
                  <c:v>44888</c:v>
                </c:pt>
                <c:pt idx="4750">
                  <c:v>44888</c:v>
                </c:pt>
                <c:pt idx="4751">
                  <c:v>44888</c:v>
                </c:pt>
                <c:pt idx="4752">
                  <c:v>44888</c:v>
                </c:pt>
                <c:pt idx="4753">
                  <c:v>44888</c:v>
                </c:pt>
                <c:pt idx="4754">
                  <c:v>44888</c:v>
                </c:pt>
                <c:pt idx="4755">
                  <c:v>44888</c:v>
                </c:pt>
                <c:pt idx="4756">
                  <c:v>44888</c:v>
                </c:pt>
                <c:pt idx="4757">
                  <c:v>44888</c:v>
                </c:pt>
                <c:pt idx="4758">
                  <c:v>44888</c:v>
                </c:pt>
                <c:pt idx="4759">
                  <c:v>44888</c:v>
                </c:pt>
                <c:pt idx="4760">
                  <c:v>44888</c:v>
                </c:pt>
                <c:pt idx="4761">
                  <c:v>44888</c:v>
                </c:pt>
                <c:pt idx="4762">
                  <c:v>44888</c:v>
                </c:pt>
                <c:pt idx="4763">
                  <c:v>44888</c:v>
                </c:pt>
                <c:pt idx="4764">
                  <c:v>44887</c:v>
                </c:pt>
                <c:pt idx="4765">
                  <c:v>44887</c:v>
                </c:pt>
                <c:pt idx="4766">
                  <c:v>44887</c:v>
                </c:pt>
                <c:pt idx="4767">
                  <c:v>44887</c:v>
                </c:pt>
                <c:pt idx="4768">
                  <c:v>44887</c:v>
                </c:pt>
                <c:pt idx="4769">
                  <c:v>44887</c:v>
                </c:pt>
                <c:pt idx="4770">
                  <c:v>44887</c:v>
                </c:pt>
                <c:pt idx="4771">
                  <c:v>44887</c:v>
                </c:pt>
                <c:pt idx="4772">
                  <c:v>44887</c:v>
                </c:pt>
                <c:pt idx="4773">
                  <c:v>44887</c:v>
                </c:pt>
                <c:pt idx="4774">
                  <c:v>44887</c:v>
                </c:pt>
                <c:pt idx="4775">
                  <c:v>44887</c:v>
                </c:pt>
                <c:pt idx="4776">
                  <c:v>44887</c:v>
                </c:pt>
                <c:pt idx="4777">
                  <c:v>44887</c:v>
                </c:pt>
                <c:pt idx="4778">
                  <c:v>44887</c:v>
                </c:pt>
                <c:pt idx="4779">
                  <c:v>44887</c:v>
                </c:pt>
                <c:pt idx="4780">
                  <c:v>44887</c:v>
                </c:pt>
                <c:pt idx="4781">
                  <c:v>44887</c:v>
                </c:pt>
                <c:pt idx="4782">
                  <c:v>44887</c:v>
                </c:pt>
                <c:pt idx="4783">
                  <c:v>44887</c:v>
                </c:pt>
                <c:pt idx="4784">
                  <c:v>44887</c:v>
                </c:pt>
                <c:pt idx="4785">
                  <c:v>44887</c:v>
                </c:pt>
                <c:pt idx="4786">
                  <c:v>44887</c:v>
                </c:pt>
                <c:pt idx="4787">
                  <c:v>44887</c:v>
                </c:pt>
                <c:pt idx="4788">
                  <c:v>44887</c:v>
                </c:pt>
                <c:pt idx="4789">
                  <c:v>44887</c:v>
                </c:pt>
                <c:pt idx="4790">
                  <c:v>44887</c:v>
                </c:pt>
                <c:pt idx="4791">
                  <c:v>44887</c:v>
                </c:pt>
                <c:pt idx="4792">
                  <c:v>44887</c:v>
                </c:pt>
                <c:pt idx="4793">
                  <c:v>44886</c:v>
                </c:pt>
                <c:pt idx="4794">
                  <c:v>44886</c:v>
                </c:pt>
                <c:pt idx="4795">
                  <c:v>44886</c:v>
                </c:pt>
                <c:pt idx="4796">
                  <c:v>44886</c:v>
                </c:pt>
                <c:pt idx="4797">
                  <c:v>44886</c:v>
                </c:pt>
                <c:pt idx="4798">
                  <c:v>44886</c:v>
                </c:pt>
                <c:pt idx="4799">
                  <c:v>44886</c:v>
                </c:pt>
                <c:pt idx="4800">
                  <c:v>44886</c:v>
                </c:pt>
                <c:pt idx="4801">
                  <c:v>44886</c:v>
                </c:pt>
                <c:pt idx="4802">
                  <c:v>44886</c:v>
                </c:pt>
                <c:pt idx="4803">
                  <c:v>44886</c:v>
                </c:pt>
                <c:pt idx="4804">
                  <c:v>44886</c:v>
                </c:pt>
                <c:pt idx="4805">
                  <c:v>44886</c:v>
                </c:pt>
                <c:pt idx="4806">
                  <c:v>44886</c:v>
                </c:pt>
                <c:pt idx="4807">
                  <c:v>44886</c:v>
                </c:pt>
                <c:pt idx="4808">
                  <c:v>44886</c:v>
                </c:pt>
                <c:pt idx="4809">
                  <c:v>44886</c:v>
                </c:pt>
                <c:pt idx="4810">
                  <c:v>44886</c:v>
                </c:pt>
                <c:pt idx="4811">
                  <c:v>44886</c:v>
                </c:pt>
                <c:pt idx="4812">
                  <c:v>44886</c:v>
                </c:pt>
                <c:pt idx="4813">
                  <c:v>44886</c:v>
                </c:pt>
                <c:pt idx="4814">
                  <c:v>44886</c:v>
                </c:pt>
                <c:pt idx="4815">
                  <c:v>44886</c:v>
                </c:pt>
                <c:pt idx="4816">
                  <c:v>44886</c:v>
                </c:pt>
                <c:pt idx="4817">
                  <c:v>44886</c:v>
                </c:pt>
                <c:pt idx="4818">
                  <c:v>44886</c:v>
                </c:pt>
                <c:pt idx="4819">
                  <c:v>44886</c:v>
                </c:pt>
                <c:pt idx="4820">
                  <c:v>44886</c:v>
                </c:pt>
                <c:pt idx="4821">
                  <c:v>44886</c:v>
                </c:pt>
                <c:pt idx="4822">
                  <c:v>44886</c:v>
                </c:pt>
                <c:pt idx="4823">
                  <c:v>44886</c:v>
                </c:pt>
                <c:pt idx="4824">
                  <c:v>44886</c:v>
                </c:pt>
                <c:pt idx="4825">
                  <c:v>44885</c:v>
                </c:pt>
                <c:pt idx="4826">
                  <c:v>44885</c:v>
                </c:pt>
                <c:pt idx="4827">
                  <c:v>44885</c:v>
                </c:pt>
                <c:pt idx="4828">
                  <c:v>44885</c:v>
                </c:pt>
                <c:pt idx="4829">
                  <c:v>44885</c:v>
                </c:pt>
                <c:pt idx="4830">
                  <c:v>44885</c:v>
                </c:pt>
                <c:pt idx="4831">
                  <c:v>44885</c:v>
                </c:pt>
                <c:pt idx="4832">
                  <c:v>44885</c:v>
                </c:pt>
                <c:pt idx="4833">
                  <c:v>44885</c:v>
                </c:pt>
                <c:pt idx="4834">
                  <c:v>44885</c:v>
                </c:pt>
                <c:pt idx="4835">
                  <c:v>44885</c:v>
                </c:pt>
                <c:pt idx="4836">
                  <c:v>44885</c:v>
                </c:pt>
                <c:pt idx="4837">
                  <c:v>44885</c:v>
                </c:pt>
                <c:pt idx="4838">
                  <c:v>44885</c:v>
                </c:pt>
                <c:pt idx="4839">
                  <c:v>44885</c:v>
                </c:pt>
                <c:pt idx="4840">
                  <c:v>44885</c:v>
                </c:pt>
                <c:pt idx="4841">
                  <c:v>44884</c:v>
                </c:pt>
                <c:pt idx="4842">
                  <c:v>44884</c:v>
                </c:pt>
                <c:pt idx="4843">
                  <c:v>44884</c:v>
                </c:pt>
                <c:pt idx="4844">
                  <c:v>44884</c:v>
                </c:pt>
                <c:pt idx="4845">
                  <c:v>44884</c:v>
                </c:pt>
                <c:pt idx="4846">
                  <c:v>44884</c:v>
                </c:pt>
                <c:pt idx="4847">
                  <c:v>44884</c:v>
                </c:pt>
                <c:pt idx="4848">
                  <c:v>44884</c:v>
                </c:pt>
                <c:pt idx="4849">
                  <c:v>44884</c:v>
                </c:pt>
                <c:pt idx="4850">
                  <c:v>44884</c:v>
                </c:pt>
                <c:pt idx="4851">
                  <c:v>44884</c:v>
                </c:pt>
                <c:pt idx="4852">
                  <c:v>44884</c:v>
                </c:pt>
                <c:pt idx="4853">
                  <c:v>44884</c:v>
                </c:pt>
                <c:pt idx="4854">
                  <c:v>44884</c:v>
                </c:pt>
                <c:pt idx="4855">
                  <c:v>44884</c:v>
                </c:pt>
                <c:pt idx="4856">
                  <c:v>44884</c:v>
                </c:pt>
                <c:pt idx="4857">
                  <c:v>44884</c:v>
                </c:pt>
                <c:pt idx="4858">
                  <c:v>44884</c:v>
                </c:pt>
                <c:pt idx="4859">
                  <c:v>44883</c:v>
                </c:pt>
                <c:pt idx="4860">
                  <c:v>44883</c:v>
                </c:pt>
                <c:pt idx="4861">
                  <c:v>44883</c:v>
                </c:pt>
                <c:pt idx="4862">
                  <c:v>44883</c:v>
                </c:pt>
                <c:pt idx="4863">
                  <c:v>44883</c:v>
                </c:pt>
                <c:pt idx="4864">
                  <c:v>44883</c:v>
                </c:pt>
                <c:pt idx="4865">
                  <c:v>44883</c:v>
                </c:pt>
                <c:pt idx="4866">
                  <c:v>44883</c:v>
                </c:pt>
                <c:pt idx="4867">
                  <c:v>44883</c:v>
                </c:pt>
                <c:pt idx="4868">
                  <c:v>44883</c:v>
                </c:pt>
                <c:pt idx="4869">
                  <c:v>44883</c:v>
                </c:pt>
                <c:pt idx="4870">
                  <c:v>44883</c:v>
                </c:pt>
                <c:pt idx="4871">
                  <c:v>44883</c:v>
                </c:pt>
                <c:pt idx="4872">
                  <c:v>44883</c:v>
                </c:pt>
                <c:pt idx="4873">
                  <c:v>44883</c:v>
                </c:pt>
                <c:pt idx="4874">
                  <c:v>44883</c:v>
                </c:pt>
                <c:pt idx="4875">
                  <c:v>44883</c:v>
                </c:pt>
                <c:pt idx="4876">
                  <c:v>44883</c:v>
                </c:pt>
                <c:pt idx="4877">
                  <c:v>44883</c:v>
                </c:pt>
                <c:pt idx="4878">
                  <c:v>44883</c:v>
                </c:pt>
                <c:pt idx="4879">
                  <c:v>44883</c:v>
                </c:pt>
                <c:pt idx="4880">
                  <c:v>44883</c:v>
                </c:pt>
                <c:pt idx="4881">
                  <c:v>44883</c:v>
                </c:pt>
                <c:pt idx="4882">
                  <c:v>44883</c:v>
                </c:pt>
                <c:pt idx="4883">
                  <c:v>44883</c:v>
                </c:pt>
                <c:pt idx="4884">
                  <c:v>44882</c:v>
                </c:pt>
                <c:pt idx="4885">
                  <c:v>44882</c:v>
                </c:pt>
                <c:pt idx="4886">
                  <c:v>44882</c:v>
                </c:pt>
                <c:pt idx="4887">
                  <c:v>44882</c:v>
                </c:pt>
                <c:pt idx="4888">
                  <c:v>44882</c:v>
                </c:pt>
                <c:pt idx="4889">
                  <c:v>44882</c:v>
                </c:pt>
                <c:pt idx="4890">
                  <c:v>44882</c:v>
                </c:pt>
                <c:pt idx="4891">
                  <c:v>44882</c:v>
                </c:pt>
                <c:pt idx="4892">
                  <c:v>44882</c:v>
                </c:pt>
                <c:pt idx="4893">
                  <c:v>44882</c:v>
                </c:pt>
                <c:pt idx="4894">
                  <c:v>44882</c:v>
                </c:pt>
                <c:pt idx="4895">
                  <c:v>44882</c:v>
                </c:pt>
                <c:pt idx="4896">
                  <c:v>44882</c:v>
                </c:pt>
                <c:pt idx="4897">
                  <c:v>44882</c:v>
                </c:pt>
                <c:pt idx="4898">
                  <c:v>44882</c:v>
                </c:pt>
                <c:pt idx="4899">
                  <c:v>44882</c:v>
                </c:pt>
                <c:pt idx="4900">
                  <c:v>44882</c:v>
                </c:pt>
                <c:pt idx="4901">
                  <c:v>44882</c:v>
                </c:pt>
                <c:pt idx="4902">
                  <c:v>44882</c:v>
                </c:pt>
                <c:pt idx="4903">
                  <c:v>44882</c:v>
                </c:pt>
                <c:pt idx="4904">
                  <c:v>44882</c:v>
                </c:pt>
                <c:pt idx="4905">
                  <c:v>44882</c:v>
                </c:pt>
                <c:pt idx="4906">
                  <c:v>44882</c:v>
                </c:pt>
                <c:pt idx="4907">
                  <c:v>44882</c:v>
                </c:pt>
                <c:pt idx="4908">
                  <c:v>44881</c:v>
                </c:pt>
                <c:pt idx="4909">
                  <c:v>44881</c:v>
                </c:pt>
                <c:pt idx="4910">
                  <c:v>44881</c:v>
                </c:pt>
                <c:pt idx="4911">
                  <c:v>44881</c:v>
                </c:pt>
                <c:pt idx="4912">
                  <c:v>44881</c:v>
                </c:pt>
                <c:pt idx="4913">
                  <c:v>44881</c:v>
                </c:pt>
                <c:pt idx="4914">
                  <c:v>44881</c:v>
                </c:pt>
                <c:pt idx="4915">
                  <c:v>44881</c:v>
                </c:pt>
                <c:pt idx="4916">
                  <c:v>44881</c:v>
                </c:pt>
                <c:pt idx="4917">
                  <c:v>44881</c:v>
                </c:pt>
                <c:pt idx="4918">
                  <c:v>44881</c:v>
                </c:pt>
                <c:pt idx="4919">
                  <c:v>44881</c:v>
                </c:pt>
                <c:pt idx="4920">
                  <c:v>44881</c:v>
                </c:pt>
                <c:pt idx="4921">
                  <c:v>44881</c:v>
                </c:pt>
                <c:pt idx="4922">
                  <c:v>44881</c:v>
                </c:pt>
                <c:pt idx="4923">
                  <c:v>44881</c:v>
                </c:pt>
                <c:pt idx="4924">
                  <c:v>44881</c:v>
                </c:pt>
                <c:pt idx="4925">
                  <c:v>44881</c:v>
                </c:pt>
                <c:pt idx="4926">
                  <c:v>44881</c:v>
                </c:pt>
                <c:pt idx="4927">
                  <c:v>44881</c:v>
                </c:pt>
                <c:pt idx="4928">
                  <c:v>44881</c:v>
                </c:pt>
                <c:pt idx="4929">
                  <c:v>44881</c:v>
                </c:pt>
                <c:pt idx="4930">
                  <c:v>44881</c:v>
                </c:pt>
                <c:pt idx="4931">
                  <c:v>44881</c:v>
                </c:pt>
                <c:pt idx="4932">
                  <c:v>44881</c:v>
                </c:pt>
                <c:pt idx="4933">
                  <c:v>44881</c:v>
                </c:pt>
                <c:pt idx="4934">
                  <c:v>44880</c:v>
                </c:pt>
                <c:pt idx="4935">
                  <c:v>44880</c:v>
                </c:pt>
                <c:pt idx="4936">
                  <c:v>44880</c:v>
                </c:pt>
                <c:pt idx="4937">
                  <c:v>44880</c:v>
                </c:pt>
                <c:pt idx="4938">
                  <c:v>44880</c:v>
                </c:pt>
                <c:pt idx="4939">
                  <c:v>44880</c:v>
                </c:pt>
                <c:pt idx="4940">
                  <c:v>44880</c:v>
                </c:pt>
                <c:pt idx="4941">
                  <c:v>44880</c:v>
                </c:pt>
                <c:pt idx="4942">
                  <c:v>44880</c:v>
                </c:pt>
                <c:pt idx="4943">
                  <c:v>44880</c:v>
                </c:pt>
                <c:pt idx="4944">
                  <c:v>44880</c:v>
                </c:pt>
                <c:pt idx="4945">
                  <c:v>44880</c:v>
                </c:pt>
                <c:pt idx="4946">
                  <c:v>44880</c:v>
                </c:pt>
                <c:pt idx="4947">
                  <c:v>44880</c:v>
                </c:pt>
                <c:pt idx="4948">
                  <c:v>44880</c:v>
                </c:pt>
                <c:pt idx="4949">
                  <c:v>44880</c:v>
                </c:pt>
                <c:pt idx="4950">
                  <c:v>44880</c:v>
                </c:pt>
                <c:pt idx="4951">
                  <c:v>44880</c:v>
                </c:pt>
                <c:pt idx="4952">
                  <c:v>44879</c:v>
                </c:pt>
                <c:pt idx="4953">
                  <c:v>44879</c:v>
                </c:pt>
                <c:pt idx="4954">
                  <c:v>44879</c:v>
                </c:pt>
                <c:pt idx="4955">
                  <c:v>44879</c:v>
                </c:pt>
                <c:pt idx="4956">
                  <c:v>44879</c:v>
                </c:pt>
                <c:pt idx="4957">
                  <c:v>44879</c:v>
                </c:pt>
                <c:pt idx="4958">
                  <c:v>44879</c:v>
                </c:pt>
                <c:pt idx="4959">
                  <c:v>44879</c:v>
                </c:pt>
                <c:pt idx="4960">
                  <c:v>44879</c:v>
                </c:pt>
                <c:pt idx="4961">
                  <c:v>44879</c:v>
                </c:pt>
                <c:pt idx="4962">
                  <c:v>44879</c:v>
                </c:pt>
                <c:pt idx="4963">
                  <c:v>44879</c:v>
                </c:pt>
                <c:pt idx="4964">
                  <c:v>44879</c:v>
                </c:pt>
                <c:pt idx="4965">
                  <c:v>44879</c:v>
                </c:pt>
                <c:pt idx="4966">
                  <c:v>44879</c:v>
                </c:pt>
                <c:pt idx="4967">
                  <c:v>44879</c:v>
                </c:pt>
                <c:pt idx="4968">
                  <c:v>44879</c:v>
                </c:pt>
                <c:pt idx="4969">
                  <c:v>44879</c:v>
                </c:pt>
                <c:pt idx="4970">
                  <c:v>44879</c:v>
                </c:pt>
                <c:pt idx="4971">
                  <c:v>44879</c:v>
                </c:pt>
                <c:pt idx="4972">
                  <c:v>44879</c:v>
                </c:pt>
                <c:pt idx="4973">
                  <c:v>44879</c:v>
                </c:pt>
                <c:pt idx="4974">
                  <c:v>44879</c:v>
                </c:pt>
                <c:pt idx="4975">
                  <c:v>44879</c:v>
                </c:pt>
                <c:pt idx="4976">
                  <c:v>44879</c:v>
                </c:pt>
                <c:pt idx="4977">
                  <c:v>44878</c:v>
                </c:pt>
                <c:pt idx="4978">
                  <c:v>44878</c:v>
                </c:pt>
                <c:pt idx="4979">
                  <c:v>44878</c:v>
                </c:pt>
                <c:pt idx="4980">
                  <c:v>44878</c:v>
                </c:pt>
                <c:pt idx="4981">
                  <c:v>44878</c:v>
                </c:pt>
                <c:pt idx="4982">
                  <c:v>44878</c:v>
                </c:pt>
                <c:pt idx="4983">
                  <c:v>44878</c:v>
                </c:pt>
                <c:pt idx="4984">
                  <c:v>44878</c:v>
                </c:pt>
                <c:pt idx="4985">
                  <c:v>44878</c:v>
                </c:pt>
                <c:pt idx="4986">
                  <c:v>44878</c:v>
                </c:pt>
                <c:pt idx="4987">
                  <c:v>44878</c:v>
                </c:pt>
                <c:pt idx="4988">
                  <c:v>44878</c:v>
                </c:pt>
                <c:pt idx="4989">
                  <c:v>44877</c:v>
                </c:pt>
                <c:pt idx="4990">
                  <c:v>44877</c:v>
                </c:pt>
                <c:pt idx="4991">
                  <c:v>44877</c:v>
                </c:pt>
                <c:pt idx="4992">
                  <c:v>44877</c:v>
                </c:pt>
                <c:pt idx="4993">
                  <c:v>44877</c:v>
                </c:pt>
                <c:pt idx="4994">
                  <c:v>44877</c:v>
                </c:pt>
                <c:pt idx="4995">
                  <c:v>44877</c:v>
                </c:pt>
                <c:pt idx="4996">
                  <c:v>44877</c:v>
                </c:pt>
                <c:pt idx="4997">
                  <c:v>44877</c:v>
                </c:pt>
                <c:pt idx="4998">
                  <c:v>44877</c:v>
                </c:pt>
                <c:pt idx="4999">
                  <c:v>44876</c:v>
                </c:pt>
                <c:pt idx="5000">
                  <c:v>44876</c:v>
                </c:pt>
                <c:pt idx="5001">
                  <c:v>44876</c:v>
                </c:pt>
                <c:pt idx="5002">
                  <c:v>44876</c:v>
                </c:pt>
                <c:pt idx="5003">
                  <c:v>44876</c:v>
                </c:pt>
                <c:pt idx="5004">
                  <c:v>44876</c:v>
                </c:pt>
                <c:pt idx="5005">
                  <c:v>44876</c:v>
                </c:pt>
                <c:pt idx="5006">
                  <c:v>44876</c:v>
                </c:pt>
                <c:pt idx="5007">
                  <c:v>44876</c:v>
                </c:pt>
                <c:pt idx="5008">
                  <c:v>44876</c:v>
                </c:pt>
                <c:pt idx="5009">
                  <c:v>44876</c:v>
                </c:pt>
                <c:pt idx="5010">
                  <c:v>44876</c:v>
                </c:pt>
                <c:pt idx="5011">
                  <c:v>44876</c:v>
                </c:pt>
                <c:pt idx="5012">
                  <c:v>44876</c:v>
                </c:pt>
                <c:pt idx="5013">
                  <c:v>44876</c:v>
                </c:pt>
                <c:pt idx="5014">
                  <c:v>44876</c:v>
                </c:pt>
                <c:pt idx="5015">
                  <c:v>44876</c:v>
                </c:pt>
                <c:pt idx="5016">
                  <c:v>44876</c:v>
                </c:pt>
                <c:pt idx="5017">
                  <c:v>44876</c:v>
                </c:pt>
                <c:pt idx="5018">
                  <c:v>44876</c:v>
                </c:pt>
                <c:pt idx="5019">
                  <c:v>44876</c:v>
                </c:pt>
                <c:pt idx="5020">
                  <c:v>44876</c:v>
                </c:pt>
                <c:pt idx="5021">
                  <c:v>44876</c:v>
                </c:pt>
                <c:pt idx="5022">
                  <c:v>44876</c:v>
                </c:pt>
                <c:pt idx="5023">
                  <c:v>44876</c:v>
                </c:pt>
                <c:pt idx="5024">
                  <c:v>44876</c:v>
                </c:pt>
                <c:pt idx="5025">
                  <c:v>44876</c:v>
                </c:pt>
                <c:pt idx="5026">
                  <c:v>44875</c:v>
                </c:pt>
                <c:pt idx="5027">
                  <c:v>44875</c:v>
                </c:pt>
                <c:pt idx="5028">
                  <c:v>44875</c:v>
                </c:pt>
                <c:pt idx="5029">
                  <c:v>44875</c:v>
                </c:pt>
                <c:pt idx="5030">
                  <c:v>44875</c:v>
                </c:pt>
                <c:pt idx="5031">
                  <c:v>44875</c:v>
                </c:pt>
                <c:pt idx="5032">
                  <c:v>44875</c:v>
                </c:pt>
                <c:pt idx="5033">
                  <c:v>44875</c:v>
                </c:pt>
                <c:pt idx="5034">
                  <c:v>44875</c:v>
                </c:pt>
                <c:pt idx="5035">
                  <c:v>44875</c:v>
                </c:pt>
                <c:pt idx="5036">
                  <c:v>44875</c:v>
                </c:pt>
                <c:pt idx="5037">
                  <c:v>44875</c:v>
                </c:pt>
                <c:pt idx="5038">
                  <c:v>44875</c:v>
                </c:pt>
                <c:pt idx="5039">
                  <c:v>44875</c:v>
                </c:pt>
                <c:pt idx="5040">
                  <c:v>44875</c:v>
                </c:pt>
                <c:pt idx="5041">
                  <c:v>44875</c:v>
                </c:pt>
                <c:pt idx="5042">
                  <c:v>44875</c:v>
                </c:pt>
                <c:pt idx="5043">
                  <c:v>44875</c:v>
                </c:pt>
                <c:pt idx="5044">
                  <c:v>44875</c:v>
                </c:pt>
                <c:pt idx="5045">
                  <c:v>44875</c:v>
                </c:pt>
                <c:pt idx="5046">
                  <c:v>44875</c:v>
                </c:pt>
                <c:pt idx="5047">
                  <c:v>44875</c:v>
                </c:pt>
                <c:pt idx="5048">
                  <c:v>44875</c:v>
                </c:pt>
                <c:pt idx="5049">
                  <c:v>44875</c:v>
                </c:pt>
                <c:pt idx="5050">
                  <c:v>44875</c:v>
                </c:pt>
                <c:pt idx="5051">
                  <c:v>44875</c:v>
                </c:pt>
                <c:pt idx="5052">
                  <c:v>44875</c:v>
                </c:pt>
                <c:pt idx="5053">
                  <c:v>44875</c:v>
                </c:pt>
                <c:pt idx="5054">
                  <c:v>44875</c:v>
                </c:pt>
                <c:pt idx="5055">
                  <c:v>44875</c:v>
                </c:pt>
                <c:pt idx="5056">
                  <c:v>44875</c:v>
                </c:pt>
                <c:pt idx="5057">
                  <c:v>44875</c:v>
                </c:pt>
                <c:pt idx="5058">
                  <c:v>44875</c:v>
                </c:pt>
                <c:pt idx="5059">
                  <c:v>44875</c:v>
                </c:pt>
                <c:pt idx="5060">
                  <c:v>44874</c:v>
                </c:pt>
                <c:pt idx="5061">
                  <c:v>44874</c:v>
                </c:pt>
                <c:pt idx="5062">
                  <c:v>44874</c:v>
                </c:pt>
                <c:pt idx="5063">
                  <c:v>44874</c:v>
                </c:pt>
                <c:pt idx="5064">
                  <c:v>44874</c:v>
                </c:pt>
                <c:pt idx="5065">
                  <c:v>44874</c:v>
                </c:pt>
                <c:pt idx="5066">
                  <c:v>44874</c:v>
                </c:pt>
                <c:pt idx="5067">
                  <c:v>44874</c:v>
                </c:pt>
                <c:pt idx="5068">
                  <c:v>44874</c:v>
                </c:pt>
                <c:pt idx="5069">
                  <c:v>44874</c:v>
                </c:pt>
                <c:pt idx="5070">
                  <c:v>44874</c:v>
                </c:pt>
                <c:pt idx="5071">
                  <c:v>44874</c:v>
                </c:pt>
                <c:pt idx="5072">
                  <c:v>44874</c:v>
                </c:pt>
                <c:pt idx="5073">
                  <c:v>44874</c:v>
                </c:pt>
                <c:pt idx="5074">
                  <c:v>44874</c:v>
                </c:pt>
                <c:pt idx="5075">
                  <c:v>44874</c:v>
                </c:pt>
                <c:pt idx="5076">
                  <c:v>44874</c:v>
                </c:pt>
                <c:pt idx="5077">
                  <c:v>44874</c:v>
                </c:pt>
                <c:pt idx="5078">
                  <c:v>44874</c:v>
                </c:pt>
                <c:pt idx="5079">
                  <c:v>44874</c:v>
                </c:pt>
                <c:pt idx="5080">
                  <c:v>44874</c:v>
                </c:pt>
                <c:pt idx="5081">
                  <c:v>44874</c:v>
                </c:pt>
                <c:pt idx="5082">
                  <c:v>44874</c:v>
                </c:pt>
                <c:pt idx="5083">
                  <c:v>44874</c:v>
                </c:pt>
                <c:pt idx="5084">
                  <c:v>44874</c:v>
                </c:pt>
                <c:pt idx="5085">
                  <c:v>44874</c:v>
                </c:pt>
                <c:pt idx="5086">
                  <c:v>44874</c:v>
                </c:pt>
                <c:pt idx="5087">
                  <c:v>44874</c:v>
                </c:pt>
                <c:pt idx="5088">
                  <c:v>44874</c:v>
                </c:pt>
                <c:pt idx="5089">
                  <c:v>44874</c:v>
                </c:pt>
                <c:pt idx="5090">
                  <c:v>44874</c:v>
                </c:pt>
                <c:pt idx="5091">
                  <c:v>44873</c:v>
                </c:pt>
                <c:pt idx="5092">
                  <c:v>44873</c:v>
                </c:pt>
                <c:pt idx="5093">
                  <c:v>44873</c:v>
                </c:pt>
                <c:pt idx="5094">
                  <c:v>44873</c:v>
                </c:pt>
                <c:pt idx="5095">
                  <c:v>44873</c:v>
                </c:pt>
                <c:pt idx="5096">
                  <c:v>44873</c:v>
                </c:pt>
                <c:pt idx="5097">
                  <c:v>44873</c:v>
                </c:pt>
                <c:pt idx="5098">
                  <c:v>44873</c:v>
                </c:pt>
                <c:pt idx="5099">
                  <c:v>44873</c:v>
                </c:pt>
                <c:pt idx="5100">
                  <c:v>44873</c:v>
                </c:pt>
                <c:pt idx="5101">
                  <c:v>44873</c:v>
                </c:pt>
                <c:pt idx="5102">
                  <c:v>44873</c:v>
                </c:pt>
                <c:pt idx="5103">
                  <c:v>44873</c:v>
                </c:pt>
                <c:pt idx="5104">
                  <c:v>44873</c:v>
                </c:pt>
                <c:pt idx="5105">
                  <c:v>44873</c:v>
                </c:pt>
                <c:pt idx="5106">
                  <c:v>44873</c:v>
                </c:pt>
                <c:pt idx="5107">
                  <c:v>44873</c:v>
                </c:pt>
                <c:pt idx="5108">
                  <c:v>44873</c:v>
                </c:pt>
                <c:pt idx="5109">
                  <c:v>44873</c:v>
                </c:pt>
                <c:pt idx="5110">
                  <c:v>44873</c:v>
                </c:pt>
                <c:pt idx="5111">
                  <c:v>44873</c:v>
                </c:pt>
                <c:pt idx="5112">
                  <c:v>44873</c:v>
                </c:pt>
                <c:pt idx="5113">
                  <c:v>44872</c:v>
                </c:pt>
                <c:pt idx="5114">
                  <c:v>44872</c:v>
                </c:pt>
                <c:pt idx="5115">
                  <c:v>44872</c:v>
                </c:pt>
                <c:pt idx="5116">
                  <c:v>44872</c:v>
                </c:pt>
                <c:pt idx="5117">
                  <c:v>44872</c:v>
                </c:pt>
                <c:pt idx="5118">
                  <c:v>44872</c:v>
                </c:pt>
                <c:pt idx="5119">
                  <c:v>44872</c:v>
                </c:pt>
                <c:pt idx="5120">
                  <c:v>44872</c:v>
                </c:pt>
                <c:pt idx="5121">
                  <c:v>44872</c:v>
                </c:pt>
                <c:pt idx="5122">
                  <c:v>44872</c:v>
                </c:pt>
                <c:pt idx="5123">
                  <c:v>44872</c:v>
                </c:pt>
                <c:pt idx="5124">
                  <c:v>44872</c:v>
                </c:pt>
                <c:pt idx="5125">
                  <c:v>44872</c:v>
                </c:pt>
                <c:pt idx="5126">
                  <c:v>44872</c:v>
                </c:pt>
                <c:pt idx="5127">
                  <c:v>44872</c:v>
                </c:pt>
                <c:pt idx="5128">
                  <c:v>44872</c:v>
                </c:pt>
                <c:pt idx="5129">
                  <c:v>44872</c:v>
                </c:pt>
                <c:pt idx="5130">
                  <c:v>44872</c:v>
                </c:pt>
                <c:pt idx="5131">
                  <c:v>44872</c:v>
                </c:pt>
                <c:pt idx="5132">
                  <c:v>44872</c:v>
                </c:pt>
                <c:pt idx="5133">
                  <c:v>44872</c:v>
                </c:pt>
                <c:pt idx="5134">
                  <c:v>44872</c:v>
                </c:pt>
                <c:pt idx="5135">
                  <c:v>44871</c:v>
                </c:pt>
                <c:pt idx="5136">
                  <c:v>44871</c:v>
                </c:pt>
                <c:pt idx="5137">
                  <c:v>44871</c:v>
                </c:pt>
                <c:pt idx="5138">
                  <c:v>44871</c:v>
                </c:pt>
                <c:pt idx="5139">
                  <c:v>44871</c:v>
                </c:pt>
                <c:pt idx="5140">
                  <c:v>44871</c:v>
                </c:pt>
                <c:pt idx="5141">
                  <c:v>44871</c:v>
                </c:pt>
                <c:pt idx="5142">
                  <c:v>44871</c:v>
                </c:pt>
                <c:pt idx="5143">
                  <c:v>44871</c:v>
                </c:pt>
                <c:pt idx="5144">
                  <c:v>44871</c:v>
                </c:pt>
                <c:pt idx="5145">
                  <c:v>44870</c:v>
                </c:pt>
                <c:pt idx="5146">
                  <c:v>44870</c:v>
                </c:pt>
                <c:pt idx="5147">
                  <c:v>44870</c:v>
                </c:pt>
                <c:pt idx="5148">
                  <c:v>44870</c:v>
                </c:pt>
                <c:pt idx="5149">
                  <c:v>44870</c:v>
                </c:pt>
                <c:pt idx="5150">
                  <c:v>44870</c:v>
                </c:pt>
                <c:pt idx="5151">
                  <c:v>44870</c:v>
                </c:pt>
                <c:pt idx="5152">
                  <c:v>44870</c:v>
                </c:pt>
                <c:pt idx="5153">
                  <c:v>44870</c:v>
                </c:pt>
                <c:pt idx="5154">
                  <c:v>44870</c:v>
                </c:pt>
                <c:pt idx="5155">
                  <c:v>44870</c:v>
                </c:pt>
                <c:pt idx="5156">
                  <c:v>44870</c:v>
                </c:pt>
                <c:pt idx="5157">
                  <c:v>44870</c:v>
                </c:pt>
                <c:pt idx="5158">
                  <c:v>44870</c:v>
                </c:pt>
                <c:pt idx="5159">
                  <c:v>44870</c:v>
                </c:pt>
                <c:pt idx="5160">
                  <c:v>44870</c:v>
                </c:pt>
                <c:pt idx="5161">
                  <c:v>44870</c:v>
                </c:pt>
                <c:pt idx="5162">
                  <c:v>44869</c:v>
                </c:pt>
                <c:pt idx="5163">
                  <c:v>44869</c:v>
                </c:pt>
                <c:pt idx="5164">
                  <c:v>44869</c:v>
                </c:pt>
                <c:pt idx="5165">
                  <c:v>44869</c:v>
                </c:pt>
                <c:pt idx="5166">
                  <c:v>44869</c:v>
                </c:pt>
                <c:pt idx="5167">
                  <c:v>44869</c:v>
                </c:pt>
                <c:pt idx="5168">
                  <c:v>44869</c:v>
                </c:pt>
                <c:pt idx="5169">
                  <c:v>44869</c:v>
                </c:pt>
                <c:pt idx="5170">
                  <c:v>44869</c:v>
                </c:pt>
                <c:pt idx="5171">
                  <c:v>44869</c:v>
                </c:pt>
                <c:pt idx="5172">
                  <c:v>44869</c:v>
                </c:pt>
                <c:pt idx="5173">
                  <c:v>44869</c:v>
                </c:pt>
                <c:pt idx="5174">
                  <c:v>44869</c:v>
                </c:pt>
                <c:pt idx="5175">
                  <c:v>44869</c:v>
                </c:pt>
                <c:pt idx="5176">
                  <c:v>44869</c:v>
                </c:pt>
                <c:pt idx="5177">
                  <c:v>44869</c:v>
                </c:pt>
                <c:pt idx="5178">
                  <c:v>44869</c:v>
                </c:pt>
                <c:pt idx="5179">
                  <c:v>44869</c:v>
                </c:pt>
                <c:pt idx="5180">
                  <c:v>44869</c:v>
                </c:pt>
                <c:pt idx="5181">
                  <c:v>44869</c:v>
                </c:pt>
                <c:pt idx="5182">
                  <c:v>44869</c:v>
                </c:pt>
                <c:pt idx="5183">
                  <c:v>44869</c:v>
                </c:pt>
                <c:pt idx="5184">
                  <c:v>44869</c:v>
                </c:pt>
                <c:pt idx="5185">
                  <c:v>44869</c:v>
                </c:pt>
                <c:pt idx="5186">
                  <c:v>44869</c:v>
                </c:pt>
                <c:pt idx="5187">
                  <c:v>44869</c:v>
                </c:pt>
                <c:pt idx="5188">
                  <c:v>44869</c:v>
                </c:pt>
                <c:pt idx="5189">
                  <c:v>44869</c:v>
                </c:pt>
                <c:pt idx="5190">
                  <c:v>44869</c:v>
                </c:pt>
                <c:pt idx="5191">
                  <c:v>44869</c:v>
                </c:pt>
                <c:pt idx="5192">
                  <c:v>44869</c:v>
                </c:pt>
                <c:pt idx="5193">
                  <c:v>44869</c:v>
                </c:pt>
                <c:pt idx="5194">
                  <c:v>44869</c:v>
                </c:pt>
                <c:pt idx="5195">
                  <c:v>44869</c:v>
                </c:pt>
                <c:pt idx="5196">
                  <c:v>44869</c:v>
                </c:pt>
                <c:pt idx="5197">
                  <c:v>44868</c:v>
                </c:pt>
                <c:pt idx="5198">
                  <c:v>44868</c:v>
                </c:pt>
                <c:pt idx="5199">
                  <c:v>44868</c:v>
                </c:pt>
                <c:pt idx="5200">
                  <c:v>44868</c:v>
                </c:pt>
                <c:pt idx="5201">
                  <c:v>44868</c:v>
                </c:pt>
                <c:pt idx="5202">
                  <c:v>44868</c:v>
                </c:pt>
                <c:pt idx="5203">
                  <c:v>44868</c:v>
                </c:pt>
                <c:pt idx="5204">
                  <c:v>44868</c:v>
                </c:pt>
                <c:pt idx="5205">
                  <c:v>44868</c:v>
                </c:pt>
                <c:pt idx="5206">
                  <c:v>44868</c:v>
                </c:pt>
                <c:pt idx="5207">
                  <c:v>44868</c:v>
                </c:pt>
                <c:pt idx="5208">
                  <c:v>44868</c:v>
                </c:pt>
                <c:pt idx="5209">
                  <c:v>44868</c:v>
                </c:pt>
                <c:pt idx="5210">
                  <c:v>44868</c:v>
                </c:pt>
                <c:pt idx="5211">
                  <c:v>44868</c:v>
                </c:pt>
                <c:pt idx="5212">
                  <c:v>44868</c:v>
                </c:pt>
                <c:pt idx="5213">
                  <c:v>44868</c:v>
                </c:pt>
                <c:pt idx="5214">
                  <c:v>44868</c:v>
                </c:pt>
                <c:pt idx="5215">
                  <c:v>44868</c:v>
                </c:pt>
                <c:pt idx="5216">
                  <c:v>44868</c:v>
                </c:pt>
                <c:pt idx="5217">
                  <c:v>44868</c:v>
                </c:pt>
                <c:pt idx="5218">
                  <c:v>44868</c:v>
                </c:pt>
                <c:pt idx="5219">
                  <c:v>44868</c:v>
                </c:pt>
                <c:pt idx="5220">
                  <c:v>44868</c:v>
                </c:pt>
                <c:pt idx="5221">
                  <c:v>44867</c:v>
                </c:pt>
                <c:pt idx="5222">
                  <c:v>44867</c:v>
                </c:pt>
                <c:pt idx="5223">
                  <c:v>44867</c:v>
                </c:pt>
                <c:pt idx="5224">
                  <c:v>44867</c:v>
                </c:pt>
                <c:pt idx="5225">
                  <c:v>44867</c:v>
                </c:pt>
                <c:pt idx="5226">
                  <c:v>44867</c:v>
                </c:pt>
                <c:pt idx="5227">
                  <c:v>44867</c:v>
                </c:pt>
                <c:pt idx="5228">
                  <c:v>44867</c:v>
                </c:pt>
                <c:pt idx="5229">
                  <c:v>44867</c:v>
                </c:pt>
                <c:pt idx="5230">
                  <c:v>44867</c:v>
                </c:pt>
                <c:pt idx="5231">
                  <c:v>44867</c:v>
                </c:pt>
                <c:pt idx="5232">
                  <c:v>44867</c:v>
                </c:pt>
                <c:pt idx="5233">
                  <c:v>44867</c:v>
                </c:pt>
                <c:pt idx="5234">
                  <c:v>44867</c:v>
                </c:pt>
                <c:pt idx="5235">
                  <c:v>44867</c:v>
                </c:pt>
                <c:pt idx="5236">
                  <c:v>44867</c:v>
                </c:pt>
                <c:pt idx="5237">
                  <c:v>44867</c:v>
                </c:pt>
                <c:pt idx="5238">
                  <c:v>44867</c:v>
                </c:pt>
                <c:pt idx="5239">
                  <c:v>44866</c:v>
                </c:pt>
                <c:pt idx="5240">
                  <c:v>44866</c:v>
                </c:pt>
                <c:pt idx="5241">
                  <c:v>44866</c:v>
                </c:pt>
                <c:pt idx="5242">
                  <c:v>44866</c:v>
                </c:pt>
                <c:pt idx="5243">
                  <c:v>44866</c:v>
                </c:pt>
                <c:pt idx="5244">
                  <c:v>44866</c:v>
                </c:pt>
                <c:pt idx="5245">
                  <c:v>44866</c:v>
                </c:pt>
                <c:pt idx="5246">
                  <c:v>44866</c:v>
                </c:pt>
                <c:pt idx="5247">
                  <c:v>44866</c:v>
                </c:pt>
                <c:pt idx="5248">
                  <c:v>44866</c:v>
                </c:pt>
                <c:pt idx="5249">
                  <c:v>44866</c:v>
                </c:pt>
                <c:pt idx="5250">
                  <c:v>44866</c:v>
                </c:pt>
                <c:pt idx="5251">
                  <c:v>44866</c:v>
                </c:pt>
                <c:pt idx="5252">
                  <c:v>44866</c:v>
                </c:pt>
                <c:pt idx="5253">
                  <c:v>44866</c:v>
                </c:pt>
                <c:pt idx="5254">
                  <c:v>44866</c:v>
                </c:pt>
                <c:pt idx="5255">
                  <c:v>44866</c:v>
                </c:pt>
                <c:pt idx="5256">
                  <c:v>44866</c:v>
                </c:pt>
                <c:pt idx="5257">
                  <c:v>44866</c:v>
                </c:pt>
                <c:pt idx="5258">
                  <c:v>44865</c:v>
                </c:pt>
                <c:pt idx="5259">
                  <c:v>44865</c:v>
                </c:pt>
                <c:pt idx="5260">
                  <c:v>44865</c:v>
                </c:pt>
                <c:pt idx="5261">
                  <c:v>44865</c:v>
                </c:pt>
                <c:pt idx="5262">
                  <c:v>44865</c:v>
                </c:pt>
                <c:pt idx="5263">
                  <c:v>44865</c:v>
                </c:pt>
                <c:pt idx="5264">
                  <c:v>44865</c:v>
                </c:pt>
                <c:pt idx="5265">
                  <c:v>44865</c:v>
                </c:pt>
                <c:pt idx="5266">
                  <c:v>44865</c:v>
                </c:pt>
                <c:pt idx="5267">
                  <c:v>44865</c:v>
                </c:pt>
                <c:pt idx="5268">
                  <c:v>44865</c:v>
                </c:pt>
                <c:pt idx="5269">
                  <c:v>44865</c:v>
                </c:pt>
                <c:pt idx="5270">
                  <c:v>44865</c:v>
                </c:pt>
                <c:pt idx="5271">
                  <c:v>44865</c:v>
                </c:pt>
                <c:pt idx="5272">
                  <c:v>44865</c:v>
                </c:pt>
                <c:pt idx="5273">
                  <c:v>44865</c:v>
                </c:pt>
                <c:pt idx="5274">
                  <c:v>44865</c:v>
                </c:pt>
                <c:pt idx="5275">
                  <c:v>44865</c:v>
                </c:pt>
                <c:pt idx="5276">
                  <c:v>44865</c:v>
                </c:pt>
                <c:pt idx="5277">
                  <c:v>44865</c:v>
                </c:pt>
                <c:pt idx="5278">
                  <c:v>44865</c:v>
                </c:pt>
                <c:pt idx="5279">
                  <c:v>44865</c:v>
                </c:pt>
                <c:pt idx="5280">
                  <c:v>44865</c:v>
                </c:pt>
                <c:pt idx="5281">
                  <c:v>44865</c:v>
                </c:pt>
                <c:pt idx="5282">
                  <c:v>44865</c:v>
                </c:pt>
                <c:pt idx="5283">
                  <c:v>44865</c:v>
                </c:pt>
                <c:pt idx="5284">
                  <c:v>44865</c:v>
                </c:pt>
                <c:pt idx="5285">
                  <c:v>44865</c:v>
                </c:pt>
                <c:pt idx="5286">
                  <c:v>44865</c:v>
                </c:pt>
                <c:pt idx="5287">
                  <c:v>44865</c:v>
                </c:pt>
                <c:pt idx="5288">
                  <c:v>44865</c:v>
                </c:pt>
                <c:pt idx="5289">
                  <c:v>44865</c:v>
                </c:pt>
                <c:pt idx="5290">
                  <c:v>44865</c:v>
                </c:pt>
                <c:pt idx="5291">
                  <c:v>44865</c:v>
                </c:pt>
                <c:pt idx="5292">
                  <c:v>44865</c:v>
                </c:pt>
                <c:pt idx="5293">
                  <c:v>44865</c:v>
                </c:pt>
                <c:pt idx="5294">
                  <c:v>44865</c:v>
                </c:pt>
                <c:pt idx="5295">
                  <c:v>44865</c:v>
                </c:pt>
                <c:pt idx="5296">
                  <c:v>44865</c:v>
                </c:pt>
                <c:pt idx="5297">
                  <c:v>44865</c:v>
                </c:pt>
                <c:pt idx="5298">
                  <c:v>44865</c:v>
                </c:pt>
                <c:pt idx="5299">
                  <c:v>44865</c:v>
                </c:pt>
                <c:pt idx="5300">
                  <c:v>44865</c:v>
                </c:pt>
                <c:pt idx="5301">
                  <c:v>44864</c:v>
                </c:pt>
                <c:pt idx="5302">
                  <c:v>44864</c:v>
                </c:pt>
                <c:pt idx="5303">
                  <c:v>44864</c:v>
                </c:pt>
                <c:pt idx="5304">
                  <c:v>44864</c:v>
                </c:pt>
                <c:pt idx="5305">
                  <c:v>44864</c:v>
                </c:pt>
                <c:pt idx="5306">
                  <c:v>44864</c:v>
                </c:pt>
                <c:pt idx="5307">
                  <c:v>44864</c:v>
                </c:pt>
                <c:pt idx="5308">
                  <c:v>44864</c:v>
                </c:pt>
                <c:pt idx="5309">
                  <c:v>44864</c:v>
                </c:pt>
                <c:pt idx="5310">
                  <c:v>44864</c:v>
                </c:pt>
                <c:pt idx="5311">
                  <c:v>44864</c:v>
                </c:pt>
                <c:pt idx="5312">
                  <c:v>44863</c:v>
                </c:pt>
                <c:pt idx="5313">
                  <c:v>44863</c:v>
                </c:pt>
                <c:pt idx="5314">
                  <c:v>44863</c:v>
                </c:pt>
                <c:pt idx="5315">
                  <c:v>44863</c:v>
                </c:pt>
                <c:pt idx="5316">
                  <c:v>44863</c:v>
                </c:pt>
                <c:pt idx="5317">
                  <c:v>44863</c:v>
                </c:pt>
                <c:pt idx="5318">
                  <c:v>44863</c:v>
                </c:pt>
                <c:pt idx="5319">
                  <c:v>44863</c:v>
                </c:pt>
                <c:pt idx="5320">
                  <c:v>44863</c:v>
                </c:pt>
                <c:pt idx="5321">
                  <c:v>44863</c:v>
                </c:pt>
                <c:pt idx="5322">
                  <c:v>44863</c:v>
                </c:pt>
                <c:pt idx="5323">
                  <c:v>44863</c:v>
                </c:pt>
                <c:pt idx="5324">
                  <c:v>44863</c:v>
                </c:pt>
                <c:pt idx="5325">
                  <c:v>44863</c:v>
                </c:pt>
                <c:pt idx="5326">
                  <c:v>44863</c:v>
                </c:pt>
                <c:pt idx="5327">
                  <c:v>44863</c:v>
                </c:pt>
                <c:pt idx="5328">
                  <c:v>44863</c:v>
                </c:pt>
                <c:pt idx="5329">
                  <c:v>44863</c:v>
                </c:pt>
                <c:pt idx="5330">
                  <c:v>44863</c:v>
                </c:pt>
                <c:pt idx="5331">
                  <c:v>44863</c:v>
                </c:pt>
                <c:pt idx="5332">
                  <c:v>44863</c:v>
                </c:pt>
                <c:pt idx="5333">
                  <c:v>44863</c:v>
                </c:pt>
                <c:pt idx="5334">
                  <c:v>44863</c:v>
                </c:pt>
                <c:pt idx="5335">
                  <c:v>44863</c:v>
                </c:pt>
                <c:pt idx="5336">
                  <c:v>44862</c:v>
                </c:pt>
                <c:pt idx="5337">
                  <c:v>44862</c:v>
                </c:pt>
                <c:pt idx="5338">
                  <c:v>44862</c:v>
                </c:pt>
                <c:pt idx="5339">
                  <c:v>44862</c:v>
                </c:pt>
                <c:pt idx="5340">
                  <c:v>44862</c:v>
                </c:pt>
                <c:pt idx="5341">
                  <c:v>44862</c:v>
                </c:pt>
                <c:pt idx="5342">
                  <c:v>44862</c:v>
                </c:pt>
                <c:pt idx="5343">
                  <c:v>44862</c:v>
                </c:pt>
                <c:pt idx="5344">
                  <c:v>44862</c:v>
                </c:pt>
                <c:pt idx="5345">
                  <c:v>44862</c:v>
                </c:pt>
                <c:pt idx="5346">
                  <c:v>44862</c:v>
                </c:pt>
                <c:pt idx="5347">
                  <c:v>44862</c:v>
                </c:pt>
                <c:pt idx="5348">
                  <c:v>44862</c:v>
                </c:pt>
                <c:pt idx="5349">
                  <c:v>44862</c:v>
                </c:pt>
                <c:pt idx="5350">
                  <c:v>44862</c:v>
                </c:pt>
                <c:pt idx="5351">
                  <c:v>44862</c:v>
                </c:pt>
                <c:pt idx="5352">
                  <c:v>44862</c:v>
                </c:pt>
                <c:pt idx="5353">
                  <c:v>44862</c:v>
                </c:pt>
                <c:pt idx="5354">
                  <c:v>44862</c:v>
                </c:pt>
                <c:pt idx="5355">
                  <c:v>44862</c:v>
                </c:pt>
                <c:pt idx="5356">
                  <c:v>44862</c:v>
                </c:pt>
                <c:pt idx="5357">
                  <c:v>44862</c:v>
                </c:pt>
                <c:pt idx="5358">
                  <c:v>44862</c:v>
                </c:pt>
                <c:pt idx="5359">
                  <c:v>44862</c:v>
                </c:pt>
                <c:pt idx="5360">
                  <c:v>44862</c:v>
                </c:pt>
                <c:pt idx="5361">
                  <c:v>44862</c:v>
                </c:pt>
                <c:pt idx="5362">
                  <c:v>44862</c:v>
                </c:pt>
                <c:pt idx="5363">
                  <c:v>44862</c:v>
                </c:pt>
                <c:pt idx="5364">
                  <c:v>44861</c:v>
                </c:pt>
                <c:pt idx="5365">
                  <c:v>44861</c:v>
                </c:pt>
                <c:pt idx="5366">
                  <c:v>44861</c:v>
                </c:pt>
                <c:pt idx="5367">
                  <c:v>44861</c:v>
                </c:pt>
                <c:pt idx="5368">
                  <c:v>44861</c:v>
                </c:pt>
                <c:pt idx="5369">
                  <c:v>44861</c:v>
                </c:pt>
                <c:pt idx="5370">
                  <c:v>44861</c:v>
                </c:pt>
                <c:pt idx="5371">
                  <c:v>44861</c:v>
                </c:pt>
                <c:pt idx="5372">
                  <c:v>44861</c:v>
                </c:pt>
                <c:pt idx="5373">
                  <c:v>44861</c:v>
                </c:pt>
                <c:pt idx="5374">
                  <c:v>44861</c:v>
                </c:pt>
                <c:pt idx="5375">
                  <c:v>44861</c:v>
                </c:pt>
                <c:pt idx="5376">
                  <c:v>44861</c:v>
                </c:pt>
                <c:pt idx="5377">
                  <c:v>44861</c:v>
                </c:pt>
                <c:pt idx="5378">
                  <c:v>44861</c:v>
                </c:pt>
                <c:pt idx="5379">
                  <c:v>44861</c:v>
                </c:pt>
                <c:pt idx="5380">
                  <c:v>44860</c:v>
                </c:pt>
                <c:pt idx="5381">
                  <c:v>44860</c:v>
                </c:pt>
                <c:pt idx="5382">
                  <c:v>44860</c:v>
                </c:pt>
                <c:pt idx="5383">
                  <c:v>44860</c:v>
                </c:pt>
                <c:pt idx="5384">
                  <c:v>44860</c:v>
                </c:pt>
                <c:pt idx="5385">
                  <c:v>44860</c:v>
                </c:pt>
                <c:pt idx="5386">
                  <c:v>44860</c:v>
                </c:pt>
                <c:pt idx="5387">
                  <c:v>44860</c:v>
                </c:pt>
                <c:pt idx="5388">
                  <c:v>44860</c:v>
                </c:pt>
                <c:pt idx="5389">
                  <c:v>44860</c:v>
                </c:pt>
                <c:pt idx="5390">
                  <c:v>44860</c:v>
                </c:pt>
                <c:pt idx="5391">
                  <c:v>44860</c:v>
                </c:pt>
                <c:pt idx="5392">
                  <c:v>44860</c:v>
                </c:pt>
                <c:pt idx="5393">
                  <c:v>44860</c:v>
                </c:pt>
                <c:pt idx="5394">
                  <c:v>44860</c:v>
                </c:pt>
                <c:pt idx="5395">
                  <c:v>44860</c:v>
                </c:pt>
                <c:pt idx="5396">
                  <c:v>44860</c:v>
                </c:pt>
                <c:pt idx="5397">
                  <c:v>44860</c:v>
                </c:pt>
                <c:pt idx="5398">
                  <c:v>44860</c:v>
                </c:pt>
                <c:pt idx="5399">
                  <c:v>44860</c:v>
                </c:pt>
                <c:pt idx="5400">
                  <c:v>44860</c:v>
                </c:pt>
                <c:pt idx="5401">
                  <c:v>44860</c:v>
                </c:pt>
                <c:pt idx="5402">
                  <c:v>44860</c:v>
                </c:pt>
                <c:pt idx="5403">
                  <c:v>44860</c:v>
                </c:pt>
                <c:pt idx="5404">
                  <c:v>44860</c:v>
                </c:pt>
                <c:pt idx="5405">
                  <c:v>44860</c:v>
                </c:pt>
                <c:pt idx="5406">
                  <c:v>44859</c:v>
                </c:pt>
                <c:pt idx="5407">
                  <c:v>44859</c:v>
                </c:pt>
                <c:pt idx="5408">
                  <c:v>44859</c:v>
                </c:pt>
                <c:pt idx="5409">
                  <c:v>44859</c:v>
                </c:pt>
                <c:pt idx="5410">
                  <c:v>44859</c:v>
                </c:pt>
                <c:pt idx="5411">
                  <c:v>44859</c:v>
                </c:pt>
                <c:pt idx="5412">
                  <c:v>44859</c:v>
                </c:pt>
                <c:pt idx="5413">
                  <c:v>44859</c:v>
                </c:pt>
                <c:pt idx="5414">
                  <c:v>44859</c:v>
                </c:pt>
                <c:pt idx="5415">
                  <c:v>44859</c:v>
                </c:pt>
                <c:pt idx="5416">
                  <c:v>44859</c:v>
                </c:pt>
                <c:pt idx="5417">
                  <c:v>44859</c:v>
                </c:pt>
                <c:pt idx="5418">
                  <c:v>44859</c:v>
                </c:pt>
                <c:pt idx="5419">
                  <c:v>44859</c:v>
                </c:pt>
                <c:pt idx="5420">
                  <c:v>44859</c:v>
                </c:pt>
                <c:pt idx="5421">
                  <c:v>44859</c:v>
                </c:pt>
                <c:pt idx="5422">
                  <c:v>44859</c:v>
                </c:pt>
                <c:pt idx="5423">
                  <c:v>44859</c:v>
                </c:pt>
                <c:pt idx="5424">
                  <c:v>44859</c:v>
                </c:pt>
                <c:pt idx="5425">
                  <c:v>44859</c:v>
                </c:pt>
                <c:pt idx="5426">
                  <c:v>44859</c:v>
                </c:pt>
                <c:pt idx="5427">
                  <c:v>44859</c:v>
                </c:pt>
                <c:pt idx="5428">
                  <c:v>44859</c:v>
                </c:pt>
                <c:pt idx="5429">
                  <c:v>44858</c:v>
                </c:pt>
                <c:pt idx="5430">
                  <c:v>44858</c:v>
                </c:pt>
                <c:pt idx="5431">
                  <c:v>44858</c:v>
                </c:pt>
                <c:pt idx="5432">
                  <c:v>44858</c:v>
                </c:pt>
                <c:pt idx="5433">
                  <c:v>44858</c:v>
                </c:pt>
                <c:pt idx="5434">
                  <c:v>44858</c:v>
                </c:pt>
                <c:pt idx="5435">
                  <c:v>44858</c:v>
                </c:pt>
                <c:pt idx="5436">
                  <c:v>44858</c:v>
                </c:pt>
                <c:pt idx="5437">
                  <c:v>44858</c:v>
                </c:pt>
                <c:pt idx="5438">
                  <c:v>44858</c:v>
                </c:pt>
                <c:pt idx="5439">
                  <c:v>44858</c:v>
                </c:pt>
                <c:pt idx="5440">
                  <c:v>44858</c:v>
                </c:pt>
                <c:pt idx="5441">
                  <c:v>44858</c:v>
                </c:pt>
                <c:pt idx="5442">
                  <c:v>44858</c:v>
                </c:pt>
                <c:pt idx="5443">
                  <c:v>44858</c:v>
                </c:pt>
                <c:pt idx="5444">
                  <c:v>44858</c:v>
                </c:pt>
                <c:pt idx="5445">
                  <c:v>44858</c:v>
                </c:pt>
                <c:pt idx="5446">
                  <c:v>44858</c:v>
                </c:pt>
                <c:pt idx="5447">
                  <c:v>44858</c:v>
                </c:pt>
                <c:pt idx="5448">
                  <c:v>44858</c:v>
                </c:pt>
                <c:pt idx="5449">
                  <c:v>44858</c:v>
                </c:pt>
                <c:pt idx="5450">
                  <c:v>44858</c:v>
                </c:pt>
                <c:pt idx="5451">
                  <c:v>44858</c:v>
                </c:pt>
                <c:pt idx="5452">
                  <c:v>44858</c:v>
                </c:pt>
                <c:pt idx="5453">
                  <c:v>44858</c:v>
                </c:pt>
                <c:pt idx="5454">
                  <c:v>44858</c:v>
                </c:pt>
                <c:pt idx="5455">
                  <c:v>44857</c:v>
                </c:pt>
                <c:pt idx="5456">
                  <c:v>44857</c:v>
                </c:pt>
                <c:pt idx="5457">
                  <c:v>44857</c:v>
                </c:pt>
                <c:pt idx="5458">
                  <c:v>44857</c:v>
                </c:pt>
                <c:pt idx="5459">
                  <c:v>44857</c:v>
                </c:pt>
                <c:pt idx="5460">
                  <c:v>44856</c:v>
                </c:pt>
                <c:pt idx="5461">
                  <c:v>44856</c:v>
                </c:pt>
                <c:pt idx="5462">
                  <c:v>44856</c:v>
                </c:pt>
                <c:pt idx="5463">
                  <c:v>44856</c:v>
                </c:pt>
                <c:pt idx="5464">
                  <c:v>44856</c:v>
                </c:pt>
                <c:pt idx="5465">
                  <c:v>44856</c:v>
                </c:pt>
                <c:pt idx="5466">
                  <c:v>44856</c:v>
                </c:pt>
                <c:pt idx="5467">
                  <c:v>44856</c:v>
                </c:pt>
                <c:pt idx="5468">
                  <c:v>44856</c:v>
                </c:pt>
                <c:pt idx="5469">
                  <c:v>44856</c:v>
                </c:pt>
                <c:pt idx="5470">
                  <c:v>44856</c:v>
                </c:pt>
                <c:pt idx="5471">
                  <c:v>44856</c:v>
                </c:pt>
                <c:pt idx="5472">
                  <c:v>44856</c:v>
                </c:pt>
                <c:pt idx="5473">
                  <c:v>44856</c:v>
                </c:pt>
                <c:pt idx="5474">
                  <c:v>44855</c:v>
                </c:pt>
                <c:pt idx="5475">
                  <c:v>44855</c:v>
                </c:pt>
                <c:pt idx="5476">
                  <c:v>44855</c:v>
                </c:pt>
                <c:pt idx="5477">
                  <c:v>44855</c:v>
                </c:pt>
                <c:pt idx="5478">
                  <c:v>44855</c:v>
                </c:pt>
                <c:pt idx="5479">
                  <c:v>44855</c:v>
                </c:pt>
                <c:pt idx="5480">
                  <c:v>44855</c:v>
                </c:pt>
                <c:pt idx="5481">
                  <c:v>44855</c:v>
                </c:pt>
                <c:pt idx="5482">
                  <c:v>44855</c:v>
                </c:pt>
                <c:pt idx="5483">
                  <c:v>44855</c:v>
                </c:pt>
                <c:pt idx="5484">
                  <c:v>44855</c:v>
                </c:pt>
                <c:pt idx="5485">
                  <c:v>44855</c:v>
                </c:pt>
                <c:pt idx="5486">
                  <c:v>44855</c:v>
                </c:pt>
                <c:pt idx="5487">
                  <c:v>44855</c:v>
                </c:pt>
                <c:pt idx="5488">
                  <c:v>44854</c:v>
                </c:pt>
                <c:pt idx="5489">
                  <c:v>44854</c:v>
                </c:pt>
                <c:pt idx="5490">
                  <c:v>44854</c:v>
                </c:pt>
                <c:pt idx="5491">
                  <c:v>44854</c:v>
                </c:pt>
                <c:pt idx="5492">
                  <c:v>44854</c:v>
                </c:pt>
                <c:pt idx="5493">
                  <c:v>44854</c:v>
                </c:pt>
                <c:pt idx="5494">
                  <c:v>44854</c:v>
                </c:pt>
                <c:pt idx="5495">
                  <c:v>44854</c:v>
                </c:pt>
                <c:pt idx="5496">
                  <c:v>44854</c:v>
                </c:pt>
                <c:pt idx="5497">
                  <c:v>44854</c:v>
                </c:pt>
                <c:pt idx="5498">
                  <c:v>44854</c:v>
                </c:pt>
                <c:pt idx="5499">
                  <c:v>44854</c:v>
                </c:pt>
                <c:pt idx="5500">
                  <c:v>44854</c:v>
                </c:pt>
                <c:pt idx="5501">
                  <c:v>44854</c:v>
                </c:pt>
                <c:pt idx="5502">
                  <c:v>44854</c:v>
                </c:pt>
                <c:pt idx="5503">
                  <c:v>44854</c:v>
                </c:pt>
                <c:pt idx="5504">
                  <c:v>44854</c:v>
                </c:pt>
                <c:pt idx="5505">
                  <c:v>44854</c:v>
                </c:pt>
                <c:pt idx="5506">
                  <c:v>44854</c:v>
                </c:pt>
                <c:pt idx="5507">
                  <c:v>44854</c:v>
                </c:pt>
                <c:pt idx="5508">
                  <c:v>44854</c:v>
                </c:pt>
                <c:pt idx="5509">
                  <c:v>44854</c:v>
                </c:pt>
                <c:pt idx="5510">
                  <c:v>44854</c:v>
                </c:pt>
                <c:pt idx="5511">
                  <c:v>44854</c:v>
                </c:pt>
                <c:pt idx="5512">
                  <c:v>44854</c:v>
                </c:pt>
                <c:pt idx="5513">
                  <c:v>44854</c:v>
                </c:pt>
                <c:pt idx="5514">
                  <c:v>44853</c:v>
                </c:pt>
                <c:pt idx="5515">
                  <c:v>44853</c:v>
                </c:pt>
                <c:pt idx="5516">
                  <c:v>44853</c:v>
                </c:pt>
                <c:pt idx="5517">
                  <c:v>44853</c:v>
                </c:pt>
                <c:pt idx="5518">
                  <c:v>44853</c:v>
                </c:pt>
                <c:pt idx="5519">
                  <c:v>44853</c:v>
                </c:pt>
                <c:pt idx="5520">
                  <c:v>44853</c:v>
                </c:pt>
                <c:pt idx="5521">
                  <c:v>44853</c:v>
                </c:pt>
                <c:pt idx="5522">
                  <c:v>44853</c:v>
                </c:pt>
                <c:pt idx="5523">
                  <c:v>44853</c:v>
                </c:pt>
                <c:pt idx="5524">
                  <c:v>44853</c:v>
                </c:pt>
                <c:pt idx="5525">
                  <c:v>44853</c:v>
                </c:pt>
                <c:pt idx="5526">
                  <c:v>44853</c:v>
                </c:pt>
                <c:pt idx="5527">
                  <c:v>44853</c:v>
                </c:pt>
                <c:pt idx="5528">
                  <c:v>44853</c:v>
                </c:pt>
                <c:pt idx="5529">
                  <c:v>44853</c:v>
                </c:pt>
                <c:pt idx="5530">
                  <c:v>44853</c:v>
                </c:pt>
                <c:pt idx="5531">
                  <c:v>44853</c:v>
                </c:pt>
                <c:pt idx="5532">
                  <c:v>44853</c:v>
                </c:pt>
                <c:pt idx="5533">
                  <c:v>44853</c:v>
                </c:pt>
                <c:pt idx="5534">
                  <c:v>44853</c:v>
                </c:pt>
                <c:pt idx="5535">
                  <c:v>44853</c:v>
                </c:pt>
                <c:pt idx="5536">
                  <c:v>44852</c:v>
                </c:pt>
                <c:pt idx="5537">
                  <c:v>44852</c:v>
                </c:pt>
                <c:pt idx="5538">
                  <c:v>44852</c:v>
                </c:pt>
                <c:pt idx="5539">
                  <c:v>44852</c:v>
                </c:pt>
                <c:pt idx="5540">
                  <c:v>44852</c:v>
                </c:pt>
                <c:pt idx="5541">
                  <c:v>44852</c:v>
                </c:pt>
                <c:pt idx="5542">
                  <c:v>44852</c:v>
                </c:pt>
                <c:pt idx="5543">
                  <c:v>44852</c:v>
                </c:pt>
                <c:pt idx="5544">
                  <c:v>44852</c:v>
                </c:pt>
                <c:pt idx="5545">
                  <c:v>44852</c:v>
                </c:pt>
                <c:pt idx="5546">
                  <c:v>44852</c:v>
                </c:pt>
                <c:pt idx="5547">
                  <c:v>44852</c:v>
                </c:pt>
                <c:pt idx="5548">
                  <c:v>44852</c:v>
                </c:pt>
                <c:pt idx="5549">
                  <c:v>44852</c:v>
                </c:pt>
                <c:pt idx="5550">
                  <c:v>44852</c:v>
                </c:pt>
                <c:pt idx="5551">
                  <c:v>44852</c:v>
                </c:pt>
                <c:pt idx="5552">
                  <c:v>44852</c:v>
                </c:pt>
                <c:pt idx="5553">
                  <c:v>44852</c:v>
                </c:pt>
                <c:pt idx="5554">
                  <c:v>44852</c:v>
                </c:pt>
                <c:pt idx="5555">
                  <c:v>44852</c:v>
                </c:pt>
                <c:pt idx="5556">
                  <c:v>44852</c:v>
                </c:pt>
                <c:pt idx="5557">
                  <c:v>44852</c:v>
                </c:pt>
                <c:pt idx="5558">
                  <c:v>44852</c:v>
                </c:pt>
                <c:pt idx="5559">
                  <c:v>44852</c:v>
                </c:pt>
                <c:pt idx="5560">
                  <c:v>44852</c:v>
                </c:pt>
                <c:pt idx="5561">
                  <c:v>44852</c:v>
                </c:pt>
                <c:pt idx="5562">
                  <c:v>44851</c:v>
                </c:pt>
                <c:pt idx="5563">
                  <c:v>44851</c:v>
                </c:pt>
                <c:pt idx="5564">
                  <c:v>44851</c:v>
                </c:pt>
                <c:pt idx="5565">
                  <c:v>44851</c:v>
                </c:pt>
                <c:pt idx="5566">
                  <c:v>44851</c:v>
                </c:pt>
                <c:pt idx="5567">
                  <c:v>44851</c:v>
                </c:pt>
                <c:pt idx="5568">
                  <c:v>44851</c:v>
                </c:pt>
                <c:pt idx="5569">
                  <c:v>44851</c:v>
                </c:pt>
                <c:pt idx="5570">
                  <c:v>44851</c:v>
                </c:pt>
                <c:pt idx="5571">
                  <c:v>44851</c:v>
                </c:pt>
                <c:pt idx="5572">
                  <c:v>44851</c:v>
                </c:pt>
                <c:pt idx="5573">
                  <c:v>44851</c:v>
                </c:pt>
                <c:pt idx="5574">
                  <c:v>44851</c:v>
                </c:pt>
                <c:pt idx="5575">
                  <c:v>44851</c:v>
                </c:pt>
                <c:pt idx="5576">
                  <c:v>44851</c:v>
                </c:pt>
                <c:pt idx="5577">
                  <c:v>44851</c:v>
                </c:pt>
                <c:pt idx="5578">
                  <c:v>44851</c:v>
                </c:pt>
                <c:pt idx="5579">
                  <c:v>44851</c:v>
                </c:pt>
                <c:pt idx="5580">
                  <c:v>44851</c:v>
                </c:pt>
                <c:pt idx="5581">
                  <c:v>44851</c:v>
                </c:pt>
                <c:pt idx="5582">
                  <c:v>44851</c:v>
                </c:pt>
                <c:pt idx="5583">
                  <c:v>44851</c:v>
                </c:pt>
                <c:pt idx="5584">
                  <c:v>44851</c:v>
                </c:pt>
                <c:pt idx="5585">
                  <c:v>44851</c:v>
                </c:pt>
                <c:pt idx="5586">
                  <c:v>44851</c:v>
                </c:pt>
                <c:pt idx="5587">
                  <c:v>44851</c:v>
                </c:pt>
                <c:pt idx="5588">
                  <c:v>44851</c:v>
                </c:pt>
                <c:pt idx="5589">
                  <c:v>44851</c:v>
                </c:pt>
                <c:pt idx="5590">
                  <c:v>44850</c:v>
                </c:pt>
                <c:pt idx="5591">
                  <c:v>44850</c:v>
                </c:pt>
                <c:pt idx="5592">
                  <c:v>44850</c:v>
                </c:pt>
                <c:pt idx="5593">
                  <c:v>44850</c:v>
                </c:pt>
                <c:pt idx="5594">
                  <c:v>44850</c:v>
                </c:pt>
                <c:pt idx="5595">
                  <c:v>44850</c:v>
                </c:pt>
                <c:pt idx="5596">
                  <c:v>44850</c:v>
                </c:pt>
                <c:pt idx="5597">
                  <c:v>44850</c:v>
                </c:pt>
                <c:pt idx="5598">
                  <c:v>44850</c:v>
                </c:pt>
                <c:pt idx="5599">
                  <c:v>44850</c:v>
                </c:pt>
                <c:pt idx="5600">
                  <c:v>44849</c:v>
                </c:pt>
                <c:pt idx="5601">
                  <c:v>44849</c:v>
                </c:pt>
                <c:pt idx="5602">
                  <c:v>44849</c:v>
                </c:pt>
                <c:pt idx="5603">
                  <c:v>44849</c:v>
                </c:pt>
                <c:pt idx="5604">
                  <c:v>44849</c:v>
                </c:pt>
                <c:pt idx="5605">
                  <c:v>44849</c:v>
                </c:pt>
                <c:pt idx="5606">
                  <c:v>44849</c:v>
                </c:pt>
                <c:pt idx="5607">
                  <c:v>44849</c:v>
                </c:pt>
                <c:pt idx="5608">
                  <c:v>44849</c:v>
                </c:pt>
                <c:pt idx="5609">
                  <c:v>44849</c:v>
                </c:pt>
                <c:pt idx="5610">
                  <c:v>44849</c:v>
                </c:pt>
                <c:pt idx="5611">
                  <c:v>44849</c:v>
                </c:pt>
                <c:pt idx="5612">
                  <c:v>44849</c:v>
                </c:pt>
                <c:pt idx="5613">
                  <c:v>44849</c:v>
                </c:pt>
                <c:pt idx="5614">
                  <c:v>44849</c:v>
                </c:pt>
                <c:pt idx="5615">
                  <c:v>44849</c:v>
                </c:pt>
                <c:pt idx="5616">
                  <c:v>44849</c:v>
                </c:pt>
                <c:pt idx="5617">
                  <c:v>44849</c:v>
                </c:pt>
                <c:pt idx="5618">
                  <c:v>44849</c:v>
                </c:pt>
                <c:pt idx="5619">
                  <c:v>44849</c:v>
                </c:pt>
                <c:pt idx="5620">
                  <c:v>44848</c:v>
                </c:pt>
                <c:pt idx="5621">
                  <c:v>44848</c:v>
                </c:pt>
                <c:pt idx="5622">
                  <c:v>44848</c:v>
                </c:pt>
                <c:pt idx="5623">
                  <c:v>44848</c:v>
                </c:pt>
                <c:pt idx="5624">
                  <c:v>44848</c:v>
                </c:pt>
                <c:pt idx="5625">
                  <c:v>44848</c:v>
                </c:pt>
                <c:pt idx="5626">
                  <c:v>44848</c:v>
                </c:pt>
                <c:pt idx="5627">
                  <c:v>44848</c:v>
                </c:pt>
                <c:pt idx="5628">
                  <c:v>44848</c:v>
                </c:pt>
                <c:pt idx="5629">
                  <c:v>44848</c:v>
                </c:pt>
                <c:pt idx="5630">
                  <c:v>44848</c:v>
                </c:pt>
                <c:pt idx="5631">
                  <c:v>44848</c:v>
                </c:pt>
                <c:pt idx="5632">
                  <c:v>44848</c:v>
                </c:pt>
                <c:pt idx="5633">
                  <c:v>44848</c:v>
                </c:pt>
                <c:pt idx="5634">
                  <c:v>44848</c:v>
                </c:pt>
                <c:pt idx="5635">
                  <c:v>44848</c:v>
                </c:pt>
                <c:pt idx="5636">
                  <c:v>44848</c:v>
                </c:pt>
                <c:pt idx="5637">
                  <c:v>44848</c:v>
                </c:pt>
                <c:pt idx="5638">
                  <c:v>44848</c:v>
                </c:pt>
                <c:pt idx="5639">
                  <c:v>44848</c:v>
                </c:pt>
                <c:pt idx="5640">
                  <c:v>44848</c:v>
                </c:pt>
                <c:pt idx="5641">
                  <c:v>44848</c:v>
                </c:pt>
                <c:pt idx="5642">
                  <c:v>44848</c:v>
                </c:pt>
                <c:pt idx="5643">
                  <c:v>44847</c:v>
                </c:pt>
                <c:pt idx="5644">
                  <c:v>44847</c:v>
                </c:pt>
                <c:pt idx="5645">
                  <c:v>44847</c:v>
                </c:pt>
                <c:pt idx="5646">
                  <c:v>44847</c:v>
                </c:pt>
                <c:pt idx="5647">
                  <c:v>44847</c:v>
                </c:pt>
                <c:pt idx="5648">
                  <c:v>44847</c:v>
                </c:pt>
                <c:pt idx="5649">
                  <c:v>44847</c:v>
                </c:pt>
                <c:pt idx="5650">
                  <c:v>44847</c:v>
                </c:pt>
                <c:pt idx="5651">
                  <c:v>44847</c:v>
                </c:pt>
                <c:pt idx="5652">
                  <c:v>44847</c:v>
                </c:pt>
                <c:pt idx="5653">
                  <c:v>44847</c:v>
                </c:pt>
                <c:pt idx="5654">
                  <c:v>44847</c:v>
                </c:pt>
                <c:pt idx="5655">
                  <c:v>44847</c:v>
                </c:pt>
                <c:pt idx="5656">
                  <c:v>44847</c:v>
                </c:pt>
                <c:pt idx="5657">
                  <c:v>44847</c:v>
                </c:pt>
                <c:pt idx="5658">
                  <c:v>44847</c:v>
                </c:pt>
                <c:pt idx="5659">
                  <c:v>44847</c:v>
                </c:pt>
                <c:pt idx="5660">
                  <c:v>44847</c:v>
                </c:pt>
                <c:pt idx="5661">
                  <c:v>44847</c:v>
                </c:pt>
                <c:pt idx="5662">
                  <c:v>44847</c:v>
                </c:pt>
                <c:pt idx="5663">
                  <c:v>44847</c:v>
                </c:pt>
                <c:pt idx="5664">
                  <c:v>44847</c:v>
                </c:pt>
                <c:pt idx="5665">
                  <c:v>44847</c:v>
                </c:pt>
                <c:pt idx="5666">
                  <c:v>44847</c:v>
                </c:pt>
                <c:pt idx="5667">
                  <c:v>44847</c:v>
                </c:pt>
                <c:pt idx="5668">
                  <c:v>44847</c:v>
                </c:pt>
                <c:pt idx="5669">
                  <c:v>44847</c:v>
                </c:pt>
                <c:pt idx="5670">
                  <c:v>44847</c:v>
                </c:pt>
                <c:pt idx="5671">
                  <c:v>44847</c:v>
                </c:pt>
                <c:pt idx="5672">
                  <c:v>44847</c:v>
                </c:pt>
                <c:pt idx="5673">
                  <c:v>44847</c:v>
                </c:pt>
                <c:pt idx="5674">
                  <c:v>44847</c:v>
                </c:pt>
                <c:pt idx="5675">
                  <c:v>44847</c:v>
                </c:pt>
                <c:pt idx="5676">
                  <c:v>44847</c:v>
                </c:pt>
                <c:pt idx="5677">
                  <c:v>44847</c:v>
                </c:pt>
                <c:pt idx="5678">
                  <c:v>44846</c:v>
                </c:pt>
                <c:pt idx="5679">
                  <c:v>44846</c:v>
                </c:pt>
                <c:pt idx="5680">
                  <c:v>44846</c:v>
                </c:pt>
                <c:pt idx="5681">
                  <c:v>44846</c:v>
                </c:pt>
                <c:pt idx="5682">
                  <c:v>44846</c:v>
                </c:pt>
                <c:pt idx="5683">
                  <c:v>44846</c:v>
                </c:pt>
                <c:pt idx="5684">
                  <c:v>44846</c:v>
                </c:pt>
                <c:pt idx="5685">
                  <c:v>44846</c:v>
                </c:pt>
                <c:pt idx="5686">
                  <c:v>44846</c:v>
                </c:pt>
                <c:pt idx="5687">
                  <c:v>44846</c:v>
                </c:pt>
                <c:pt idx="5688">
                  <c:v>44846</c:v>
                </c:pt>
                <c:pt idx="5689">
                  <c:v>44846</c:v>
                </c:pt>
                <c:pt idx="5690">
                  <c:v>44846</c:v>
                </c:pt>
                <c:pt idx="5691">
                  <c:v>44846</c:v>
                </c:pt>
                <c:pt idx="5692">
                  <c:v>44846</c:v>
                </c:pt>
                <c:pt idx="5693">
                  <c:v>44846</c:v>
                </c:pt>
                <c:pt idx="5694">
                  <c:v>44845</c:v>
                </c:pt>
                <c:pt idx="5695">
                  <c:v>44845</c:v>
                </c:pt>
                <c:pt idx="5696">
                  <c:v>44845</c:v>
                </c:pt>
                <c:pt idx="5697">
                  <c:v>44845</c:v>
                </c:pt>
                <c:pt idx="5698">
                  <c:v>44845</c:v>
                </c:pt>
                <c:pt idx="5699">
                  <c:v>44845</c:v>
                </c:pt>
                <c:pt idx="5700">
                  <c:v>44845</c:v>
                </c:pt>
                <c:pt idx="5701">
                  <c:v>44845</c:v>
                </c:pt>
                <c:pt idx="5702">
                  <c:v>44845</c:v>
                </c:pt>
                <c:pt idx="5703">
                  <c:v>44845</c:v>
                </c:pt>
                <c:pt idx="5704">
                  <c:v>44845</c:v>
                </c:pt>
                <c:pt idx="5705">
                  <c:v>44845</c:v>
                </c:pt>
                <c:pt idx="5706">
                  <c:v>44845</c:v>
                </c:pt>
                <c:pt idx="5707">
                  <c:v>44845</c:v>
                </c:pt>
                <c:pt idx="5708">
                  <c:v>44845</c:v>
                </c:pt>
                <c:pt idx="5709">
                  <c:v>44845</c:v>
                </c:pt>
                <c:pt idx="5710">
                  <c:v>44845</c:v>
                </c:pt>
                <c:pt idx="5711">
                  <c:v>44845</c:v>
                </c:pt>
                <c:pt idx="5712">
                  <c:v>44845</c:v>
                </c:pt>
                <c:pt idx="5713">
                  <c:v>44845</c:v>
                </c:pt>
                <c:pt idx="5714">
                  <c:v>44845</c:v>
                </c:pt>
                <c:pt idx="5715">
                  <c:v>44845</c:v>
                </c:pt>
                <c:pt idx="5716">
                  <c:v>44845</c:v>
                </c:pt>
                <c:pt idx="5717">
                  <c:v>44845</c:v>
                </c:pt>
                <c:pt idx="5718">
                  <c:v>44845</c:v>
                </c:pt>
                <c:pt idx="5719">
                  <c:v>44845</c:v>
                </c:pt>
                <c:pt idx="5720">
                  <c:v>44845</c:v>
                </c:pt>
                <c:pt idx="5721">
                  <c:v>44845</c:v>
                </c:pt>
                <c:pt idx="5722">
                  <c:v>44845</c:v>
                </c:pt>
                <c:pt idx="5723">
                  <c:v>44844</c:v>
                </c:pt>
                <c:pt idx="5724">
                  <c:v>44844</c:v>
                </c:pt>
                <c:pt idx="5725">
                  <c:v>44844</c:v>
                </c:pt>
                <c:pt idx="5726">
                  <c:v>44844</c:v>
                </c:pt>
                <c:pt idx="5727">
                  <c:v>44844</c:v>
                </c:pt>
                <c:pt idx="5728">
                  <c:v>44844</c:v>
                </c:pt>
                <c:pt idx="5729">
                  <c:v>44844</c:v>
                </c:pt>
                <c:pt idx="5730">
                  <c:v>44844</c:v>
                </c:pt>
                <c:pt idx="5731">
                  <c:v>44844</c:v>
                </c:pt>
                <c:pt idx="5732">
                  <c:v>44844</c:v>
                </c:pt>
                <c:pt idx="5733">
                  <c:v>44844</c:v>
                </c:pt>
                <c:pt idx="5734">
                  <c:v>44844</c:v>
                </c:pt>
                <c:pt idx="5735">
                  <c:v>44844</c:v>
                </c:pt>
                <c:pt idx="5736">
                  <c:v>44844</c:v>
                </c:pt>
                <c:pt idx="5737">
                  <c:v>44844</c:v>
                </c:pt>
                <c:pt idx="5738">
                  <c:v>44844</c:v>
                </c:pt>
                <c:pt idx="5739">
                  <c:v>44844</c:v>
                </c:pt>
                <c:pt idx="5740">
                  <c:v>44843</c:v>
                </c:pt>
                <c:pt idx="5741">
                  <c:v>44843</c:v>
                </c:pt>
                <c:pt idx="5742">
                  <c:v>44843</c:v>
                </c:pt>
                <c:pt idx="5743">
                  <c:v>44843</c:v>
                </c:pt>
                <c:pt idx="5744">
                  <c:v>44843</c:v>
                </c:pt>
                <c:pt idx="5745">
                  <c:v>44843</c:v>
                </c:pt>
                <c:pt idx="5746">
                  <c:v>44843</c:v>
                </c:pt>
                <c:pt idx="5747">
                  <c:v>44843</c:v>
                </c:pt>
                <c:pt idx="5748">
                  <c:v>44843</c:v>
                </c:pt>
                <c:pt idx="5749">
                  <c:v>44843</c:v>
                </c:pt>
                <c:pt idx="5750">
                  <c:v>44843</c:v>
                </c:pt>
                <c:pt idx="5751">
                  <c:v>44843</c:v>
                </c:pt>
                <c:pt idx="5752">
                  <c:v>44843</c:v>
                </c:pt>
                <c:pt idx="5753">
                  <c:v>44843</c:v>
                </c:pt>
                <c:pt idx="5754">
                  <c:v>44843</c:v>
                </c:pt>
                <c:pt idx="5755">
                  <c:v>44843</c:v>
                </c:pt>
                <c:pt idx="5756">
                  <c:v>44842</c:v>
                </c:pt>
                <c:pt idx="5757">
                  <c:v>44842</c:v>
                </c:pt>
                <c:pt idx="5758">
                  <c:v>44842</c:v>
                </c:pt>
                <c:pt idx="5759">
                  <c:v>44842</c:v>
                </c:pt>
                <c:pt idx="5760">
                  <c:v>44842</c:v>
                </c:pt>
                <c:pt idx="5761">
                  <c:v>44842</c:v>
                </c:pt>
                <c:pt idx="5762">
                  <c:v>44842</c:v>
                </c:pt>
                <c:pt idx="5763">
                  <c:v>44842</c:v>
                </c:pt>
                <c:pt idx="5764">
                  <c:v>44842</c:v>
                </c:pt>
                <c:pt idx="5765">
                  <c:v>44842</c:v>
                </c:pt>
                <c:pt idx="5766">
                  <c:v>44842</c:v>
                </c:pt>
                <c:pt idx="5767">
                  <c:v>44842</c:v>
                </c:pt>
                <c:pt idx="5768">
                  <c:v>44842</c:v>
                </c:pt>
                <c:pt idx="5769">
                  <c:v>44842</c:v>
                </c:pt>
                <c:pt idx="5770">
                  <c:v>44842</c:v>
                </c:pt>
                <c:pt idx="5771">
                  <c:v>44842</c:v>
                </c:pt>
                <c:pt idx="5772">
                  <c:v>44842</c:v>
                </c:pt>
                <c:pt idx="5773">
                  <c:v>44842</c:v>
                </c:pt>
                <c:pt idx="5774">
                  <c:v>44842</c:v>
                </c:pt>
                <c:pt idx="5775">
                  <c:v>44842</c:v>
                </c:pt>
                <c:pt idx="5776">
                  <c:v>44842</c:v>
                </c:pt>
                <c:pt idx="5777">
                  <c:v>44842</c:v>
                </c:pt>
                <c:pt idx="5778">
                  <c:v>44842</c:v>
                </c:pt>
                <c:pt idx="5779">
                  <c:v>44842</c:v>
                </c:pt>
                <c:pt idx="5780">
                  <c:v>44841</c:v>
                </c:pt>
                <c:pt idx="5781">
                  <c:v>44841</c:v>
                </c:pt>
                <c:pt idx="5782">
                  <c:v>44841</c:v>
                </c:pt>
                <c:pt idx="5783">
                  <c:v>44841</c:v>
                </c:pt>
                <c:pt idx="5784">
                  <c:v>44841</c:v>
                </c:pt>
                <c:pt idx="5785">
                  <c:v>44841</c:v>
                </c:pt>
                <c:pt idx="5786">
                  <c:v>44841</c:v>
                </c:pt>
                <c:pt idx="5787">
                  <c:v>44841</c:v>
                </c:pt>
                <c:pt idx="5788">
                  <c:v>44841</c:v>
                </c:pt>
                <c:pt idx="5789">
                  <c:v>44841</c:v>
                </c:pt>
                <c:pt idx="5790">
                  <c:v>44841</c:v>
                </c:pt>
                <c:pt idx="5791">
                  <c:v>44841</c:v>
                </c:pt>
                <c:pt idx="5792">
                  <c:v>44841</c:v>
                </c:pt>
                <c:pt idx="5793">
                  <c:v>44841</c:v>
                </c:pt>
                <c:pt idx="5794">
                  <c:v>44841</c:v>
                </c:pt>
                <c:pt idx="5795">
                  <c:v>44841</c:v>
                </c:pt>
                <c:pt idx="5796">
                  <c:v>44841</c:v>
                </c:pt>
                <c:pt idx="5797">
                  <c:v>44841</c:v>
                </c:pt>
                <c:pt idx="5798">
                  <c:v>44841</c:v>
                </c:pt>
                <c:pt idx="5799">
                  <c:v>44841</c:v>
                </c:pt>
                <c:pt idx="5800">
                  <c:v>44841</c:v>
                </c:pt>
                <c:pt idx="5801">
                  <c:v>44841</c:v>
                </c:pt>
                <c:pt idx="5802">
                  <c:v>44840</c:v>
                </c:pt>
                <c:pt idx="5803">
                  <c:v>44840</c:v>
                </c:pt>
                <c:pt idx="5804">
                  <c:v>44840</c:v>
                </c:pt>
                <c:pt idx="5805">
                  <c:v>44840</c:v>
                </c:pt>
                <c:pt idx="5806">
                  <c:v>44840</c:v>
                </c:pt>
                <c:pt idx="5807">
                  <c:v>44840</c:v>
                </c:pt>
                <c:pt idx="5808">
                  <c:v>44840</c:v>
                </c:pt>
                <c:pt idx="5809">
                  <c:v>44840</c:v>
                </c:pt>
                <c:pt idx="5810">
                  <c:v>44840</c:v>
                </c:pt>
                <c:pt idx="5811">
                  <c:v>44840</c:v>
                </c:pt>
                <c:pt idx="5812">
                  <c:v>44840</c:v>
                </c:pt>
                <c:pt idx="5813">
                  <c:v>44840</c:v>
                </c:pt>
                <c:pt idx="5814">
                  <c:v>44840</c:v>
                </c:pt>
                <c:pt idx="5815">
                  <c:v>44840</c:v>
                </c:pt>
                <c:pt idx="5816">
                  <c:v>44840</c:v>
                </c:pt>
                <c:pt idx="5817">
                  <c:v>44840</c:v>
                </c:pt>
                <c:pt idx="5818">
                  <c:v>44840</c:v>
                </c:pt>
                <c:pt idx="5819">
                  <c:v>44840</c:v>
                </c:pt>
                <c:pt idx="5820">
                  <c:v>44840</c:v>
                </c:pt>
                <c:pt idx="5821">
                  <c:v>44840</c:v>
                </c:pt>
                <c:pt idx="5822">
                  <c:v>44840</c:v>
                </c:pt>
                <c:pt idx="5823">
                  <c:v>44840</c:v>
                </c:pt>
                <c:pt idx="5824">
                  <c:v>44840</c:v>
                </c:pt>
                <c:pt idx="5825">
                  <c:v>44840</c:v>
                </c:pt>
                <c:pt idx="5826">
                  <c:v>44840</c:v>
                </c:pt>
                <c:pt idx="5827">
                  <c:v>44840</c:v>
                </c:pt>
                <c:pt idx="5828">
                  <c:v>44840</c:v>
                </c:pt>
                <c:pt idx="5829">
                  <c:v>44840</c:v>
                </c:pt>
                <c:pt idx="5830">
                  <c:v>44839</c:v>
                </c:pt>
                <c:pt idx="5831">
                  <c:v>44839</c:v>
                </c:pt>
                <c:pt idx="5832">
                  <c:v>44839</c:v>
                </c:pt>
                <c:pt idx="5833">
                  <c:v>44839</c:v>
                </c:pt>
                <c:pt idx="5834">
                  <c:v>44839</c:v>
                </c:pt>
                <c:pt idx="5835">
                  <c:v>44839</c:v>
                </c:pt>
                <c:pt idx="5836">
                  <c:v>44839</c:v>
                </c:pt>
                <c:pt idx="5837">
                  <c:v>44839</c:v>
                </c:pt>
                <c:pt idx="5838">
                  <c:v>44839</c:v>
                </c:pt>
                <c:pt idx="5839">
                  <c:v>44839</c:v>
                </c:pt>
                <c:pt idx="5840">
                  <c:v>44839</c:v>
                </c:pt>
                <c:pt idx="5841">
                  <c:v>44839</c:v>
                </c:pt>
                <c:pt idx="5842">
                  <c:v>44839</c:v>
                </c:pt>
                <c:pt idx="5843">
                  <c:v>44839</c:v>
                </c:pt>
                <c:pt idx="5844">
                  <c:v>44839</c:v>
                </c:pt>
                <c:pt idx="5845">
                  <c:v>44839</c:v>
                </c:pt>
                <c:pt idx="5846">
                  <c:v>44839</c:v>
                </c:pt>
                <c:pt idx="5847">
                  <c:v>44839</c:v>
                </c:pt>
                <c:pt idx="5848">
                  <c:v>44839</c:v>
                </c:pt>
                <c:pt idx="5849">
                  <c:v>44839</c:v>
                </c:pt>
                <c:pt idx="5850">
                  <c:v>44839</c:v>
                </c:pt>
                <c:pt idx="5851">
                  <c:v>44839</c:v>
                </c:pt>
                <c:pt idx="5852">
                  <c:v>44839</c:v>
                </c:pt>
                <c:pt idx="5853">
                  <c:v>44839</c:v>
                </c:pt>
                <c:pt idx="5854">
                  <c:v>44839</c:v>
                </c:pt>
                <c:pt idx="5855">
                  <c:v>44839</c:v>
                </c:pt>
                <c:pt idx="5856">
                  <c:v>44839</c:v>
                </c:pt>
                <c:pt idx="5857">
                  <c:v>44839</c:v>
                </c:pt>
                <c:pt idx="5858">
                  <c:v>44839</c:v>
                </c:pt>
                <c:pt idx="5859">
                  <c:v>44839</c:v>
                </c:pt>
                <c:pt idx="5860">
                  <c:v>44839</c:v>
                </c:pt>
                <c:pt idx="5861">
                  <c:v>44838</c:v>
                </c:pt>
                <c:pt idx="5862">
                  <c:v>44838</c:v>
                </c:pt>
                <c:pt idx="5863">
                  <c:v>44838</c:v>
                </c:pt>
                <c:pt idx="5864">
                  <c:v>44838</c:v>
                </c:pt>
                <c:pt idx="5865">
                  <c:v>44838</c:v>
                </c:pt>
                <c:pt idx="5866">
                  <c:v>44838</c:v>
                </c:pt>
                <c:pt idx="5867">
                  <c:v>44838</c:v>
                </c:pt>
                <c:pt idx="5868">
                  <c:v>44838</c:v>
                </c:pt>
                <c:pt idx="5869">
                  <c:v>44838</c:v>
                </c:pt>
                <c:pt idx="5870">
                  <c:v>44838</c:v>
                </c:pt>
                <c:pt idx="5871">
                  <c:v>44838</c:v>
                </c:pt>
                <c:pt idx="5872">
                  <c:v>44838</c:v>
                </c:pt>
                <c:pt idx="5873">
                  <c:v>44838</c:v>
                </c:pt>
                <c:pt idx="5874">
                  <c:v>44838</c:v>
                </c:pt>
                <c:pt idx="5875">
                  <c:v>44838</c:v>
                </c:pt>
                <c:pt idx="5876">
                  <c:v>44838</c:v>
                </c:pt>
                <c:pt idx="5877">
                  <c:v>44838</c:v>
                </c:pt>
                <c:pt idx="5878">
                  <c:v>44838</c:v>
                </c:pt>
                <c:pt idx="5879">
                  <c:v>44838</c:v>
                </c:pt>
                <c:pt idx="5880">
                  <c:v>44837</c:v>
                </c:pt>
                <c:pt idx="5881">
                  <c:v>44837</c:v>
                </c:pt>
                <c:pt idx="5882">
                  <c:v>44837</c:v>
                </c:pt>
                <c:pt idx="5883">
                  <c:v>44837</c:v>
                </c:pt>
                <c:pt idx="5884">
                  <c:v>44837</c:v>
                </c:pt>
                <c:pt idx="5885">
                  <c:v>44837</c:v>
                </c:pt>
                <c:pt idx="5886">
                  <c:v>44837</c:v>
                </c:pt>
                <c:pt idx="5887">
                  <c:v>44837</c:v>
                </c:pt>
                <c:pt idx="5888">
                  <c:v>44837</c:v>
                </c:pt>
                <c:pt idx="5889">
                  <c:v>44837</c:v>
                </c:pt>
                <c:pt idx="5890">
                  <c:v>44837</c:v>
                </c:pt>
                <c:pt idx="5891">
                  <c:v>44837</c:v>
                </c:pt>
                <c:pt idx="5892">
                  <c:v>44837</c:v>
                </c:pt>
                <c:pt idx="5893">
                  <c:v>44837</c:v>
                </c:pt>
                <c:pt idx="5894">
                  <c:v>44837</c:v>
                </c:pt>
                <c:pt idx="5895">
                  <c:v>44837</c:v>
                </c:pt>
                <c:pt idx="5896">
                  <c:v>44837</c:v>
                </c:pt>
                <c:pt idx="5897">
                  <c:v>44837</c:v>
                </c:pt>
                <c:pt idx="5898">
                  <c:v>44837</c:v>
                </c:pt>
                <c:pt idx="5899">
                  <c:v>44837</c:v>
                </c:pt>
                <c:pt idx="5900">
                  <c:v>44837</c:v>
                </c:pt>
                <c:pt idx="5901">
                  <c:v>44837</c:v>
                </c:pt>
                <c:pt idx="5902">
                  <c:v>44837</c:v>
                </c:pt>
                <c:pt idx="5903">
                  <c:v>44837</c:v>
                </c:pt>
                <c:pt idx="5904">
                  <c:v>44837</c:v>
                </c:pt>
                <c:pt idx="5905">
                  <c:v>44837</c:v>
                </c:pt>
                <c:pt idx="5906">
                  <c:v>44836</c:v>
                </c:pt>
                <c:pt idx="5907">
                  <c:v>44836</c:v>
                </c:pt>
                <c:pt idx="5908">
                  <c:v>44836</c:v>
                </c:pt>
                <c:pt idx="5909">
                  <c:v>44836</c:v>
                </c:pt>
                <c:pt idx="5910">
                  <c:v>44836</c:v>
                </c:pt>
                <c:pt idx="5911">
                  <c:v>44836</c:v>
                </c:pt>
                <c:pt idx="5912">
                  <c:v>44836</c:v>
                </c:pt>
                <c:pt idx="5913">
                  <c:v>44836</c:v>
                </c:pt>
                <c:pt idx="5914">
                  <c:v>44836</c:v>
                </c:pt>
                <c:pt idx="5915">
                  <c:v>44836</c:v>
                </c:pt>
                <c:pt idx="5916">
                  <c:v>44836</c:v>
                </c:pt>
                <c:pt idx="5917">
                  <c:v>44836</c:v>
                </c:pt>
                <c:pt idx="5918">
                  <c:v>44835</c:v>
                </c:pt>
                <c:pt idx="5919">
                  <c:v>44835</c:v>
                </c:pt>
                <c:pt idx="5920">
                  <c:v>44835</c:v>
                </c:pt>
                <c:pt idx="5921">
                  <c:v>44835</c:v>
                </c:pt>
                <c:pt idx="5922">
                  <c:v>44835</c:v>
                </c:pt>
                <c:pt idx="5923">
                  <c:v>44835</c:v>
                </c:pt>
                <c:pt idx="5924">
                  <c:v>44835</c:v>
                </c:pt>
                <c:pt idx="5925">
                  <c:v>44835</c:v>
                </c:pt>
                <c:pt idx="5926">
                  <c:v>44835</c:v>
                </c:pt>
                <c:pt idx="5927">
                  <c:v>44835</c:v>
                </c:pt>
                <c:pt idx="5928">
                  <c:v>44835</c:v>
                </c:pt>
                <c:pt idx="5929">
                  <c:v>44835</c:v>
                </c:pt>
                <c:pt idx="5930">
                  <c:v>44835</c:v>
                </c:pt>
                <c:pt idx="5931">
                  <c:v>44835</c:v>
                </c:pt>
                <c:pt idx="5932">
                  <c:v>44835</c:v>
                </c:pt>
                <c:pt idx="5933">
                  <c:v>44835</c:v>
                </c:pt>
                <c:pt idx="5934">
                  <c:v>44835</c:v>
                </c:pt>
                <c:pt idx="5935">
                  <c:v>44835</c:v>
                </c:pt>
                <c:pt idx="5936">
                  <c:v>44835</c:v>
                </c:pt>
                <c:pt idx="5937">
                  <c:v>44835</c:v>
                </c:pt>
                <c:pt idx="5938">
                  <c:v>44835</c:v>
                </c:pt>
                <c:pt idx="5939">
                  <c:v>44835</c:v>
                </c:pt>
                <c:pt idx="5940">
                  <c:v>44834</c:v>
                </c:pt>
                <c:pt idx="5941">
                  <c:v>44834</c:v>
                </c:pt>
                <c:pt idx="5942">
                  <c:v>44834</c:v>
                </c:pt>
                <c:pt idx="5943">
                  <c:v>44834</c:v>
                </c:pt>
                <c:pt idx="5944">
                  <c:v>44834</c:v>
                </c:pt>
                <c:pt idx="5945">
                  <c:v>44834</c:v>
                </c:pt>
                <c:pt idx="5946">
                  <c:v>44834</c:v>
                </c:pt>
                <c:pt idx="5947">
                  <c:v>44834</c:v>
                </c:pt>
                <c:pt idx="5948">
                  <c:v>44834</c:v>
                </c:pt>
                <c:pt idx="5949">
                  <c:v>44834</c:v>
                </c:pt>
                <c:pt idx="5950">
                  <c:v>44834</c:v>
                </c:pt>
                <c:pt idx="5951">
                  <c:v>44834</c:v>
                </c:pt>
                <c:pt idx="5952">
                  <c:v>44834</c:v>
                </c:pt>
                <c:pt idx="5953">
                  <c:v>44834</c:v>
                </c:pt>
                <c:pt idx="5954">
                  <c:v>44834</c:v>
                </c:pt>
                <c:pt idx="5955">
                  <c:v>44834</c:v>
                </c:pt>
                <c:pt idx="5956">
                  <c:v>44834</c:v>
                </c:pt>
                <c:pt idx="5957">
                  <c:v>44834</c:v>
                </c:pt>
                <c:pt idx="5958">
                  <c:v>44834</c:v>
                </c:pt>
                <c:pt idx="5959">
                  <c:v>44834</c:v>
                </c:pt>
                <c:pt idx="5960">
                  <c:v>44834</c:v>
                </c:pt>
                <c:pt idx="5961">
                  <c:v>44834</c:v>
                </c:pt>
                <c:pt idx="5962">
                  <c:v>44834</c:v>
                </c:pt>
                <c:pt idx="5963">
                  <c:v>44833</c:v>
                </c:pt>
                <c:pt idx="5964">
                  <c:v>44833</c:v>
                </c:pt>
                <c:pt idx="5965">
                  <c:v>44833</c:v>
                </c:pt>
                <c:pt idx="5966">
                  <c:v>44833</c:v>
                </c:pt>
                <c:pt idx="5967">
                  <c:v>44833</c:v>
                </c:pt>
                <c:pt idx="5968">
                  <c:v>44833</c:v>
                </c:pt>
                <c:pt idx="5969">
                  <c:v>44833</c:v>
                </c:pt>
                <c:pt idx="5970">
                  <c:v>44833</c:v>
                </c:pt>
                <c:pt idx="5971">
                  <c:v>44833</c:v>
                </c:pt>
                <c:pt idx="5972">
                  <c:v>44833</c:v>
                </c:pt>
                <c:pt idx="5973">
                  <c:v>44833</c:v>
                </c:pt>
                <c:pt idx="5974">
                  <c:v>44833</c:v>
                </c:pt>
                <c:pt idx="5975">
                  <c:v>44833</c:v>
                </c:pt>
                <c:pt idx="5976">
                  <c:v>44833</c:v>
                </c:pt>
                <c:pt idx="5977">
                  <c:v>44833</c:v>
                </c:pt>
                <c:pt idx="5978">
                  <c:v>44833</c:v>
                </c:pt>
                <c:pt idx="5979">
                  <c:v>44833</c:v>
                </c:pt>
                <c:pt idx="5980">
                  <c:v>44833</c:v>
                </c:pt>
                <c:pt idx="5981">
                  <c:v>44833</c:v>
                </c:pt>
                <c:pt idx="5982">
                  <c:v>44833</c:v>
                </c:pt>
                <c:pt idx="5983">
                  <c:v>44833</c:v>
                </c:pt>
                <c:pt idx="5984">
                  <c:v>44833</c:v>
                </c:pt>
                <c:pt idx="5985">
                  <c:v>44833</c:v>
                </c:pt>
                <c:pt idx="5986">
                  <c:v>44833</c:v>
                </c:pt>
                <c:pt idx="5987">
                  <c:v>44832</c:v>
                </c:pt>
                <c:pt idx="5988">
                  <c:v>44832</c:v>
                </c:pt>
                <c:pt idx="5989">
                  <c:v>44832</c:v>
                </c:pt>
                <c:pt idx="5990">
                  <c:v>44832</c:v>
                </c:pt>
                <c:pt idx="5991">
                  <c:v>44832</c:v>
                </c:pt>
                <c:pt idx="5992">
                  <c:v>44832</c:v>
                </c:pt>
                <c:pt idx="5993">
                  <c:v>44832</c:v>
                </c:pt>
                <c:pt idx="5994">
                  <c:v>44832</c:v>
                </c:pt>
                <c:pt idx="5995">
                  <c:v>44832</c:v>
                </c:pt>
                <c:pt idx="5996">
                  <c:v>44832</c:v>
                </c:pt>
                <c:pt idx="5997">
                  <c:v>44832</c:v>
                </c:pt>
                <c:pt idx="5998">
                  <c:v>44832</c:v>
                </c:pt>
                <c:pt idx="5999">
                  <c:v>44832</c:v>
                </c:pt>
                <c:pt idx="6000">
                  <c:v>44832</c:v>
                </c:pt>
                <c:pt idx="6001">
                  <c:v>44832</c:v>
                </c:pt>
                <c:pt idx="6002">
                  <c:v>44832</c:v>
                </c:pt>
                <c:pt idx="6003">
                  <c:v>44832</c:v>
                </c:pt>
                <c:pt idx="6004">
                  <c:v>44831</c:v>
                </c:pt>
                <c:pt idx="6005">
                  <c:v>44831</c:v>
                </c:pt>
                <c:pt idx="6006">
                  <c:v>44831</c:v>
                </c:pt>
                <c:pt idx="6007">
                  <c:v>44831</c:v>
                </c:pt>
                <c:pt idx="6008">
                  <c:v>44831</c:v>
                </c:pt>
                <c:pt idx="6009">
                  <c:v>44831</c:v>
                </c:pt>
                <c:pt idx="6010">
                  <c:v>44831</c:v>
                </c:pt>
                <c:pt idx="6011">
                  <c:v>44831</c:v>
                </c:pt>
                <c:pt idx="6012">
                  <c:v>44831</c:v>
                </c:pt>
                <c:pt idx="6013">
                  <c:v>44831</c:v>
                </c:pt>
                <c:pt idx="6014">
                  <c:v>44831</c:v>
                </c:pt>
                <c:pt idx="6015">
                  <c:v>44831</c:v>
                </c:pt>
                <c:pt idx="6016">
                  <c:v>44831</c:v>
                </c:pt>
                <c:pt idx="6017">
                  <c:v>44831</c:v>
                </c:pt>
                <c:pt idx="6018">
                  <c:v>44831</c:v>
                </c:pt>
                <c:pt idx="6019">
                  <c:v>44831</c:v>
                </c:pt>
                <c:pt idx="6020">
                  <c:v>44831</c:v>
                </c:pt>
                <c:pt idx="6021">
                  <c:v>44831</c:v>
                </c:pt>
                <c:pt idx="6022">
                  <c:v>44831</c:v>
                </c:pt>
                <c:pt idx="6023">
                  <c:v>44831</c:v>
                </c:pt>
                <c:pt idx="6024">
                  <c:v>44831</c:v>
                </c:pt>
                <c:pt idx="6025">
                  <c:v>44831</c:v>
                </c:pt>
                <c:pt idx="6026">
                  <c:v>44831</c:v>
                </c:pt>
                <c:pt idx="6027">
                  <c:v>44831</c:v>
                </c:pt>
                <c:pt idx="6028">
                  <c:v>44831</c:v>
                </c:pt>
                <c:pt idx="6029">
                  <c:v>44831</c:v>
                </c:pt>
                <c:pt idx="6030">
                  <c:v>44831</c:v>
                </c:pt>
                <c:pt idx="6031">
                  <c:v>44831</c:v>
                </c:pt>
                <c:pt idx="6032">
                  <c:v>44831</c:v>
                </c:pt>
                <c:pt idx="6033">
                  <c:v>44831</c:v>
                </c:pt>
                <c:pt idx="6034">
                  <c:v>44831</c:v>
                </c:pt>
                <c:pt idx="6035">
                  <c:v>44831</c:v>
                </c:pt>
                <c:pt idx="6036">
                  <c:v>44831</c:v>
                </c:pt>
                <c:pt idx="6037">
                  <c:v>44831</c:v>
                </c:pt>
                <c:pt idx="6038">
                  <c:v>44830</c:v>
                </c:pt>
                <c:pt idx="6039">
                  <c:v>44830</c:v>
                </c:pt>
                <c:pt idx="6040">
                  <c:v>44830</c:v>
                </c:pt>
                <c:pt idx="6041">
                  <c:v>44830</c:v>
                </c:pt>
                <c:pt idx="6042">
                  <c:v>44830</c:v>
                </c:pt>
                <c:pt idx="6043">
                  <c:v>44830</c:v>
                </c:pt>
                <c:pt idx="6044">
                  <c:v>44830</c:v>
                </c:pt>
                <c:pt idx="6045">
                  <c:v>44830</c:v>
                </c:pt>
                <c:pt idx="6046">
                  <c:v>44830</c:v>
                </c:pt>
                <c:pt idx="6047">
                  <c:v>44830</c:v>
                </c:pt>
                <c:pt idx="6048">
                  <c:v>44830</c:v>
                </c:pt>
                <c:pt idx="6049">
                  <c:v>44830</c:v>
                </c:pt>
                <c:pt idx="6050">
                  <c:v>44830</c:v>
                </c:pt>
                <c:pt idx="6051">
                  <c:v>44830</c:v>
                </c:pt>
                <c:pt idx="6052">
                  <c:v>44830</c:v>
                </c:pt>
                <c:pt idx="6053">
                  <c:v>44830</c:v>
                </c:pt>
                <c:pt idx="6054">
                  <c:v>44830</c:v>
                </c:pt>
                <c:pt idx="6055">
                  <c:v>44829</c:v>
                </c:pt>
                <c:pt idx="6056">
                  <c:v>44829</c:v>
                </c:pt>
                <c:pt idx="6057">
                  <c:v>44829</c:v>
                </c:pt>
                <c:pt idx="6058">
                  <c:v>44829</c:v>
                </c:pt>
                <c:pt idx="6059">
                  <c:v>44829</c:v>
                </c:pt>
                <c:pt idx="6060">
                  <c:v>44829</c:v>
                </c:pt>
                <c:pt idx="6061">
                  <c:v>44829</c:v>
                </c:pt>
                <c:pt idx="6062">
                  <c:v>44829</c:v>
                </c:pt>
                <c:pt idx="6063">
                  <c:v>44829</c:v>
                </c:pt>
                <c:pt idx="6064">
                  <c:v>44829</c:v>
                </c:pt>
                <c:pt idx="6065">
                  <c:v>44829</c:v>
                </c:pt>
                <c:pt idx="6066">
                  <c:v>44829</c:v>
                </c:pt>
                <c:pt idx="6067">
                  <c:v>44829</c:v>
                </c:pt>
                <c:pt idx="6068">
                  <c:v>44829</c:v>
                </c:pt>
                <c:pt idx="6069">
                  <c:v>44829</c:v>
                </c:pt>
                <c:pt idx="6070">
                  <c:v>44829</c:v>
                </c:pt>
                <c:pt idx="6071">
                  <c:v>44829</c:v>
                </c:pt>
                <c:pt idx="6072">
                  <c:v>44829</c:v>
                </c:pt>
                <c:pt idx="6073">
                  <c:v>44829</c:v>
                </c:pt>
                <c:pt idx="6074">
                  <c:v>44828</c:v>
                </c:pt>
                <c:pt idx="6075">
                  <c:v>44828</c:v>
                </c:pt>
                <c:pt idx="6076">
                  <c:v>44828</c:v>
                </c:pt>
                <c:pt idx="6077">
                  <c:v>44828</c:v>
                </c:pt>
                <c:pt idx="6078">
                  <c:v>44828</c:v>
                </c:pt>
                <c:pt idx="6079">
                  <c:v>44828</c:v>
                </c:pt>
                <c:pt idx="6080">
                  <c:v>44828</c:v>
                </c:pt>
                <c:pt idx="6081">
                  <c:v>44828</c:v>
                </c:pt>
                <c:pt idx="6082">
                  <c:v>44828</c:v>
                </c:pt>
                <c:pt idx="6083">
                  <c:v>44828</c:v>
                </c:pt>
                <c:pt idx="6084">
                  <c:v>44828</c:v>
                </c:pt>
                <c:pt idx="6085">
                  <c:v>44828</c:v>
                </c:pt>
                <c:pt idx="6086">
                  <c:v>44828</c:v>
                </c:pt>
                <c:pt idx="6087">
                  <c:v>44827</c:v>
                </c:pt>
                <c:pt idx="6088">
                  <c:v>44827</c:v>
                </c:pt>
                <c:pt idx="6089">
                  <c:v>44827</c:v>
                </c:pt>
                <c:pt idx="6090">
                  <c:v>44827</c:v>
                </c:pt>
                <c:pt idx="6091">
                  <c:v>44827</c:v>
                </c:pt>
                <c:pt idx="6092">
                  <c:v>44827</c:v>
                </c:pt>
                <c:pt idx="6093">
                  <c:v>44827</c:v>
                </c:pt>
                <c:pt idx="6094">
                  <c:v>44827</c:v>
                </c:pt>
                <c:pt idx="6095">
                  <c:v>44827</c:v>
                </c:pt>
                <c:pt idx="6096">
                  <c:v>44827</c:v>
                </c:pt>
                <c:pt idx="6097">
                  <c:v>44827</c:v>
                </c:pt>
                <c:pt idx="6098">
                  <c:v>44827</c:v>
                </c:pt>
                <c:pt idx="6099">
                  <c:v>44827</c:v>
                </c:pt>
                <c:pt idx="6100">
                  <c:v>44827</c:v>
                </c:pt>
                <c:pt idx="6101">
                  <c:v>44827</c:v>
                </c:pt>
                <c:pt idx="6102">
                  <c:v>44827</c:v>
                </c:pt>
                <c:pt idx="6103">
                  <c:v>44827</c:v>
                </c:pt>
                <c:pt idx="6104">
                  <c:v>44827</c:v>
                </c:pt>
                <c:pt idx="6105">
                  <c:v>44827</c:v>
                </c:pt>
                <c:pt idx="6106">
                  <c:v>44827</c:v>
                </c:pt>
                <c:pt idx="6107">
                  <c:v>44827</c:v>
                </c:pt>
                <c:pt idx="6108">
                  <c:v>44827</c:v>
                </c:pt>
                <c:pt idx="6109">
                  <c:v>44827</c:v>
                </c:pt>
                <c:pt idx="6110">
                  <c:v>44827</c:v>
                </c:pt>
                <c:pt idx="6111">
                  <c:v>44827</c:v>
                </c:pt>
                <c:pt idx="6112">
                  <c:v>44827</c:v>
                </c:pt>
                <c:pt idx="6113">
                  <c:v>44827</c:v>
                </c:pt>
                <c:pt idx="6114">
                  <c:v>44827</c:v>
                </c:pt>
                <c:pt idx="6115">
                  <c:v>44827</c:v>
                </c:pt>
                <c:pt idx="6116">
                  <c:v>44827</c:v>
                </c:pt>
                <c:pt idx="6117">
                  <c:v>44827</c:v>
                </c:pt>
                <c:pt idx="6118">
                  <c:v>44827</c:v>
                </c:pt>
                <c:pt idx="6119">
                  <c:v>44827</c:v>
                </c:pt>
                <c:pt idx="6120">
                  <c:v>44827</c:v>
                </c:pt>
                <c:pt idx="6121">
                  <c:v>44826</c:v>
                </c:pt>
                <c:pt idx="6122">
                  <c:v>44826</c:v>
                </c:pt>
                <c:pt idx="6123">
                  <c:v>44826</c:v>
                </c:pt>
                <c:pt idx="6124">
                  <c:v>44826</c:v>
                </c:pt>
                <c:pt idx="6125">
                  <c:v>44826</c:v>
                </c:pt>
                <c:pt idx="6126">
                  <c:v>44826</c:v>
                </c:pt>
                <c:pt idx="6127">
                  <c:v>44826</c:v>
                </c:pt>
                <c:pt idx="6128">
                  <c:v>44826</c:v>
                </c:pt>
                <c:pt idx="6129">
                  <c:v>44826</c:v>
                </c:pt>
                <c:pt idx="6130">
                  <c:v>44826</c:v>
                </c:pt>
                <c:pt idx="6131">
                  <c:v>44826</c:v>
                </c:pt>
                <c:pt idx="6132">
                  <c:v>44826</c:v>
                </c:pt>
                <c:pt idx="6133">
                  <c:v>44826</c:v>
                </c:pt>
                <c:pt idx="6134">
                  <c:v>44826</c:v>
                </c:pt>
                <c:pt idx="6135">
                  <c:v>44826</c:v>
                </c:pt>
                <c:pt idx="6136">
                  <c:v>44826</c:v>
                </c:pt>
                <c:pt idx="6137">
                  <c:v>44826</c:v>
                </c:pt>
                <c:pt idx="6138">
                  <c:v>44826</c:v>
                </c:pt>
                <c:pt idx="6139">
                  <c:v>44826</c:v>
                </c:pt>
                <c:pt idx="6140">
                  <c:v>44826</c:v>
                </c:pt>
                <c:pt idx="6141">
                  <c:v>44826</c:v>
                </c:pt>
                <c:pt idx="6142">
                  <c:v>44826</c:v>
                </c:pt>
                <c:pt idx="6143">
                  <c:v>44826</c:v>
                </c:pt>
                <c:pt idx="6144">
                  <c:v>44826</c:v>
                </c:pt>
                <c:pt idx="6145">
                  <c:v>44826</c:v>
                </c:pt>
                <c:pt idx="6146">
                  <c:v>44825</c:v>
                </c:pt>
                <c:pt idx="6147">
                  <c:v>44825</c:v>
                </c:pt>
                <c:pt idx="6148">
                  <c:v>44825</c:v>
                </c:pt>
                <c:pt idx="6149">
                  <c:v>44825</c:v>
                </c:pt>
                <c:pt idx="6150">
                  <c:v>44825</c:v>
                </c:pt>
                <c:pt idx="6151">
                  <c:v>44825</c:v>
                </c:pt>
                <c:pt idx="6152">
                  <c:v>44825</c:v>
                </c:pt>
                <c:pt idx="6153">
                  <c:v>44825</c:v>
                </c:pt>
                <c:pt idx="6154">
                  <c:v>44825</c:v>
                </c:pt>
                <c:pt idx="6155">
                  <c:v>44825</c:v>
                </c:pt>
                <c:pt idx="6156">
                  <c:v>44825</c:v>
                </c:pt>
                <c:pt idx="6157">
                  <c:v>44825</c:v>
                </c:pt>
                <c:pt idx="6158">
                  <c:v>44825</c:v>
                </c:pt>
                <c:pt idx="6159">
                  <c:v>44825</c:v>
                </c:pt>
                <c:pt idx="6160">
                  <c:v>44825</c:v>
                </c:pt>
                <c:pt idx="6161">
                  <c:v>44825</c:v>
                </c:pt>
                <c:pt idx="6162">
                  <c:v>44825</c:v>
                </c:pt>
                <c:pt idx="6163">
                  <c:v>44825</c:v>
                </c:pt>
                <c:pt idx="6164">
                  <c:v>44825</c:v>
                </c:pt>
                <c:pt idx="6165">
                  <c:v>44825</c:v>
                </c:pt>
                <c:pt idx="6166">
                  <c:v>44825</c:v>
                </c:pt>
                <c:pt idx="6167">
                  <c:v>44825</c:v>
                </c:pt>
                <c:pt idx="6168">
                  <c:v>44824</c:v>
                </c:pt>
                <c:pt idx="6169">
                  <c:v>44824</c:v>
                </c:pt>
                <c:pt idx="6170">
                  <c:v>44824</c:v>
                </c:pt>
                <c:pt idx="6171">
                  <c:v>44824</c:v>
                </c:pt>
                <c:pt idx="6172">
                  <c:v>44824</c:v>
                </c:pt>
                <c:pt idx="6173">
                  <c:v>44824</c:v>
                </c:pt>
                <c:pt idx="6174">
                  <c:v>44824</c:v>
                </c:pt>
                <c:pt idx="6175">
                  <c:v>44824</c:v>
                </c:pt>
                <c:pt idx="6176">
                  <c:v>44824</c:v>
                </c:pt>
                <c:pt idx="6177">
                  <c:v>44824</c:v>
                </c:pt>
                <c:pt idx="6178">
                  <c:v>44824</c:v>
                </c:pt>
                <c:pt idx="6179">
                  <c:v>44824</c:v>
                </c:pt>
                <c:pt idx="6180">
                  <c:v>44824</c:v>
                </c:pt>
                <c:pt idx="6181">
                  <c:v>44824</c:v>
                </c:pt>
                <c:pt idx="6182">
                  <c:v>44824</c:v>
                </c:pt>
                <c:pt idx="6183">
                  <c:v>44824</c:v>
                </c:pt>
                <c:pt idx="6184">
                  <c:v>44824</c:v>
                </c:pt>
                <c:pt idx="6185">
                  <c:v>44824</c:v>
                </c:pt>
                <c:pt idx="6186">
                  <c:v>44824</c:v>
                </c:pt>
                <c:pt idx="6187">
                  <c:v>44824</c:v>
                </c:pt>
                <c:pt idx="6188">
                  <c:v>44824</c:v>
                </c:pt>
                <c:pt idx="6189">
                  <c:v>44824</c:v>
                </c:pt>
                <c:pt idx="6190">
                  <c:v>44824</c:v>
                </c:pt>
                <c:pt idx="6191">
                  <c:v>44824</c:v>
                </c:pt>
                <c:pt idx="6192">
                  <c:v>44823</c:v>
                </c:pt>
                <c:pt idx="6193">
                  <c:v>44822</c:v>
                </c:pt>
                <c:pt idx="6194">
                  <c:v>44822</c:v>
                </c:pt>
                <c:pt idx="6195">
                  <c:v>44822</c:v>
                </c:pt>
                <c:pt idx="6196">
                  <c:v>44822</c:v>
                </c:pt>
                <c:pt idx="6197">
                  <c:v>44822</c:v>
                </c:pt>
                <c:pt idx="6198">
                  <c:v>44822</c:v>
                </c:pt>
                <c:pt idx="6199">
                  <c:v>44822</c:v>
                </c:pt>
                <c:pt idx="6200">
                  <c:v>44822</c:v>
                </c:pt>
                <c:pt idx="6201">
                  <c:v>44822</c:v>
                </c:pt>
                <c:pt idx="6202">
                  <c:v>44822</c:v>
                </c:pt>
                <c:pt idx="6203">
                  <c:v>44822</c:v>
                </c:pt>
                <c:pt idx="6204">
                  <c:v>44822</c:v>
                </c:pt>
                <c:pt idx="6205">
                  <c:v>44822</c:v>
                </c:pt>
                <c:pt idx="6206">
                  <c:v>44822</c:v>
                </c:pt>
                <c:pt idx="6207">
                  <c:v>44822</c:v>
                </c:pt>
                <c:pt idx="6208">
                  <c:v>44821</c:v>
                </c:pt>
                <c:pt idx="6209">
                  <c:v>44821</c:v>
                </c:pt>
                <c:pt idx="6210">
                  <c:v>44821</c:v>
                </c:pt>
                <c:pt idx="6211">
                  <c:v>44821</c:v>
                </c:pt>
                <c:pt idx="6212">
                  <c:v>44821</c:v>
                </c:pt>
                <c:pt idx="6213">
                  <c:v>44821</c:v>
                </c:pt>
                <c:pt idx="6214">
                  <c:v>44821</c:v>
                </c:pt>
                <c:pt idx="6215">
                  <c:v>44821</c:v>
                </c:pt>
                <c:pt idx="6216">
                  <c:v>44821</c:v>
                </c:pt>
                <c:pt idx="6217">
                  <c:v>44821</c:v>
                </c:pt>
                <c:pt idx="6218">
                  <c:v>44821</c:v>
                </c:pt>
                <c:pt idx="6219">
                  <c:v>44821</c:v>
                </c:pt>
                <c:pt idx="6220">
                  <c:v>44821</c:v>
                </c:pt>
                <c:pt idx="6221">
                  <c:v>44821</c:v>
                </c:pt>
                <c:pt idx="6222">
                  <c:v>44821</c:v>
                </c:pt>
                <c:pt idx="6223">
                  <c:v>44821</c:v>
                </c:pt>
                <c:pt idx="6224">
                  <c:v>44821</c:v>
                </c:pt>
                <c:pt idx="6225">
                  <c:v>44821</c:v>
                </c:pt>
                <c:pt idx="6226">
                  <c:v>44821</c:v>
                </c:pt>
                <c:pt idx="6227">
                  <c:v>44821</c:v>
                </c:pt>
                <c:pt idx="6228">
                  <c:v>44821</c:v>
                </c:pt>
                <c:pt idx="6229">
                  <c:v>44821</c:v>
                </c:pt>
                <c:pt idx="6230">
                  <c:v>44820</c:v>
                </c:pt>
                <c:pt idx="6231">
                  <c:v>44820</c:v>
                </c:pt>
                <c:pt idx="6232">
                  <c:v>44820</c:v>
                </c:pt>
                <c:pt idx="6233">
                  <c:v>44820</c:v>
                </c:pt>
                <c:pt idx="6234">
                  <c:v>44820</c:v>
                </c:pt>
                <c:pt idx="6235">
                  <c:v>44820</c:v>
                </c:pt>
                <c:pt idx="6236">
                  <c:v>44820</c:v>
                </c:pt>
                <c:pt idx="6237">
                  <c:v>44820</c:v>
                </c:pt>
                <c:pt idx="6238">
                  <c:v>44820</c:v>
                </c:pt>
                <c:pt idx="6239">
                  <c:v>44820</c:v>
                </c:pt>
                <c:pt idx="6240">
                  <c:v>44820</c:v>
                </c:pt>
                <c:pt idx="6241">
                  <c:v>44820</c:v>
                </c:pt>
                <c:pt idx="6242">
                  <c:v>44820</c:v>
                </c:pt>
                <c:pt idx="6243">
                  <c:v>44820</c:v>
                </c:pt>
                <c:pt idx="6244">
                  <c:v>44820</c:v>
                </c:pt>
                <c:pt idx="6245">
                  <c:v>44820</c:v>
                </c:pt>
                <c:pt idx="6246">
                  <c:v>44820</c:v>
                </c:pt>
                <c:pt idx="6247">
                  <c:v>44820</c:v>
                </c:pt>
                <c:pt idx="6248">
                  <c:v>44820</c:v>
                </c:pt>
                <c:pt idx="6249">
                  <c:v>44820</c:v>
                </c:pt>
                <c:pt idx="6250">
                  <c:v>44820</c:v>
                </c:pt>
                <c:pt idx="6251">
                  <c:v>44819</c:v>
                </c:pt>
                <c:pt idx="6252">
                  <c:v>44819</c:v>
                </c:pt>
                <c:pt idx="6253">
                  <c:v>44819</c:v>
                </c:pt>
                <c:pt idx="6254">
                  <c:v>44819</c:v>
                </c:pt>
                <c:pt idx="6255">
                  <c:v>44819</c:v>
                </c:pt>
                <c:pt idx="6256">
                  <c:v>44819</c:v>
                </c:pt>
                <c:pt idx="6257">
                  <c:v>44819</c:v>
                </c:pt>
                <c:pt idx="6258">
                  <c:v>44819</c:v>
                </c:pt>
                <c:pt idx="6259">
                  <c:v>44819</c:v>
                </c:pt>
                <c:pt idx="6260">
                  <c:v>44819</c:v>
                </c:pt>
                <c:pt idx="6261">
                  <c:v>44819</c:v>
                </c:pt>
                <c:pt idx="6262">
                  <c:v>44819</c:v>
                </c:pt>
                <c:pt idx="6263">
                  <c:v>44819</c:v>
                </c:pt>
                <c:pt idx="6264">
                  <c:v>44819</c:v>
                </c:pt>
                <c:pt idx="6265">
                  <c:v>44819</c:v>
                </c:pt>
                <c:pt idx="6266">
                  <c:v>44819</c:v>
                </c:pt>
                <c:pt idx="6267">
                  <c:v>44819</c:v>
                </c:pt>
                <c:pt idx="6268">
                  <c:v>44819</c:v>
                </c:pt>
                <c:pt idx="6269">
                  <c:v>44819</c:v>
                </c:pt>
                <c:pt idx="6270">
                  <c:v>44819</c:v>
                </c:pt>
                <c:pt idx="6271">
                  <c:v>44819</c:v>
                </c:pt>
                <c:pt idx="6272">
                  <c:v>44818</c:v>
                </c:pt>
                <c:pt idx="6273">
                  <c:v>44818</c:v>
                </c:pt>
                <c:pt idx="6274">
                  <c:v>44818</c:v>
                </c:pt>
                <c:pt idx="6275">
                  <c:v>44818</c:v>
                </c:pt>
                <c:pt idx="6276">
                  <c:v>44818</c:v>
                </c:pt>
                <c:pt idx="6277">
                  <c:v>44818</c:v>
                </c:pt>
                <c:pt idx="6278">
                  <c:v>44818</c:v>
                </c:pt>
                <c:pt idx="6279">
                  <c:v>44818</c:v>
                </c:pt>
                <c:pt idx="6280">
                  <c:v>44818</c:v>
                </c:pt>
                <c:pt idx="6281">
                  <c:v>44818</c:v>
                </c:pt>
                <c:pt idx="6282">
                  <c:v>44818</c:v>
                </c:pt>
                <c:pt idx="6283">
                  <c:v>44818</c:v>
                </c:pt>
                <c:pt idx="6284">
                  <c:v>44818</c:v>
                </c:pt>
                <c:pt idx="6285">
                  <c:v>44818</c:v>
                </c:pt>
                <c:pt idx="6286">
                  <c:v>44818</c:v>
                </c:pt>
                <c:pt idx="6287">
                  <c:v>44818</c:v>
                </c:pt>
                <c:pt idx="6288">
                  <c:v>44817</c:v>
                </c:pt>
                <c:pt idx="6289">
                  <c:v>44817</c:v>
                </c:pt>
                <c:pt idx="6290">
                  <c:v>44817</c:v>
                </c:pt>
                <c:pt idx="6291">
                  <c:v>44817</c:v>
                </c:pt>
                <c:pt idx="6292">
                  <c:v>44817</c:v>
                </c:pt>
                <c:pt idx="6293">
                  <c:v>44817</c:v>
                </c:pt>
                <c:pt idx="6294">
                  <c:v>44817</c:v>
                </c:pt>
                <c:pt idx="6295">
                  <c:v>44817</c:v>
                </c:pt>
                <c:pt idx="6296">
                  <c:v>44817</c:v>
                </c:pt>
                <c:pt idx="6297">
                  <c:v>44817</c:v>
                </c:pt>
                <c:pt idx="6298">
                  <c:v>44817</c:v>
                </c:pt>
                <c:pt idx="6299">
                  <c:v>44817</c:v>
                </c:pt>
                <c:pt idx="6300">
                  <c:v>44817</c:v>
                </c:pt>
                <c:pt idx="6301">
                  <c:v>44817</c:v>
                </c:pt>
                <c:pt idx="6302">
                  <c:v>44817</c:v>
                </c:pt>
                <c:pt idx="6303">
                  <c:v>44817</c:v>
                </c:pt>
                <c:pt idx="6304">
                  <c:v>44817</c:v>
                </c:pt>
                <c:pt idx="6305">
                  <c:v>44817</c:v>
                </c:pt>
                <c:pt idx="6306">
                  <c:v>44817</c:v>
                </c:pt>
                <c:pt idx="6307">
                  <c:v>44817</c:v>
                </c:pt>
                <c:pt idx="6308">
                  <c:v>44817</c:v>
                </c:pt>
                <c:pt idx="6309">
                  <c:v>44817</c:v>
                </c:pt>
                <c:pt idx="6310">
                  <c:v>44816</c:v>
                </c:pt>
                <c:pt idx="6311">
                  <c:v>44816</c:v>
                </c:pt>
                <c:pt idx="6312">
                  <c:v>44816</c:v>
                </c:pt>
                <c:pt idx="6313">
                  <c:v>44816</c:v>
                </c:pt>
                <c:pt idx="6314">
                  <c:v>44816</c:v>
                </c:pt>
                <c:pt idx="6315">
                  <c:v>44816</c:v>
                </c:pt>
                <c:pt idx="6316">
                  <c:v>44816</c:v>
                </c:pt>
                <c:pt idx="6317">
                  <c:v>44816</c:v>
                </c:pt>
                <c:pt idx="6318">
                  <c:v>44816</c:v>
                </c:pt>
                <c:pt idx="6319">
                  <c:v>44816</c:v>
                </c:pt>
                <c:pt idx="6320">
                  <c:v>44816</c:v>
                </c:pt>
                <c:pt idx="6321">
                  <c:v>44816</c:v>
                </c:pt>
                <c:pt idx="6322">
                  <c:v>44816</c:v>
                </c:pt>
                <c:pt idx="6323">
                  <c:v>44816</c:v>
                </c:pt>
                <c:pt idx="6324">
                  <c:v>44816</c:v>
                </c:pt>
                <c:pt idx="6325">
                  <c:v>44816</c:v>
                </c:pt>
                <c:pt idx="6326">
                  <c:v>44816</c:v>
                </c:pt>
                <c:pt idx="6327">
                  <c:v>44816</c:v>
                </c:pt>
                <c:pt idx="6328">
                  <c:v>44816</c:v>
                </c:pt>
                <c:pt idx="6329">
                  <c:v>44816</c:v>
                </c:pt>
                <c:pt idx="6330">
                  <c:v>44816</c:v>
                </c:pt>
                <c:pt idx="6331">
                  <c:v>44816</c:v>
                </c:pt>
                <c:pt idx="6332">
                  <c:v>44815</c:v>
                </c:pt>
                <c:pt idx="6333">
                  <c:v>44815</c:v>
                </c:pt>
                <c:pt idx="6334">
                  <c:v>44815</c:v>
                </c:pt>
                <c:pt idx="6335">
                  <c:v>44815</c:v>
                </c:pt>
                <c:pt idx="6336">
                  <c:v>44815</c:v>
                </c:pt>
                <c:pt idx="6337">
                  <c:v>44815</c:v>
                </c:pt>
                <c:pt idx="6338">
                  <c:v>44815</c:v>
                </c:pt>
                <c:pt idx="6339">
                  <c:v>44815</c:v>
                </c:pt>
                <c:pt idx="6340">
                  <c:v>44815</c:v>
                </c:pt>
                <c:pt idx="6341">
                  <c:v>44815</c:v>
                </c:pt>
                <c:pt idx="6342">
                  <c:v>44815</c:v>
                </c:pt>
                <c:pt idx="6343">
                  <c:v>44815</c:v>
                </c:pt>
                <c:pt idx="6344">
                  <c:v>44814</c:v>
                </c:pt>
                <c:pt idx="6345">
                  <c:v>44814</c:v>
                </c:pt>
                <c:pt idx="6346">
                  <c:v>44814</c:v>
                </c:pt>
                <c:pt idx="6347">
                  <c:v>44814</c:v>
                </c:pt>
                <c:pt idx="6348">
                  <c:v>44814</c:v>
                </c:pt>
                <c:pt idx="6349">
                  <c:v>44814</c:v>
                </c:pt>
                <c:pt idx="6350">
                  <c:v>44814</c:v>
                </c:pt>
                <c:pt idx="6351">
                  <c:v>44814</c:v>
                </c:pt>
                <c:pt idx="6352">
                  <c:v>44814</c:v>
                </c:pt>
                <c:pt idx="6353">
                  <c:v>44814</c:v>
                </c:pt>
                <c:pt idx="6354">
                  <c:v>44814</c:v>
                </c:pt>
                <c:pt idx="6355">
                  <c:v>44814</c:v>
                </c:pt>
                <c:pt idx="6356">
                  <c:v>44814</c:v>
                </c:pt>
                <c:pt idx="6357">
                  <c:v>44814</c:v>
                </c:pt>
                <c:pt idx="6358">
                  <c:v>44814</c:v>
                </c:pt>
                <c:pt idx="6359">
                  <c:v>44814</c:v>
                </c:pt>
                <c:pt idx="6360">
                  <c:v>44814</c:v>
                </c:pt>
                <c:pt idx="6361">
                  <c:v>44813</c:v>
                </c:pt>
                <c:pt idx="6362">
                  <c:v>44813</c:v>
                </c:pt>
                <c:pt idx="6363">
                  <c:v>44813</c:v>
                </c:pt>
                <c:pt idx="6364">
                  <c:v>44813</c:v>
                </c:pt>
                <c:pt idx="6365">
                  <c:v>44813</c:v>
                </c:pt>
                <c:pt idx="6366">
                  <c:v>44813</c:v>
                </c:pt>
                <c:pt idx="6367">
                  <c:v>44813</c:v>
                </c:pt>
                <c:pt idx="6368">
                  <c:v>44813</c:v>
                </c:pt>
                <c:pt idx="6369">
                  <c:v>44813</c:v>
                </c:pt>
                <c:pt idx="6370">
                  <c:v>44813</c:v>
                </c:pt>
                <c:pt idx="6371">
                  <c:v>44813</c:v>
                </c:pt>
                <c:pt idx="6372">
                  <c:v>44813</c:v>
                </c:pt>
                <c:pt idx="6373">
                  <c:v>44813</c:v>
                </c:pt>
                <c:pt idx="6374">
                  <c:v>44812</c:v>
                </c:pt>
                <c:pt idx="6375">
                  <c:v>44812</c:v>
                </c:pt>
                <c:pt idx="6376">
                  <c:v>44812</c:v>
                </c:pt>
                <c:pt idx="6377">
                  <c:v>44812</c:v>
                </c:pt>
                <c:pt idx="6378">
                  <c:v>44812</c:v>
                </c:pt>
                <c:pt idx="6379">
                  <c:v>44812</c:v>
                </c:pt>
                <c:pt idx="6380">
                  <c:v>44812</c:v>
                </c:pt>
                <c:pt idx="6381">
                  <c:v>44812</c:v>
                </c:pt>
                <c:pt idx="6382">
                  <c:v>44812</c:v>
                </c:pt>
                <c:pt idx="6383">
                  <c:v>44812</c:v>
                </c:pt>
                <c:pt idx="6384">
                  <c:v>44812</c:v>
                </c:pt>
                <c:pt idx="6385">
                  <c:v>44812</c:v>
                </c:pt>
                <c:pt idx="6386">
                  <c:v>44812</c:v>
                </c:pt>
                <c:pt idx="6387">
                  <c:v>44812</c:v>
                </c:pt>
                <c:pt idx="6388">
                  <c:v>44812</c:v>
                </c:pt>
                <c:pt idx="6389">
                  <c:v>44812</c:v>
                </c:pt>
                <c:pt idx="6390">
                  <c:v>44812</c:v>
                </c:pt>
                <c:pt idx="6391">
                  <c:v>44812</c:v>
                </c:pt>
                <c:pt idx="6392">
                  <c:v>44812</c:v>
                </c:pt>
                <c:pt idx="6393">
                  <c:v>44812</c:v>
                </c:pt>
                <c:pt idx="6394">
                  <c:v>44812</c:v>
                </c:pt>
                <c:pt idx="6395">
                  <c:v>44812</c:v>
                </c:pt>
                <c:pt idx="6396">
                  <c:v>44812</c:v>
                </c:pt>
                <c:pt idx="6397">
                  <c:v>44811</c:v>
                </c:pt>
                <c:pt idx="6398">
                  <c:v>44811</c:v>
                </c:pt>
                <c:pt idx="6399">
                  <c:v>44811</c:v>
                </c:pt>
                <c:pt idx="6400">
                  <c:v>44811</c:v>
                </c:pt>
                <c:pt idx="6401">
                  <c:v>44811</c:v>
                </c:pt>
                <c:pt idx="6402">
                  <c:v>44811</c:v>
                </c:pt>
                <c:pt idx="6403">
                  <c:v>44811</c:v>
                </c:pt>
                <c:pt idx="6404">
                  <c:v>44811</c:v>
                </c:pt>
                <c:pt idx="6405">
                  <c:v>44811</c:v>
                </c:pt>
                <c:pt idx="6406">
                  <c:v>44811</c:v>
                </c:pt>
                <c:pt idx="6407">
                  <c:v>44811</c:v>
                </c:pt>
                <c:pt idx="6408">
                  <c:v>44811</c:v>
                </c:pt>
                <c:pt idx="6409">
                  <c:v>44811</c:v>
                </c:pt>
                <c:pt idx="6410">
                  <c:v>44811</c:v>
                </c:pt>
                <c:pt idx="6411">
                  <c:v>44811</c:v>
                </c:pt>
                <c:pt idx="6412">
                  <c:v>44811</c:v>
                </c:pt>
                <c:pt idx="6413">
                  <c:v>44811</c:v>
                </c:pt>
                <c:pt idx="6414">
                  <c:v>44811</c:v>
                </c:pt>
                <c:pt idx="6415">
                  <c:v>44811</c:v>
                </c:pt>
                <c:pt idx="6416">
                  <c:v>44811</c:v>
                </c:pt>
                <c:pt idx="6417">
                  <c:v>44811</c:v>
                </c:pt>
                <c:pt idx="6418">
                  <c:v>44811</c:v>
                </c:pt>
                <c:pt idx="6419">
                  <c:v>44811</c:v>
                </c:pt>
                <c:pt idx="6420">
                  <c:v>44811</c:v>
                </c:pt>
                <c:pt idx="6421">
                  <c:v>44811</c:v>
                </c:pt>
                <c:pt idx="6422">
                  <c:v>44811</c:v>
                </c:pt>
                <c:pt idx="6423">
                  <c:v>44811</c:v>
                </c:pt>
                <c:pt idx="6424">
                  <c:v>44811</c:v>
                </c:pt>
                <c:pt idx="6425">
                  <c:v>44810</c:v>
                </c:pt>
                <c:pt idx="6426">
                  <c:v>44810</c:v>
                </c:pt>
                <c:pt idx="6427">
                  <c:v>44810</c:v>
                </c:pt>
                <c:pt idx="6428">
                  <c:v>44810</c:v>
                </c:pt>
                <c:pt idx="6429">
                  <c:v>44810</c:v>
                </c:pt>
                <c:pt idx="6430">
                  <c:v>44810</c:v>
                </c:pt>
                <c:pt idx="6431">
                  <c:v>44810</c:v>
                </c:pt>
                <c:pt idx="6432">
                  <c:v>44810</c:v>
                </c:pt>
                <c:pt idx="6433">
                  <c:v>44810</c:v>
                </c:pt>
                <c:pt idx="6434">
                  <c:v>44810</c:v>
                </c:pt>
                <c:pt idx="6435">
                  <c:v>44810</c:v>
                </c:pt>
                <c:pt idx="6436">
                  <c:v>44810</c:v>
                </c:pt>
                <c:pt idx="6437">
                  <c:v>44810</c:v>
                </c:pt>
                <c:pt idx="6438">
                  <c:v>44810</c:v>
                </c:pt>
                <c:pt idx="6439">
                  <c:v>44810</c:v>
                </c:pt>
                <c:pt idx="6440">
                  <c:v>44810</c:v>
                </c:pt>
                <c:pt idx="6441">
                  <c:v>44810</c:v>
                </c:pt>
                <c:pt idx="6442">
                  <c:v>44810</c:v>
                </c:pt>
                <c:pt idx="6443">
                  <c:v>44810</c:v>
                </c:pt>
                <c:pt idx="6444">
                  <c:v>44810</c:v>
                </c:pt>
                <c:pt idx="6445">
                  <c:v>44810</c:v>
                </c:pt>
                <c:pt idx="6446">
                  <c:v>44810</c:v>
                </c:pt>
                <c:pt idx="6447">
                  <c:v>44810</c:v>
                </c:pt>
                <c:pt idx="6448">
                  <c:v>44809</c:v>
                </c:pt>
                <c:pt idx="6449">
                  <c:v>44809</c:v>
                </c:pt>
                <c:pt idx="6450">
                  <c:v>44809</c:v>
                </c:pt>
                <c:pt idx="6451">
                  <c:v>44809</c:v>
                </c:pt>
                <c:pt idx="6452">
                  <c:v>44809</c:v>
                </c:pt>
                <c:pt idx="6453">
                  <c:v>44809</c:v>
                </c:pt>
                <c:pt idx="6454">
                  <c:v>44809</c:v>
                </c:pt>
                <c:pt idx="6455">
                  <c:v>44809</c:v>
                </c:pt>
                <c:pt idx="6456">
                  <c:v>44809</c:v>
                </c:pt>
                <c:pt idx="6457">
                  <c:v>44809</c:v>
                </c:pt>
                <c:pt idx="6458">
                  <c:v>44809</c:v>
                </c:pt>
                <c:pt idx="6459">
                  <c:v>44809</c:v>
                </c:pt>
                <c:pt idx="6460">
                  <c:v>44809</c:v>
                </c:pt>
                <c:pt idx="6461">
                  <c:v>44809</c:v>
                </c:pt>
                <c:pt idx="6462">
                  <c:v>44809</c:v>
                </c:pt>
                <c:pt idx="6463">
                  <c:v>44809</c:v>
                </c:pt>
                <c:pt idx="6464">
                  <c:v>44809</c:v>
                </c:pt>
                <c:pt idx="6465">
                  <c:v>44808</c:v>
                </c:pt>
                <c:pt idx="6466">
                  <c:v>44808</c:v>
                </c:pt>
                <c:pt idx="6467">
                  <c:v>44808</c:v>
                </c:pt>
                <c:pt idx="6468">
                  <c:v>44808</c:v>
                </c:pt>
                <c:pt idx="6469">
                  <c:v>44808</c:v>
                </c:pt>
                <c:pt idx="6470">
                  <c:v>44808</c:v>
                </c:pt>
                <c:pt idx="6471">
                  <c:v>44808</c:v>
                </c:pt>
                <c:pt idx="6472">
                  <c:v>44808</c:v>
                </c:pt>
                <c:pt idx="6473">
                  <c:v>44807</c:v>
                </c:pt>
                <c:pt idx="6474">
                  <c:v>44807</c:v>
                </c:pt>
                <c:pt idx="6475">
                  <c:v>44807</c:v>
                </c:pt>
                <c:pt idx="6476">
                  <c:v>44807</c:v>
                </c:pt>
                <c:pt idx="6477">
                  <c:v>44807</c:v>
                </c:pt>
                <c:pt idx="6478">
                  <c:v>44807</c:v>
                </c:pt>
                <c:pt idx="6479">
                  <c:v>44807</c:v>
                </c:pt>
                <c:pt idx="6480">
                  <c:v>44807</c:v>
                </c:pt>
                <c:pt idx="6481">
                  <c:v>44807</c:v>
                </c:pt>
                <c:pt idx="6482">
                  <c:v>44807</c:v>
                </c:pt>
                <c:pt idx="6483">
                  <c:v>44807</c:v>
                </c:pt>
                <c:pt idx="6484">
                  <c:v>44807</c:v>
                </c:pt>
                <c:pt idx="6485">
                  <c:v>44807</c:v>
                </c:pt>
                <c:pt idx="6486">
                  <c:v>44806</c:v>
                </c:pt>
                <c:pt idx="6487">
                  <c:v>44806</c:v>
                </c:pt>
                <c:pt idx="6488">
                  <c:v>44806</c:v>
                </c:pt>
                <c:pt idx="6489">
                  <c:v>44806</c:v>
                </c:pt>
                <c:pt idx="6490">
                  <c:v>44806</c:v>
                </c:pt>
                <c:pt idx="6491">
                  <c:v>44806</c:v>
                </c:pt>
                <c:pt idx="6492">
                  <c:v>44806</c:v>
                </c:pt>
                <c:pt idx="6493">
                  <c:v>44806</c:v>
                </c:pt>
                <c:pt idx="6494">
                  <c:v>44806</c:v>
                </c:pt>
                <c:pt idx="6495">
                  <c:v>44806</c:v>
                </c:pt>
                <c:pt idx="6496">
                  <c:v>44806</c:v>
                </c:pt>
                <c:pt idx="6497">
                  <c:v>44806</c:v>
                </c:pt>
                <c:pt idx="6498">
                  <c:v>44806</c:v>
                </c:pt>
                <c:pt idx="6499">
                  <c:v>44806</c:v>
                </c:pt>
                <c:pt idx="6500">
                  <c:v>44806</c:v>
                </c:pt>
                <c:pt idx="6501">
                  <c:v>44806</c:v>
                </c:pt>
                <c:pt idx="6502">
                  <c:v>44806</c:v>
                </c:pt>
                <c:pt idx="6503">
                  <c:v>44806</c:v>
                </c:pt>
                <c:pt idx="6504">
                  <c:v>44806</c:v>
                </c:pt>
                <c:pt idx="6505">
                  <c:v>44806</c:v>
                </c:pt>
                <c:pt idx="6506">
                  <c:v>44806</c:v>
                </c:pt>
                <c:pt idx="6507">
                  <c:v>44806</c:v>
                </c:pt>
                <c:pt idx="6508">
                  <c:v>44806</c:v>
                </c:pt>
                <c:pt idx="6509">
                  <c:v>44806</c:v>
                </c:pt>
                <c:pt idx="6510">
                  <c:v>44806</c:v>
                </c:pt>
                <c:pt idx="6511">
                  <c:v>44806</c:v>
                </c:pt>
                <c:pt idx="6512">
                  <c:v>44806</c:v>
                </c:pt>
                <c:pt idx="6513">
                  <c:v>44805</c:v>
                </c:pt>
                <c:pt idx="6514">
                  <c:v>44805</c:v>
                </c:pt>
                <c:pt idx="6515">
                  <c:v>44805</c:v>
                </c:pt>
                <c:pt idx="6516">
                  <c:v>44805</c:v>
                </c:pt>
                <c:pt idx="6517">
                  <c:v>44805</c:v>
                </c:pt>
                <c:pt idx="6518">
                  <c:v>44805</c:v>
                </c:pt>
                <c:pt idx="6519">
                  <c:v>44805</c:v>
                </c:pt>
                <c:pt idx="6520">
                  <c:v>44805</c:v>
                </c:pt>
                <c:pt idx="6521">
                  <c:v>44805</c:v>
                </c:pt>
                <c:pt idx="6522">
                  <c:v>44805</c:v>
                </c:pt>
                <c:pt idx="6523">
                  <c:v>44805</c:v>
                </c:pt>
                <c:pt idx="6524">
                  <c:v>44805</c:v>
                </c:pt>
                <c:pt idx="6525">
                  <c:v>44805</c:v>
                </c:pt>
                <c:pt idx="6526">
                  <c:v>44804</c:v>
                </c:pt>
                <c:pt idx="6527">
                  <c:v>44804</c:v>
                </c:pt>
                <c:pt idx="6528">
                  <c:v>44804</c:v>
                </c:pt>
                <c:pt idx="6529">
                  <c:v>44804</c:v>
                </c:pt>
                <c:pt idx="6530">
                  <c:v>44804</c:v>
                </c:pt>
                <c:pt idx="6531">
                  <c:v>44804</c:v>
                </c:pt>
                <c:pt idx="6532">
                  <c:v>44804</c:v>
                </c:pt>
                <c:pt idx="6533">
                  <c:v>44804</c:v>
                </c:pt>
                <c:pt idx="6534">
                  <c:v>44804</c:v>
                </c:pt>
                <c:pt idx="6535">
                  <c:v>44804</c:v>
                </c:pt>
                <c:pt idx="6536">
                  <c:v>44804</c:v>
                </c:pt>
                <c:pt idx="6537">
                  <c:v>44804</c:v>
                </c:pt>
                <c:pt idx="6538">
                  <c:v>44804</c:v>
                </c:pt>
                <c:pt idx="6539">
                  <c:v>44804</c:v>
                </c:pt>
                <c:pt idx="6540">
                  <c:v>44804</c:v>
                </c:pt>
                <c:pt idx="6541">
                  <c:v>44804</c:v>
                </c:pt>
                <c:pt idx="6542">
                  <c:v>44804</c:v>
                </c:pt>
                <c:pt idx="6543">
                  <c:v>44804</c:v>
                </c:pt>
                <c:pt idx="6544">
                  <c:v>44804</c:v>
                </c:pt>
                <c:pt idx="6545">
                  <c:v>44804</c:v>
                </c:pt>
                <c:pt idx="6546">
                  <c:v>44804</c:v>
                </c:pt>
                <c:pt idx="6547">
                  <c:v>44804</c:v>
                </c:pt>
                <c:pt idx="6548">
                  <c:v>44804</c:v>
                </c:pt>
                <c:pt idx="6549">
                  <c:v>44804</c:v>
                </c:pt>
                <c:pt idx="6550">
                  <c:v>44804</c:v>
                </c:pt>
                <c:pt idx="6551">
                  <c:v>44804</c:v>
                </c:pt>
                <c:pt idx="6552">
                  <c:v>44803</c:v>
                </c:pt>
                <c:pt idx="6553">
                  <c:v>44803</c:v>
                </c:pt>
                <c:pt idx="6554">
                  <c:v>44803</c:v>
                </c:pt>
                <c:pt idx="6555">
                  <c:v>44803</c:v>
                </c:pt>
                <c:pt idx="6556">
                  <c:v>44803</c:v>
                </c:pt>
                <c:pt idx="6557">
                  <c:v>44803</c:v>
                </c:pt>
                <c:pt idx="6558">
                  <c:v>44803</c:v>
                </c:pt>
                <c:pt idx="6559">
                  <c:v>44803</c:v>
                </c:pt>
                <c:pt idx="6560">
                  <c:v>44803</c:v>
                </c:pt>
                <c:pt idx="6561">
                  <c:v>44803</c:v>
                </c:pt>
                <c:pt idx="6562">
                  <c:v>44803</c:v>
                </c:pt>
                <c:pt idx="6563">
                  <c:v>44803</c:v>
                </c:pt>
                <c:pt idx="6564">
                  <c:v>44803</c:v>
                </c:pt>
                <c:pt idx="6565">
                  <c:v>44803</c:v>
                </c:pt>
                <c:pt idx="6566">
                  <c:v>44803</c:v>
                </c:pt>
                <c:pt idx="6567">
                  <c:v>44803</c:v>
                </c:pt>
                <c:pt idx="6568">
                  <c:v>44803</c:v>
                </c:pt>
                <c:pt idx="6569">
                  <c:v>44803</c:v>
                </c:pt>
                <c:pt idx="6570">
                  <c:v>44803</c:v>
                </c:pt>
                <c:pt idx="6571">
                  <c:v>44803</c:v>
                </c:pt>
                <c:pt idx="6572">
                  <c:v>44803</c:v>
                </c:pt>
                <c:pt idx="6573">
                  <c:v>44802</c:v>
                </c:pt>
                <c:pt idx="6574">
                  <c:v>44802</c:v>
                </c:pt>
                <c:pt idx="6575">
                  <c:v>44802</c:v>
                </c:pt>
                <c:pt idx="6576">
                  <c:v>44802</c:v>
                </c:pt>
                <c:pt idx="6577">
                  <c:v>44802</c:v>
                </c:pt>
                <c:pt idx="6578">
                  <c:v>44802</c:v>
                </c:pt>
                <c:pt idx="6579">
                  <c:v>44802</c:v>
                </c:pt>
                <c:pt idx="6580">
                  <c:v>44802</c:v>
                </c:pt>
                <c:pt idx="6581">
                  <c:v>44802</c:v>
                </c:pt>
                <c:pt idx="6582">
                  <c:v>44802</c:v>
                </c:pt>
                <c:pt idx="6583">
                  <c:v>44801</c:v>
                </c:pt>
                <c:pt idx="6584">
                  <c:v>44801</c:v>
                </c:pt>
                <c:pt idx="6585">
                  <c:v>44801</c:v>
                </c:pt>
                <c:pt idx="6586">
                  <c:v>44801</c:v>
                </c:pt>
                <c:pt idx="6587">
                  <c:v>44801</c:v>
                </c:pt>
                <c:pt idx="6588">
                  <c:v>44801</c:v>
                </c:pt>
                <c:pt idx="6589">
                  <c:v>44801</c:v>
                </c:pt>
                <c:pt idx="6590">
                  <c:v>44801</c:v>
                </c:pt>
                <c:pt idx="6591">
                  <c:v>44800</c:v>
                </c:pt>
                <c:pt idx="6592">
                  <c:v>44800</c:v>
                </c:pt>
                <c:pt idx="6593">
                  <c:v>44800</c:v>
                </c:pt>
                <c:pt idx="6594">
                  <c:v>44800</c:v>
                </c:pt>
                <c:pt idx="6595">
                  <c:v>44800</c:v>
                </c:pt>
                <c:pt idx="6596">
                  <c:v>44800</c:v>
                </c:pt>
                <c:pt idx="6597">
                  <c:v>44800</c:v>
                </c:pt>
                <c:pt idx="6598">
                  <c:v>44800</c:v>
                </c:pt>
                <c:pt idx="6599">
                  <c:v>44800</c:v>
                </c:pt>
                <c:pt idx="6600">
                  <c:v>44800</c:v>
                </c:pt>
                <c:pt idx="6601">
                  <c:v>44800</c:v>
                </c:pt>
                <c:pt idx="6602">
                  <c:v>44800</c:v>
                </c:pt>
                <c:pt idx="6603">
                  <c:v>44800</c:v>
                </c:pt>
                <c:pt idx="6604">
                  <c:v>44799</c:v>
                </c:pt>
                <c:pt idx="6605">
                  <c:v>44799</c:v>
                </c:pt>
                <c:pt idx="6606">
                  <c:v>44799</c:v>
                </c:pt>
                <c:pt idx="6607">
                  <c:v>44799</c:v>
                </c:pt>
                <c:pt idx="6608">
                  <c:v>44799</c:v>
                </c:pt>
                <c:pt idx="6609">
                  <c:v>44799</c:v>
                </c:pt>
                <c:pt idx="6610">
                  <c:v>44799</c:v>
                </c:pt>
                <c:pt idx="6611">
                  <c:v>44799</c:v>
                </c:pt>
                <c:pt idx="6612">
                  <c:v>44799</c:v>
                </c:pt>
                <c:pt idx="6613">
                  <c:v>44799</c:v>
                </c:pt>
                <c:pt idx="6614">
                  <c:v>44799</c:v>
                </c:pt>
                <c:pt idx="6615">
                  <c:v>44799</c:v>
                </c:pt>
                <c:pt idx="6616">
                  <c:v>44799</c:v>
                </c:pt>
                <c:pt idx="6617">
                  <c:v>44799</c:v>
                </c:pt>
                <c:pt idx="6618">
                  <c:v>44799</c:v>
                </c:pt>
                <c:pt idx="6619">
                  <c:v>44799</c:v>
                </c:pt>
                <c:pt idx="6620">
                  <c:v>44799</c:v>
                </c:pt>
                <c:pt idx="6621">
                  <c:v>44799</c:v>
                </c:pt>
                <c:pt idx="6622">
                  <c:v>44799</c:v>
                </c:pt>
                <c:pt idx="6623">
                  <c:v>44799</c:v>
                </c:pt>
                <c:pt idx="6624">
                  <c:v>44799</c:v>
                </c:pt>
                <c:pt idx="6625">
                  <c:v>44799</c:v>
                </c:pt>
                <c:pt idx="6626">
                  <c:v>44799</c:v>
                </c:pt>
                <c:pt idx="6627">
                  <c:v>44799</c:v>
                </c:pt>
                <c:pt idx="6628">
                  <c:v>44799</c:v>
                </c:pt>
                <c:pt idx="6629">
                  <c:v>44799</c:v>
                </c:pt>
                <c:pt idx="6630">
                  <c:v>44798</c:v>
                </c:pt>
                <c:pt idx="6631">
                  <c:v>44798</c:v>
                </c:pt>
                <c:pt idx="6632">
                  <c:v>44798</c:v>
                </c:pt>
                <c:pt idx="6633">
                  <c:v>44798</c:v>
                </c:pt>
                <c:pt idx="6634">
                  <c:v>44798</c:v>
                </c:pt>
                <c:pt idx="6635">
                  <c:v>44798</c:v>
                </c:pt>
                <c:pt idx="6636">
                  <c:v>44798</c:v>
                </c:pt>
                <c:pt idx="6637">
                  <c:v>44798</c:v>
                </c:pt>
                <c:pt idx="6638">
                  <c:v>44798</c:v>
                </c:pt>
                <c:pt idx="6639">
                  <c:v>44798</c:v>
                </c:pt>
                <c:pt idx="6640">
                  <c:v>44798</c:v>
                </c:pt>
                <c:pt idx="6641">
                  <c:v>44798</c:v>
                </c:pt>
                <c:pt idx="6642">
                  <c:v>44798</c:v>
                </c:pt>
                <c:pt idx="6643">
                  <c:v>44798</c:v>
                </c:pt>
                <c:pt idx="6644">
                  <c:v>44798</c:v>
                </c:pt>
                <c:pt idx="6645">
                  <c:v>44798</c:v>
                </c:pt>
                <c:pt idx="6646">
                  <c:v>44798</c:v>
                </c:pt>
                <c:pt idx="6647">
                  <c:v>44798</c:v>
                </c:pt>
                <c:pt idx="6648">
                  <c:v>44797</c:v>
                </c:pt>
                <c:pt idx="6649">
                  <c:v>44797</c:v>
                </c:pt>
                <c:pt idx="6650">
                  <c:v>44797</c:v>
                </c:pt>
                <c:pt idx="6651">
                  <c:v>44797</c:v>
                </c:pt>
                <c:pt idx="6652">
                  <c:v>44797</c:v>
                </c:pt>
                <c:pt idx="6653">
                  <c:v>44797</c:v>
                </c:pt>
                <c:pt idx="6654">
                  <c:v>44797</c:v>
                </c:pt>
                <c:pt idx="6655">
                  <c:v>44797</c:v>
                </c:pt>
                <c:pt idx="6656">
                  <c:v>44797</c:v>
                </c:pt>
                <c:pt idx="6657">
                  <c:v>44797</c:v>
                </c:pt>
                <c:pt idx="6658">
                  <c:v>44797</c:v>
                </c:pt>
                <c:pt idx="6659">
                  <c:v>44797</c:v>
                </c:pt>
                <c:pt idx="6660">
                  <c:v>44797</c:v>
                </c:pt>
                <c:pt idx="6661">
                  <c:v>44797</c:v>
                </c:pt>
                <c:pt idx="6662">
                  <c:v>44797</c:v>
                </c:pt>
                <c:pt idx="6663">
                  <c:v>44797</c:v>
                </c:pt>
                <c:pt idx="6664">
                  <c:v>44797</c:v>
                </c:pt>
                <c:pt idx="6665">
                  <c:v>44796</c:v>
                </c:pt>
                <c:pt idx="6666">
                  <c:v>44796</c:v>
                </c:pt>
                <c:pt idx="6667">
                  <c:v>44796</c:v>
                </c:pt>
                <c:pt idx="6668">
                  <c:v>44796</c:v>
                </c:pt>
                <c:pt idx="6669">
                  <c:v>44796</c:v>
                </c:pt>
                <c:pt idx="6670">
                  <c:v>44796</c:v>
                </c:pt>
                <c:pt idx="6671">
                  <c:v>44796</c:v>
                </c:pt>
                <c:pt idx="6672">
                  <c:v>44796</c:v>
                </c:pt>
                <c:pt idx="6673">
                  <c:v>44796</c:v>
                </c:pt>
                <c:pt idx="6674">
                  <c:v>44796</c:v>
                </c:pt>
                <c:pt idx="6675">
                  <c:v>44796</c:v>
                </c:pt>
                <c:pt idx="6676">
                  <c:v>44796</c:v>
                </c:pt>
                <c:pt idx="6677">
                  <c:v>44796</c:v>
                </c:pt>
                <c:pt idx="6678">
                  <c:v>44796</c:v>
                </c:pt>
                <c:pt idx="6679">
                  <c:v>44796</c:v>
                </c:pt>
                <c:pt idx="6680">
                  <c:v>44796</c:v>
                </c:pt>
                <c:pt idx="6681">
                  <c:v>44796</c:v>
                </c:pt>
                <c:pt idx="6682">
                  <c:v>44796</c:v>
                </c:pt>
                <c:pt idx="6683">
                  <c:v>44796</c:v>
                </c:pt>
                <c:pt idx="6684">
                  <c:v>44796</c:v>
                </c:pt>
                <c:pt idx="6685">
                  <c:v>44796</c:v>
                </c:pt>
                <c:pt idx="6686">
                  <c:v>44796</c:v>
                </c:pt>
                <c:pt idx="6687">
                  <c:v>44796</c:v>
                </c:pt>
                <c:pt idx="6688">
                  <c:v>44796</c:v>
                </c:pt>
                <c:pt idx="6689">
                  <c:v>44796</c:v>
                </c:pt>
                <c:pt idx="6690">
                  <c:v>44796</c:v>
                </c:pt>
                <c:pt idx="6691">
                  <c:v>44796</c:v>
                </c:pt>
                <c:pt idx="6692">
                  <c:v>44796</c:v>
                </c:pt>
                <c:pt idx="6693">
                  <c:v>44795</c:v>
                </c:pt>
                <c:pt idx="6694">
                  <c:v>44795</c:v>
                </c:pt>
                <c:pt idx="6695">
                  <c:v>44795</c:v>
                </c:pt>
                <c:pt idx="6696">
                  <c:v>44795</c:v>
                </c:pt>
                <c:pt idx="6697">
                  <c:v>44795</c:v>
                </c:pt>
                <c:pt idx="6698">
                  <c:v>44795</c:v>
                </c:pt>
                <c:pt idx="6699">
                  <c:v>44795</c:v>
                </c:pt>
                <c:pt idx="6700">
                  <c:v>44795</c:v>
                </c:pt>
                <c:pt idx="6701">
                  <c:v>44795</c:v>
                </c:pt>
                <c:pt idx="6702">
                  <c:v>44795</c:v>
                </c:pt>
                <c:pt idx="6703">
                  <c:v>44795</c:v>
                </c:pt>
                <c:pt idx="6704">
                  <c:v>44795</c:v>
                </c:pt>
                <c:pt idx="6705">
                  <c:v>44795</c:v>
                </c:pt>
                <c:pt idx="6706">
                  <c:v>44795</c:v>
                </c:pt>
                <c:pt idx="6707">
                  <c:v>44795</c:v>
                </c:pt>
                <c:pt idx="6708">
                  <c:v>44795</c:v>
                </c:pt>
                <c:pt idx="6709">
                  <c:v>44795</c:v>
                </c:pt>
                <c:pt idx="6710">
                  <c:v>44795</c:v>
                </c:pt>
                <c:pt idx="6711">
                  <c:v>44795</c:v>
                </c:pt>
                <c:pt idx="6712">
                  <c:v>44794</c:v>
                </c:pt>
                <c:pt idx="6713">
                  <c:v>44794</c:v>
                </c:pt>
                <c:pt idx="6714">
                  <c:v>44794</c:v>
                </c:pt>
                <c:pt idx="6715">
                  <c:v>44794</c:v>
                </c:pt>
                <c:pt idx="6716">
                  <c:v>44794</c:v>
                </c:pt>
                <c:pt idx="6717">
                  <c:v>44794</c:v>
                </c:pt>
                <c:pt idx="6718">
                  <c:v>44794</c:v>
                </c:pt>
                <c:pt idx="6719">
                  <c:v>44794</c:v>
                </c:pt>
                <c:pt idx="6720">
                  <c:v>44794</c:v>
                </c:pt>
                <c:pt idx="6721">
                  <c:v>44794</c:v>
                </c:pt>
                <c:pt idx="6722">
                  <c:v>44794</c:v>
                </c:pt>
                <c:pt idx="6723">
                  <c:v>44793</c:v>
                </c:pt>
                <c:pt idx="6724">
                  <c:v>44793</c:v>
                </c:pt>
                <c:pt idx="6725">
                  <c:v>44793</c:v>
                </c:pt>
                <c:pt idx="6726">
                  <c:v>44793</c:v>
                </c:pt>
                <c:pt idx="6727">
                  <c:v>44793</c:v>
                </c:pt>
                <c:pt idx="6728">
                  <c:v>44793</c:v>
                </c:pt>
                <c:pt idx="6729">
                  <c:v>44793</c:v>
                </c:pt>
                <c:pt idx="6730">
                  <c:v>44793</c:v>
                </c:pt>
                <c:pt idx="6731">
                  <c:v>44793</c:v>
                </c:pt>
                <c:pt idx="6732">
                  <c:v>44793</c:v>
                </c:pt>
                <c:pt idx="6733">
                  <c:v>44793</c:v>
                </c:pt>
                <c:pt idx="6734">
                  <c:v>44793</c:v>
                </c:pt>
                <c:pt idx="6735">
                  <c:v>44793</c:v>
                </c:pt>
                <c:pt idx="6736">
                  <c:v>44793</c:v>
                </c:pt>
                <c:pt idx="6737">
                  <c:v>44793</c:v>
                </c:pt>
                <c:pt idx="6738">
                  <c:v>44793</c:v>
                </c:pt>
                <c:pt idx="6739">
                  <c:v>44793</c:v>
                </c:pt>
                <c:pt idx="6740">
                  <c:v>44793</c:v>
                </c:pt>
                <c:pt idx="6741">
                  <c:v>44792</c:v>
                </c:pt>
                <c:pt idx="6742">
                  <c:v>44792</c:v>
                </c:pt>
                <c:pt idx="6743">
                  <c:v>44792</c:v>
                </c:pt>
                <c:pt idx="6744">
                  <c:v>44792</c:v>
                </c:pt>
                <c:pt idx="6745">
                  <c:v>44792</c:v>
                </c:pt>
                <c:pt idx="6746">
                  <c:v>44792</c:v>
                </c:pt>
                <c:pt idx="6747">
                  <c:v>44792</c:v>
                </c:pt>
                <c:pt idx="6748">
                  <c:v>44792</c:v>
                </c:pt>
                <c:pt idx="6749">
                  <c:v>44792</c:v>
                </c:pt>
                <c:pt idx="6750">
                  <c:v>44792</c:v>
                </c:pt>
                <c:pt idx="6751">
                  <c:v>44792</c:v>
                </c:pt>
                <c:pt idx="6752">
                  <c:v>44792</c:v>
                </c:pt>
                <c:pt idx="6753">
                  <c:v>44792</c:v>
                </c:pt>
                <c:pt idx="6754">
                  <c:v>44792</c:v>
                </c:pt>
                <c:pt idx="6755">
                  <c:v>44792</c:v>
                </c:pt>
                <c:pt idx="6756">
                  <c:v>44792</c:v>
                </c:pt>
                <c:pt idx="6757">
                  <c:v>44792</c:v>
                </c:pt>
                <c:pt idx="6758">
                  <c:v>44792</c:v>
                </c:pt>
                <c:pt idx="6759">
                  <c:v>44792</c:v>
                </c:pt>
                <c:pt idx="6760">
                  <c:v>44792</c:v>
                </c:pt>
                <c:pt idx="6761">
                  <c:v>44792</c:v>
                </c:pt>
                <c:pt idx="6762">
                  <c:v>44792</c:v>
                </c:pt>
                <c:pt idx="6763">
                  <c:v>44792</c:v>
                </c:pt>
                <c:pt idx="6764">
                  <c:v>44792</c:v>
                </c:pt>
                <c:pt idx="6765">
                  <c:v>44792</c:v>
                </c:pt>
                <c:pt idx="6766">
                  <c:v>44792</c:v>
                </c:pt>
                <c:pt idx="6767">
                  <c:v>44791</c:v>
                </c:pt>
                <c:pt idx="6768">
                  <c:v>44791</c:v>
                </c:pt>
                <c:pt idx="6769">
                  <c:v>44791</c:v>
                </c:pt>
                <c:pt idx="6770">
                  <c:v>44791</c:v>
                </c:pt>
                <c:pt idx="6771">
                  <c:v>44791</c:v>
                </c:pt>
                <c:pt idx="6772">
                  <c:v>44791</c:v>
                </c:pt>
                <c:pt idx="6773">
                  <c:v>44791</c:v>
                </c:pt>
                <c:pt idx="6774">
                  <c:v>44791</c:v>
                </c:pt>
                <c:pt idx="6775">
                  <c:v>44791</c:v>
                </c:pt>
                <c:pt idx="6776">
                  <c:v>44791</c:v>
                </c:pt>
                <c:pt idx="6777">
                  <c:v>44791</c:v>
                </c:pt>
                <c:pt idx="6778">
                  <c:v>44791</c:v>
                </c:pt>
                <c:pt idx="6779">
                  <c:v>44791</c:v>
                </c:pt>
                <c:pt idx="6780">
                  <c:v>44791</c:v>
                </c:pt>
                <c:pt idx="6781">
                  <c:v>44791</c:v>
                </c:pt>
                <c:pt idx="6782">
                  <c:v>44791</c:v>
                </c:pt>
                <c:pt idx="6783">
                  <c:v>44791</c:v>
                </c:pt>
                <c:pt idx="6784">
                  <c:v>44791</c:v>
                </c:pt>
                <c:pt idx="6785">
                  <c:v>44791</c:v>
                </c:pt>
                <c:pt idx="6786">
                  <c:v>44791</c:v>
                </c:pt>
                <c:pt idx="6787">
                  <c:v>44790</c:v>
                </c:pt>
                <c:pt idx="6788">
                  <c:v>44790</c:v>
                </c:pt>
                <c:pt idx="6789">
                  <c:v>44790</c:v>
                </c:pt>
                <c:pt idx="6790">
                  <c:v>44790</c:v>
                </c:pt>
                <c:pt idx="6791">
                  <c:v>44790</c:v>
                </c:pt>
                <c:pt idx="6792">
                  <c:v>44790</c:v>
                </c:pt>
                <c:pt idx="6793">
                  <c:v>44790</c:v>
                </c:pt>
                <c:pt idx="6794">
                  <c:v>44790</c:v>
                </c:pt>
                <c:pt idx="6795">
                  <c:v>44790</c:v>
                </c:pt>
                <c:pt idx="6796">
                  <c:v>44790</c:v>
                </c:pt>
                <c:pt idx="6797">
                  <c:v>44790</c:v>
                </c:pt>
                <c:pt idx="6798">
                  <c:v>44790</c:v>
                </c:pt>
                <c:pt idx="6799">
                  <c:v>44790</c:v>
                </c:pt>
                <c:pt idx="6800">
                  <c:v>44790</c:v>
                </c:pt>
                <c:pt idx="6801">
                  <c:v>44790</c:v>
                </c:pt>
                <c:pt idx="6802">
                  <c:v>44790</c:v>
                </c:pt>
                <c:pt idx="6803">
                  <c:v>44790</c:v>
                </c:pt>
                <c:pt idx="6804">
                  <c:v>44790</c:v>
                </c:pt>
                <c:pt idx="6805">
                  <c:v>44790</c:v>
                </c:pt>
                <c:pt idx="6806">
                  <c:v>44790</c:v>
                </c:pt>
                <c:pt idx="6807">
                  <c:v>44790</c:v>
                </c:pt>
                <c:pt idx="6808">
                  <c:v>44790</c:v>
                </c:pt>
                <c:pt idx="6809">
                  <c:v>44790</c:v>
                </c:pt>
                <c:pt idx="6810">
                  <c:v>44790</c:v>
                </c:pt>
                <c:pt idx="6811">
                  <c:v>44790</c:v>
                </c:pt>
                <c:pt idx="6812">
                  <c:v>44790</c:v>
                </c:pt>
                <c:pt idx="6813">
                  <c:v>44790</c:v>
                </c:pt>
                <c:pt idx="6814">
                  <c:v>44790</c:v>
                </c:pt>
                <c:pt idx="6815">
                  <c:v>44790</c:v>
                </c:pt>
                <c:pt idx="6816">
                  <c:v>44790</c:v>
                </c:pt>
                <c:pt idx="6817">
                  <c:v>44790</c:v>
                </c:pt>
                <c:pt idx="6818">
                  <c:v>44789</c:v>
                </c:pt>
                <c:pt idx="6819">
                  <c:v>44789</c:v>
                </c:pt>
                <c:pt idx="6820">
                  <c:v>44789</c:v>
                </c:pt>
                <c:pt idx="6821">
                  <c:v>44789</c:v>
                </c:pt>
                <c:pt idx="6822">
                  <c:v>44789</c:v>
                </c:pt>
                <c:pt idx="6823">
                  <c:v>44789</c:v>
                </c:pt>
                <c:pt idx="6824">
                  <c:v>44789</c:v>
                </c:pt>
                <c:pt idx="6825">
                  <c:v>44789</c:v>
                </c:pt>
                <c:pt idx="6826">
                  <c:v>44789</c:v>
                </c:pt>
                <c:pt idx="6827">
                  <c:v>44789</c:v>
                </c:pt>
                <c:pt idx="6828">
                  <c:v>44789</c:v>
                </c:pt>
                <c:pt idx="6829">
                  <c:v>44789</c:v>
                </c:pt>
                <c:pt idx="6830">
                  <c:v>44789</c:v>
                </c:pt>
                <c:pt idx="6831">
                  <c:v>44789</c:v>
                </c:pt>
                <c:pt idx="6832">
                  <c:v>44789</c:v>
                </c:pt>
                <c:pt idx="6833">
                  <c:v>44789</c:v>
                </c:pt>
                <c:pt idx="6834">
                  <c:v>44789</c:v>
                </c:pt>
                <c:pt idx="6835">
                  <c:v>44789</c:v>
                </c:pt>
                <c:pt idx="6836">
                  <c:v>44789</c:v>
                </c:pt>
                <c:pt idx="6837">
                  <c:v>44789</c:v>
                </c:pt>
                <c:pt idx="6838">
                  <c:v>44789</c:v>
                </c:pt>
                <c:pt idx="6839">
                  <c:v>44788</c:v>
                </c:pt>
                <c:pt idx="6840">
                  <c:v>44788</c:v>
                </c:pt>
                <c:pt idx="6841">
                  <c:v>44788</c:v>
                </c:pt>
                <c:pt idx="6842">
                  <c:v>44788</c:v>
                </c:pt>
                <c:pt idx="6843">
                  <c:v>44788</c:v>
                </c:pt>
                <c:pt idx="6844">
                  <c:v>44788</c:v>
                </c:pt>
                <c:pt idx="6845">
                  <c:v>44788</c:v>
                </c:pt>
                <c:pt idx="6846">
                  <c:v>44788</c:v>
                </c:pt>
                <c:pt idx="6847">
                  <c:v>44788</c:v>
                </c:pt>
                <c:pt idx="6848">
                  <c:v>44788</c:v>
                </c:pt>
                <c:pt idx="6849">
                  <c:v>44788</c:v>
                </c:pt>
                <c:pt idx="6850">
                  <c:v>44788</c:v>
                </c:pt>
                <c:pt idx="6851">
                  <c:v>44788</c:v>
                </c:pt>
                <c:pt idx="6852">
                  <c:v>44788</c:v>
                </c:pt>
                <c:pt idx="6853">
                  <c:v>44788</c:v>
                </c:pt>
                <c:pt idx="6854">
                  <c:v>44788</c:v>
                </c:pt>
                <c:pt idx="6855">
                  <c:v>44788</c:v>
                </c:pt>
                <c:pt idx="6856">
                  <c:v>44788</c:v>
                </c:pt>
                <c:pt idx="6857">
                  <c:v>44788</c:v>
                </c:pt>
                <c:pt idx="6858">
                  <c:v>44788</c:v>
                </c:pt>
                <c:pt idx="6859">
                  <c:v>44787</c:v>
                </c:pt>
                <c:pt idx="6860">
                  <c:v>44787</c:v>
                </c:pt>
                <c:pt idx="6861">
                  <c:v>44787</c:v>
                </c:pt>
                <c:pt idx="6862">
                  <c:v>44787</c:v>
                </c:pt>
                <c:pt idx="6863">
                  <c:v>44787</c:v>
                </c:pt>
                <c:pt idx="6864">
                  <c:v>44787</c:v>
                </c:pt>
                <c:pt idx="6865">
                  <c:v>44787</c:v>
                </c:pt>
                <c:pt idx="6866">
                  <c:v>44787</c:v>
                </c:pt>
                <c:pt idx="6867">
                  <c:v>44786</c:v>
                </c:pt>
                <c:pt idx="6868">
                  <c:v>44786</c:v>
                </c:pt>
                <c:pt idx="6869">
                  <c:v>44786</c:v>
                </c:pt>
                <c:pt idx="6870">
                  <c:v>44786</c:v>
                </c:pt>
                <c:pt idx="6871">
                  <c:v>44786</c:v>
                </c:pt>
                <c:pt idx="6872">
                  <c:v>44786</c:v>
                </c:pt>
                <c:pt idx="6873">
                  <c:v>44786</c:v>
                </c:pt>
                <c:pt idx="6874">
                  <c:v>44786</c:v>
                </c:pt>
                <c:pt idx="6875">
                  <c:v>44786</c:v>
                </c:pt>
                <c:pt idx="6876">
                  <c:v>44786</c:v>
                </c:pt>
                <c:pt idx="6877">
                  <c:v>44786</c:v>
                </c:pt>
                <c:pt idx="6878">
                  <c:v>44786</c:v>
                </c:pt>
                <c:pt idx="6879">
                  <c:v>44786</c:v>
                </c:pt>
                <c:pt idx="6880">
                  <c:v>44786</c:v>
                </c:pt>
                <c:pt idx="6881">
                  <c:v>44786</c:v>
                </c:pt>
                <c:pt idx="6882">
                  <c:v>44786</c:v>
                </c:pt>
                <c:pt idx="6883">
                  <c:v>44786</c:v>
                </c:pt>
                <c:pt idx="6884">
                  <c:v>44786</c:v>
                </c:pt>
                <c:pt idx="6885">
                  <c:v>44785</c:v>
                </c:pt>
                <c:pt idx="6886">
                  <c:v>44785</c:v>
                </c:pt>
                <c:pt idx="6887">
                  <c:v>44785</c:v>
                </c:pt>
                <c:pt idx="6888">
                  <c:v>44785</c:v>
                </c:pt>
                <c:pt idx="6889">
                  <c:v>44785</c:v>
                </c:pt>
                <c:pt idx="6890">
                  <c:v>44785</c:v>
                </c:pt>
                <c:pt idx="6891">
                  <c:v>44785</c:v>
                </c:pt>
                <c:pt idx="6892">
                  <c:v>44785</c:v>
                </c:pt>
                <c:pt idx="6893">
                  <c:v>44785</c:v>
                </c:pt>
                <c:pt idx="6894">
                  <c:v>44785</c:v>
                </c:pt>
                <c:pt idx="6895">
                  <c:v>44785</c:v>
                </c:pt>
                <c:pt idx="6896">
                  <c:v>44785</c:v>
                </c:pt>
                <c:pt idx="6897">
                  <c:v>44785</c:v>
                </c:pt>
                <c:pt idx="6898">
                  <c:v>44785</c:v>
                </c:pt>
                <c:pt idx="6899">
                  <c:v>44785</c:v>
                </c:pt>
                <c:pt idx="6900">
                  <c:v>44785</c:v>
                </c:pt>
                <c:pt idx="6901">
                  <c:v>44785</c:v>
                </c:pt>
                <c:pt idx="6902">
                  <c:v>44785</c:v>
                </c:pt>
                <c:pt idx="6903">
                  <c:v>44785</c:v>
                </c:pt>
                <c:pt idx="6904">
                  <c:v>44785</c:v>
                </c:pt>
                <c:pt idx="6905">
                  <c:v>44785</c:v>
                </c:pt>
                <c:pt idx="6906">
                  <c:v>44785</c:v>
                </c:pt>
                <c:pt idx="6907">
                  <c:v>44785</c:v>
                </c:pt>
                <c:pt idx="6908">
                  <c:v>44784</c:v>
                </c:pt>
                <c:pt idx="6909">
                  <c:v>44784</c:v>
                </c:pt>
                <c:pt idx="6910">
                  <c:v>44784</c:v>
                </c:pt>
                <c:pt idx="6911">
                  <c:v>44784</c:v>
                </c:pt>
                <c:pt idx="6912">
                  <c:v>44784</c:v>
                </c:pt>
                <c:pt idx="6913">
                  <c:v>44784</c:v>
                </c:pt>
                <c:pt idx="6914">
                  <c:v>44784</c:v>
                </c:pt>
                <c:pt idx="6915">
                  <c:v>44784</c:v>
                </c:pt>
                <c:pt idx="6916">
                  <c:v>44784</c:v>
                </c:pt>
                <c:pt idx="6917">
                  <c:v>44784</c:v>
                </c:pt>
                <c:pt idx="6918">
                  <c:v>44784</c:v>
                </c:pt>
                <c:pt idx="6919">
                  <c:v>44784</c:v>
                </c:pt>
                <c:pt idx="6920">
                  <c:v>44784</c:v>
                </c:pt>
                <c:pt idx="6921">
                  <c:v>44784</c:v>
                </c:pt>
                <c:pt idx="6922">
                  <c:v>44784</c:v>
                </c:pt>
                <c:pt idx="6923">
                  <c:v>44784</c:v>
                </c:pt>
                <c:pt idx="6924">
                  <c:v>44784</c:v>
                </c:pt>
                <c:pt idx="6925">
                  <c:v>44784</c:v>
                </c:pt>
                <c:pt idx="6926">
                  <c:v>44784</c:v>
                </c:pt>
                <c:pt idx="6927">
                  <c:v>44784</c:v>
                </c:pt>
                <c:pt idx="6928">
                  <c:v>44784</c:v>
                </c:pt>
                <c:pt idx="6929">
                  <c:v>44784</c:v>
                </c:pt>
                <c:pt idx="6930">
                  <c:v>44784</c:v>
                </c:pt>
                <c:pt idx="6931">
                  <c:v>44784</c:v>
                </c:pt>
                <c:pt idx="6932">
                  <c:v>44784</c:v>
                </c:pt>
                <c:pt idx="6933">
                  <c:v>44784</c:v>
                </c:pt>
                <c:pt idx="6934">
                  <c:v>44783</c:v>
                </c:pt>
                <c:pt idx="6935">
                  <c:v>44783</c:v>
                </c:pt>
                <c:pt idx="6936">
                  <c:v>44783</c:v>
                </c:pt>
                <c:pt idx="6937">
                  <c:v>44783</c:v>
                </c:pt>
                <c:pt idx="6938">
                  <c:v>44783</c:v>
                </c:pt>
                <c:pt idx="6939">
                  <c:v>44783</c:v>
                </c:pt>
                <c:pt idx="6940">
                  <c:v>44783</c:v>
                </c:pt>
                <c:pt idx="6941">
                  <c:v>44783</c:v>
                </c:pt>
                <c:pt idx="6942">
                  <c:v>44783</c:v>
                </c:pt>
                <c:pt idx="6943">
                  <c:v>44783</c:v>
                </c:pt>
                <c:pt idx="6944">
                  <c:v>44783</c:v>
                </c:pt>
                <c:pt idx="6945">
                  <c:v>44783</c:v>
                </c:pt>
                <c:pt idx="6946">
                  <c:v>44783</c:v>
                </c:pt>
                <c:pt idx="6947">
                  <c:v>44783</c:v>
                </c:pt>
                <c:pt idx="6948">
                  <c:v>44783</c:v>
                </c:pt>
                <c:pt idx="6949">
                  <c:v>44782</c:v>
                </c:pt>
                <c:pt idx="6950">
                  <c:v>44782</c:v>
                </c:pt>
                <c:pt idx="6951">
                  <c:v>44782</c:v>
                </c:pt>
                <c:pt idx="6952">
                  <c:v>44782</c:v>
                </c:pt>
                <c:pt idx="6953">
                  <c:v>44782</c:v>
                </c:pt>
                <c:pt idx="6954">
                  <c:v>44782</c:v>
                </c:pt>
                <c:pt idx="6955">
                  <c:v>44782</c:v>
                </c:pt>
                <c:pt idx="6956">
                  <c:v>44782</c:v>
                </c:pt>
                <c:pt idx="6957">
                  <c:v>44782</c:v>
                </c:pt>
                <c:pt idx="6958">
                  <c:v>44782</c:v>
                </c:pt>
                <c:pt idx="6959">
                  <c:v>44782</c:v>
                </c:pt>
                <c:pt idx="6960">
                  <c:v>44782</c:v>
                </c:pt>
                <c:pt idx="6961">
                  <c:v>44782</c:v>
                </c:pt>
                <c:pt idx="6962">
                  <c:v>44782</c:v>
                </c:pt>
                <c:pt idx="6963">
                  <c:v>44782</c:v>
                </c:pt>
                <c:pt idx="6964">
                  <c:v>44782</c:v>
                </c:pt>
                <c:pt idx="6965">
                  <c:v>44782</c:v>
                </c:pt>
                <c:pt idx="6966">
                  <c:v>44782</c:v>
                </c:pt>
                <c:pt idx="6967">
                  <c:v>44782</c:v>
                </c:pt>
                <c:pt idx="6968">
                  <c:v>44782</c:v>
                </c:pt>
                <c:pt idx="6969">
                  <c:v>44782</c:v>
                </c:pt>
                <c:pt idx="6970">
                  <c:v>44782</c:v>
                </c:pt>
                <c:pt idx="6971">
                  <c:v>44782</c:v>
                </c:pt>
                <c:pt idx="6972">
                  <c:v>44782</c:v>
                </c:pt>
                <c:pt idx="6973">
                  <c:v>44781</c:v>
                </c:pt>
                <c:pt idx="6974">
                  <c:v>44781</c:v>
                </c:pt>
                <c:pt idx="6975">
                  <c:v>44781</c:v>
                </c:pt>
                <c:pt idx="6976">
                  <c:v>44781</c:v>
                </c:pt>
                <c:pt idx="6977">
                  <c:v>44781</c:v>
                </c:pt>
                <c:pt idx="6978">
                  <c:v>44781</c:v>
                </c:pt>
                <c:pt idx="6979">
                  <c:v>44781</c:v>
                </c:pt>
                <c:pt idx="6980">
                  <c:v>44781</c:v>
                </c:pt>
                <c:pt idx="6981">
                  <c:v>44781</c:v>
                </c:pt>
                <c:pt idx="6982">
                  <c:v>44781</c:v>
                </c:pt>
                <c:pt idx="6983">
                  <c:v>44781</c:v>
                </c:pt>
                <c:pt idx="6984">
                  <c:v>44781</c:v>
                </c:pt>
                <c:pt idx="6985">
                  <c:v>44781</c:v>
                </c:pt>
                <c:pt idx="6986">
                  <c:v>44781</c:v>
                </c:pt>
                <c:pt idx="6987">
                  <c:v>44781</c:v>
                </c:pt>
                <c:pt idx="6988">
                  <c:v>44781</c:v>
                </c:pt>
                <c:pt idx="6989">
                  <c:v>44781</c:v>
                </c:pt>
                <c:pt idx="6990">
                  <c:v>44781</c:v>
                </c:pt>
                <c:pt idx="6991">
                  <c:v>44781</c:v>
                </c:pt>
                <c:pt idx="6992">
                  <c:v>44781</c:v>
                </c:pt>
                <c:pt idx="6993">
                  <c:v>44781</c:v>
                </c:pt>
                <c:pt idx="6994">
                  <c:v>44780</c:v>
                </c:pt>
                <c:pt idx="6995">
                  <c:v>44780</c:v>
                </c:pt>
                <c:pt idx="6996">
                  <c:v>44780</c:v>
                </c:pt>
                <c:pt idx="6997">
                  <c:v>44780</c:v>
                </c:pt>
                <c:pt idx="6998">
                  <c:v>44780</c:v>
                </c:pt>
                <c:pt idx="6999">
                  <c:v>44780</c:v>
                </c:pt>
                <c:pt idx="7000">
                  <c:v>44780</c:v>
                </c:pt>
                <c:pt idx="7001">
                  <c:v>44779</c:v>
                </c:pt>
                <c:pt idx="7002">
                  <c:v>44779</c:v>
                </c:pt>
                <c:pt idx="7003">
                  <c:v>44779</c:v>
                </c:pt>
                <c:pt idx="7004">
                  <c:v>44779</c:v>
                </c:pt>
                <c:pt idx="7005">
                  <c:v>44779</c:v>
                </c:pt>
                <c:pt idx="7006">
                  <c:v>44779</c:v>
                </c:pt>
                <c:pt idx="7007">
                  <c:v>44779</c:v>
                </c:pt>
                <c:pt idx="7008">
                  <c:v>44779</c:v>
                </c:pt>
                <c:pt idx="7009">
                  <c:v>44779</c:v>
                </c:pt>
                <c:pt idx="7010">
                  <c:v>44779</c:v>
                </c:pt>
                <c:pt idx="7011">
                  <c:v>44779</c:v>
                </c:pt>
                <c:pt idx="7012">
                  <c:v>44779</c:v>
                </c:pt>
                <c:pt idx="7013">
                  <c:v>44779</c:v>
                </c:pt>
                <c:pt idx="7014">
                  <c:v>44779</c:v>
                </c:pt>
                <c:pt idx="7015">
                  <c:v>44779</c:v>
                </c:pt>
                <c:pt idx="7016">
                  <c:v>44779</c:v>
                </c:pt>
                <c:pt idx="7017">
                  <c:v>44779</c:v>
                </c:pt>
                <c:pt idx="7018">
                  <c:v>44778</c:v>
                </c:pt>
                <c:pt idx="7019">
                  <c:v>44778</c:v>
                </c:pt>
                <c:pt idx="7020">
                  <c:v>44778</c:v>
                </c:pt>
                <c:pt idx="7021">
                  <c:v>44778</c:v>
                </c:pt>
                <c:pt idx="7022">
                  <c:v>44778</c:v>
                </c:pt>
                <c:pt idx="7023">
                  <c:v>44778</c:v>
                </c:pt>
                <c:pt idx="7024">
                  <c:v>44778</c:v>
                </c:pt>
                <c:pt idx="7025">
                  <c:v>44778</c:v>
                </c:pt>
                <c:pt idx="7026">
                  <c:v>44778</c:v>
                </c:pt>
                <c:pt idx="7027">
                  <c:v>44778</c:v>
                </c:pt>
                <c:pt idx="7028">
                  <c:v>44778</c:v>
                </c:pt>
                <c:pt idx="7029">
                  <c:v>44778</c:v>
                </c:pt>
                <c:pt idx="7030">
                  <c:v>44778</c:v>
                </c:pt>
                <c:pt idx="7031">
                  <c:v>44778</c:v>
                </c:pt>
                <c:pt idx="7032">
                  <c:v>44778</c:v>
                </c:pt>
                <c:pt idx="7033">
                  <c:v>44778</c:v>
                </c:pt>
                <c:pt idx="7034">
                  <c:v>44778</c:v>
                </c:pt>
                <c:pt idx="7035">
                  <c:v>44778</c:v>
                </c:pt>
                <c:pt idx="7036">
                  <c:v>44777</c:v>
                </c:pt>
                <c:pt idx="7037">
                  <c:v>44777</c:v>
                </c:pt>
                <c:pt idx="7038">
                  <c:v>44777</c:v>
                </c:pt>
                <c:pt idx="7039">
                  <c:v>44777</c:v>
                </c:pt>
                <c:pt idx="7040">
                  <c:v>44777</c:v>
                </c:pt>
                <c:pt idx="7041">
                  <c:v>44777</c:v>
                </c:pt>
                <c:pt idx="7042">
                  <c:v>44777</c:v>
                </c:pt>
                <c:pt idx="7043">
                  <c:v>44777</c:v>
                </c:pt>
                <c:pt idx="7044">
                  <c:v>44777</c:v>
                </c:pt>
                <c:pt idx="7045">
                  <c:v>44777</c:v>
                </c:pt>
                <c:pt idx="7046">
                  <c:v>44777</c:v>
                </c:pt>
                <c:pt idx="7047">
                  <c:v>44777</c:v>
                </c:pt>
                <c:pt idx="7048">
                  <c:v>44777</c:v>
                </c:pt>
                <c:pt idx="7049">
                  <c:v>44777</c:v>
                </c:pt>
                <c:pt idx="7050">
                  <c:v>44777</c:v>
                </c:pt>
                <c:pt idx="7051">
                  <c:v>44777</c:v>
                </c:pt>
                <c:pt idx="7052">
                  <c:v>44777</c:v>
                </c:pt>
                <c:pt idx="7053">
                  <c:v>44777</c:v>
                </c:pt>
                <c:pt idx="7054">
                  <c:v>44776</c:v>
                </c:pt>
                <c:pt idx="7055">
                  <c:v>44776</c:v>
                </c:pt>
                <c:pt idx="7056">
                  <c:v>44776</c:v>
                </c:pt>
                <c:pt idx="7057">
                  <c:v>44776</c:v>
                </c:pt>
                <c:pt idx="7058">
                  <c:v>44776</c:v>
                </c:pt>
                <c:pt idx="7059">
                  <c:v>44776</c:v>
                </c:pt>
                <c:pt idx="7060">
                  <c:v>44776</c:v>
                </c:pt>
                <c:pt idx="7061">
                  <c:v>44776</c:v>
                </c:pt>
                <c:pt idx="7062">
                  <c:v>44776</c:v>
                </c:pt>
                <c:pt idx="7063">
                  <c:v>44776</c:v>
                </c:pt>
                <c:pt idx="7064">
                  <c:v>44776</c:v>
                </c:pt>
                <c:pt idx="7065">
                  <c:v>44776</c:v>
                </c:pt>
                <c:pt idx="7066">
                  <c:v>44776</c:v>
                </c:pt>
                <c:pt idx="7067">
                  <c:v>44776</c:v>
                </c:pt>
                <c:pt idx="7068">
                  <c:v>44776</c:v>
                </c:pt>
                <c:pt idx="7069">
                  <c:v>44776</c:v>
                </c:pt>
                <c:pt idx="7070">
                  <c:v>44776</c:v>
                </c:pt>
                <c:pt idx="7071">
                  <c:v>44775</c:v>
                </c:pt>
                <c:pt idx="7072">
                  <c:v>44775</c:v>
                </c:pt>
                <c:pt idx="7073">
                  <c:v>44775</c:v>
                </c:pt>
                <c:pt idx="7074">
                  <c:v>44775</c:v>
                </c:pt>
                <c:pt idx="7075">
                  <c:v>44775</c:v>
                </c:pt>
                <c:pt idx="7076">
                  <c:v>44775</c:v>
                </c:pt>
                <c:pt idx="7077">
                  <c:v>44775</c:v>
                </c:pt>
                <c:pt idx="7078">
                  <c:v>44775</c:v>
                </c:pt>
                <c:pt idx="7079">
                  <c:v>44775</c:v>
                </c:pt>
                <c:pt idx="7080">
                  <c:v>44775</c:v>
                </c:pt>
                <c:pt idx="7081">
                  <c:v>44775</c:v>
                </c:pt>
                <c:pt idx="7082">
                  <c:v>44775</c:v>
                </c:pt>
                <c:pt idx="7083">
                  <c:v>44774</c:v>
                </c:pt>
                <c:pt idx="7084">
                  <c:v>44774</c:v>
                </c:pt>
                <c:pt idx="7085">
                  <c:v>44774</c:v>
                </c:pt>
                <c:pt idx="7086">
                  <c:v>44774</c:v>
                </c:pt>
                <c:pt idx="7087">
                  <c:v>44774</c:v>
                </c:pt>
                <c:pt idx="7088">
                  <c:v>44774</c:v>
                </c:pt>
                <c:pt idx="7089">
                  <c:v>44774</c:v>
                </c:pt>
                <c:pt idx="7090">
                  <c:v>44774</c:v>
                </c:pt>
                <c:pt idx="7091">
                  <c:v>44774</c:v>
                </c:pt>
                <c:pt idx="7092">
                  <c:v>44774</c:v>
                </c:pt>
                <c:pt idx="7093">
                  <c:v>44774</c:v>
                </c:pt>
                <c:pt idx="7094">
                  <c:v>44774</c:v>
                </c:pt>
                <c:pt idx="7095">
                  <c:v>44774</c:v>
                </c:pt>
                <c:pt idx="7096">
                  <c:v>44773</c:v>
                </c:pt>
                <c:pt idx="7097">
                  <c:v>44773</c:v>
                </c:pt>
                <c:pt idx="7098">
                  <c:v>44773</c:v>
                </c:pt>
                <c:pt idx="7099">
                  <c:v>44773</c:v>
                </c:pt>
                <c:pt idx="7100">
                  <c:v>44773</c:v>
                </c:pt>
                <c:pt idx="7101">
                  <c:v>44773</c:v>
                </c:pt>
                <c:pt idx="7102">
                  <c:v>44773</c:v>
                </c:pt>
                <c:pt idx="7103">
                  <c:v>44773</c:v>
                </c:pt>
                <c:pt idx="7104">
                  <c:v>44773</c:v>
                </c:pt>
                <c:pt idx="7105">
                  <c:v>44773</c:v>
                </c:pt>
                <c:pt idx="7106">
                  <c:v>44773</c:v>
                </c:pt>
                <c:pt idx="7107">
                  <c:v>44773</c:v>
                </c:pt>
                <c:pt idx="7108">
                  <c:v>44773</c:v>
                </c:pt>
                <c:pt idx="7109">
                  <c:v>44773</c:v>
                </c:pt>
                <c:pt idx="7110">
                  <c:v>44772</c:v>
                </c:pt>
                <c:pt idx="7111">
                  <c:v>44772</c:v>
                </c:pt>
                <c:pt idx="7112">
                  <c:v>44772</c:v>
                </c:pt>
                <c:pt idx="7113">
                  <c:v>44772</c:v>
                </c:pt>
                <c:pt idx="7114">
                  <c:v>44772</c:v>
                </c:pt>
                <c:pt idx="7115">
                  <c:v>44772</c:v>
                </c:pt>
                <c:pt idx="7116">
                  <c:v>44772</c:v>
                </c:pt>
                <c:pt idx="7117">
                  <c:v>44772</c:v>
                </c:pt>
                <c:pt idx="7118">
                  <c:v>44772</c:v>
                </c:pt>
                <c:pt idx="7119">
                  <c:v>44772</c:v>
                </c:pt>
                <c:pt idx="7120">
                  <c:v>44772</c:v>
                </c:pt>
                <c:pt idx="7121">
                  <c:v>44772</c:v>
                </c:pt>
                <c:pt idx="7122">
                  <c:v>44772</c:v>
                </c:pt>
                <c:pt idx="7123">
                  <c:v>44772</c:v>
                </c:pt>
                <c:pt idx="7124">
                  <c:v>44772</c:v>
                </c:pt>
                <c:pt idx="7125">
                  <c:v>44772</c:v>
                </c:pt>
                <c:pt idx="7126">
                  <c:v>44772</c:v>
                </c:pt>
                <c:pt idx="7127">
                  <c:v>44772</c:v>
                </c:pt>
                <c:pt idx="7128">
                  <c:v>44772</c:v>
                </c:pt>
                <c:pt idx="7129">
                  <c:v>44772</c:v>
                </c:pt>
                <c:pt idx="7130">
                  <c:v>44771</c:v>
                </c:pt>
                <c:pt idx="7131">
                  <c:v>44771</c:v>
                </c:pt>
                <c:pt idx="7132">
                  <c:v>44771</c:v>
                </c:pt>
                <c:pt idx="7133">
                  <c:v>44771</c:v>
                </c:pt>
                <c:pt idx="7134">
                  <c:v>44771</c:v>
                </c:pt>
                <c:pt idx="7135">
                  <c:v>44771</c:v>
                </c:pt>
                <c:pt idx="7136">
                  <c:v>44771</c:v>
                </c:pt>
                <c:pt idx="7137">
                  <c:v>44771</c:v>
                </c:pt>
                <c:pt idx="7138">
                  <c:v>44771</c:v>
                </c:pt>
                <c:pt idx="7139">
                  <c:v>44771</c:v>
                </c:pt>
                <c:pt idx="7140">
                  <c:v>44771</c:v>
                </c:pt>
                <c:pt idx="7141">
                  <c:v>44771</c:v>
                </c:pt>
                <c:pt idx="7142">
                  <c:v>44771</c:v>
                </c:pt>
                <c:pt idx="7143">
                  <c:v>44771</c:v>
                </c:pt>
                <c:pt idx="7144">
                  <c:v>44771</c:v>
                </c:pt>
                <c:pt idx="7145">
                  <c:v>44771</c:v>
                </c:pt>
                <c:pt idx="7146">
                  <c:v>44771</c:v>
                </c:pt>
                <c:pt idx="7147">
                  <c:v>44771</c:v>
                </c:pt>
                <c:pt idx="7148">
                  <c:v>44771</c:v>
                </c:pt>
                <c:pt idx="7149">
                  <c:v>44771</c:v>
                </c:pt>
                <c:pt idx="7150">
                  <c:v>44771</c:v>
                </c:pt>
                <c:pt idx="7151">
                  <c:v>44771</c:v>
                </c:pt>
                <c:pt idx="7152">
                  <c:v>44771</c:v>
                </c:pt>
                <c:pt idx="7153">
                  <c:v>44771</c:v>
                </c:pt>
                <c:pt idx="7154">
                  <c:v>44771</c:v>
                </c:pt>
                <c:pt idx="7155">
                  <c:v>44771</c:v>
                </c:pt>
                <c:pt idx="7156">
                  <c:v>44771</c:v>
                </c:pt>
                <c:pt idx="7157">
                  <c:v>44771</c:v>
                </c:pt>
                <c:pt idx="7158">
                  <c:v>44771</c:v>
                </c:pt>
                <c:pt idx="7159">
                  <c:v>44770</c:v>
                </c:pt>
                <c:pt idx="7160">
                  <c:v>44770</c:v>
                </c:pt>
                <c:pt idx="7161">
                  <c:v>44770</c:v>
                </c:pt>
                <c:pt idx="7162">
                  <c:v>44770</c:v>
                </c:pt>
                <c:pt idx="7163">
                  <c:v>44770</c:v>
                </c:pt>
                <c:pt idx="7164">
                  <c:v>44770</c:v>
                </c:pt>
                <c:pt idx="7165">
                  <c:v>44770</c:v>
                </c:pt>
                <c:pt idx="7166">
                  <c:v>44770</c:v>
                </c:pt>
                <c:pt idx="7167">
                  <c:v>44770</c:v>
                </c:pt>
                <c:pt idx="7168">
                  <c:v>44770</c:v>
                </c:pt>
                <c:pt idx="7169">
                  <c:v>44770</c:v>
                </c:pt>
                <c:pt idx="7170">
                  <c:v>44770</c:v>
                </c:pt>
                <c:pt idx="7171">
                  <c:v>44770</c:v>
                </c:pt>
                <c:pt idx="7172">
                  <c:v>44770</c:v>
                </c:pt>
                <c:pt idx="7173">
                  <c:v>44770</c:v>
                </c:pt>
                <c:pt idx="7174">
                  <c:v>44770</c:v>
                </c:pt>
                <c:pt idx="7175">
                  <c:v>44770</c:v>
                </c:pt>
                <c:pt idx="7176">
                  <c:v>44770</c:v>
                </c:pt>
                <c:pt idx="7177">
                  <c:v>44770</c:v>
                </c:pt>
                <c:pt idx="7178">
                  <c:v>44770</c:v>
                </c:pt>
                <c:pt idx="7179">
                  <c:v>44770</c:v>
                </c:pt>
                <c:pt idx="7180">
                  <c:v>44770</c:v>
                </c:pt>
                <c:pt idx="7181">
                  <c:v>44770</c:v>
                </c:pt>
                <c:pt idx="7182">
                  <c:v>44769</c:v>
                </c:pt>
                <c:pt idx="7183">
                  <c:v>44769</c:v>
                </c:pt>
                <c:pt idx="7184">
                  <c:v>44769</c:v>
                </c:pt>
                <c:pt idx="7185">
                  <c:v>44769</c:v>
                </c:pt>
                <c:pt idx="7186">
                  <c:v>44769</c:v>
                </c:pt>
                <c:pt idx="7187">
                  <c:v>44769</c:v>
                </c:pt>
                <c:pt idx="7188">
                  <c:v>44769</c:v>
                </c:pt>
                <c:pt idx="7189">
                  <c:v>44769</c:v>
                </c:pt>
                <c:pt idx="7190">
                  <c:v>44769</c:v>
                </c:pt>
                <c:pt idx="7191">
                  <c:v>44769</c:v>
                </c:pt>
                <c:pt idx="7192">
                  <c:v>44769</c:v>
                </c:pt>
                <c:pt idx="7193">
                  <c:v>44769</c:v>
                </c:pt>
                <c:pt idx="7194">
                  <c:v>44769</c:v>
                </c:pt>
                <c:pt idx="7195">
                  <c:v>44769</c:v>
                </c:pt>
                <c:pt idx="7196">
                  <c:v>44769</c:v>
                </c:pt>
                <c:pt idx="7197">
                  <c:v>44769</c:v>
                </c:pt>
                <c:pt idx="7198">
                  <c:v>44769</c:v>
                </c:pt>
                <c:pt idx="7199">
                  <c:v>44769</c:v>
                </c:pt>
                <c:pt idx="7200">
                  <c:v>44769</c:v>
                </c:pt>
                <c:pt idx="7201">
                  <c:v>44769</c:v>
                </c:pt>
                <c:pt idx="7202">
                  <c:v>44769</c:v>
                </c:pt>
                <c:pt idx="7203">
                  <c:v>44769</c:v>
                </c:pt>
                <c:pt idx="7204">
                  <c:v>44769</c:v>
                </c:pt>
                <c:pt idx="7205">
                  <c:v>44769</c:v>
                </c:pt>
                <c:pt idx="7206">
                  <c:v>44769</c:v>
                </c:pt>
                <c:pt idx="7207">
                  <c:v>44769</c:v>
                </c:pt>
                <c:pt idx="7208">
                  <c:v>44768</c:v>
                </c:pt>
                <c:pt idx="7209">
                  <c:v>44768</c:v>
                </c:pt>
                <c:pt idx="7210">
                  <c:v>44768</c:v>
                </c:pt>
                <c:pt idx="7211">
                  <c:v>44768</c:v>
                </c:pt>
                <c:pt idx="7212">
                  <c:v>44768</c:v>
                </c:pt>
                <c:pt idx="7213">
                  <c:v>44768</c:v>
                </c:pt>
                <c:pt idx="7214">
                  <c:v>44768</c:v>
                </c:pt>
                <c:pt idx="7215">
                  <c:v>44768</c:v>
                </c:pt>
                <c:pt idx="7216">
                  <c:v>44768</c:v>
                </c:pt>
                <c:pt idx="7217">
                  <c:v>44768</c:v>
                </c:pt>
                <c:pt idx="7218">
                  <c:v>44768</c:v>
                </c:pt>
                <c:pt idx="7219">
                  <c:v>44768</c:v>
                </c:pt>
                <c:pt idx="7220">
                  <c:v>44767</c:v>
                </c:pt>
                <c:pt idx="7221">
                  <c:v>44767</c:v>
                </c:pt>
                <c:pt idx="7222">
                  <c:v>44767</c:v>
                </c:pt>
                <c:pt idx="7223">
                  <c:v>44767</c:v>
                </c:pt>
                <c:pt idx="7224">
                  <c:v>44767</c:v>
                </c:pt>
                <c:pt idx="7225">
                  <c:v>44767</c:v>
                </c:pt>
                <c:pt idx="7226">
                  <c:v>44767</c:v>
                </c:pt>
                <c:pt idx="7227">
                  <c:v>44767</c:v>
                </c:pt>
                <c:pt idx="7228">
                  <c:v>44767</c:v>
                </c:pt>
                <c:pt idx="7229">
                  <c:v>44767</c:v>
                </c:pt>
                <c:pt idx="7230">
                  <c:v>44767</c:v>
                </c:pt>
                <c:pt idx="7231">
                  <c:v>44767</c:v>
                </c:pt>
                <c:pt idx="7232">
                  <c:v>44767</c:v>
                </c:pt>
                <c:pt idx="7233">
                  <c:v>44767</c:v>
                </c:pt>
                <c:pt idx="7234">
                  <c:v>44767</c:v>
                </c:pt>
                <c:pt idx="7235">
                  <c:v>44767</c:v>
                </c:pt>
                <c:pt idx="7236">
                  <c:v>44767</c:v>
                </c:pt>
                <c:pt idx="7237">
                  <c:v>44767</c:v>
                </c:pt>
                <c:pt idx="7238">
                  <c:v>44766</c:v>
                </c:pt>
                <c:pt idx="7239">
                  <c:v>44766</c:v>
                </c:pt>
                <c:pt idx="7240">
                  <c:v>44766</c:v>
                </c:pt>
                <c:pt idx="7241">
                  <c:v>44766</c:v>
                </c:pt>
                <c:pt idx="7242">
                  <c:v>44766</c:v>
                </c:pt>
                <c:pt idx="7243">
                  <c:v>44766</c:v>
                </c:pt>
                <c:pt idx="7244">
                  <c:v>44766</c:v>
                </c:pt>
                <c:pt idx="7245">
                  <c:v>44766</c:v>
                </c:pt>
                <c:pt idx="7246">
                  <c:v>44765</c:v>
                </c:pt>
                <c:pt idx="7247">
                  <c:v>44765</c:v>
                </c:pt>
                <c:pt idx="7248">
                  <c:v>44765</c:v>
                </c:pt>
                <c:pt idx="7249">
                  <c:v>44765</c:v>
                </c:pt>
                <c:pt idx="7250">
                  <c:v>44765</c:v>
                </c:pt>
                <c:pt idx="7251">
                  <c:v>44765</c:v>
                </c:pt>
                <c:pt idx="7252">
                  <c:v>44765</c:v>
                </c:pt>
                <c:pt idx="7253">
                  <c:v>44765</c:v>
                </c:pt>
                <c:pt idx="7254">
                  <c:v>44765</c:v>
                </c:pt>
                <c:pt idx="7255">
                  <c:v>44765</c:v>
                </c:pt>
                <c:pt idx="7256">
                  <c:v>44765</c:v>
                </c:pt>
                <c:pt idx="7257">
                  <c:v>44765</c:v>
                </c:pt>
                <c:pt idx="7258">
                  <c:v>44765</c:v>
                </c:pt>
                <c:pt idx="7259">
                  <c:v>44765</c:v>
                </c:pt>
                <c:pt idx="7260">
                  <c:v>44765</c:v>
                </c:pt>
                <c:pt idx="7261">
                  <c:v>44765</c:v>
                </c:pt>
                <c:pt idx="7262">
                  <c:v>44765</c:v>
                </c:pt>
                <c:pt idx="7263">
                  <c:v>44765</c:v>
                </c:pt>
                <c:pt idx="7264">
                  <c:v>44765</c:v>
                </c:pt>
                <c:pt idx="7265">
                  <c:v>44765</c:v>
                </c:pt>
                <c:pt idx="7266">
                  <c:v>44765</c:v>
                </c:pt>
                <c:pt idx="7267">
                  <c:v>44764</c:v>
                </c:pt>
                <c:pt idx="7268">
                  <c:v>44764</c:v>
                </c:pt>
                <c:pt idx="7269">
                  <c:v>44764</c:v>
                </c:pt>
                <c:pt idx="7270">
                  <c:v>44764</c:v>
                </c:pt>
                <c:pt idx="7271">
                  <c:v>44764</c:v>
                </c:pt>
                <c:pt idx="7272">
                  <c:v>44764</c:v>
                </c:pt>
                <c:pt idx="7273">
                  <c:v>44764</c:v>
                </c:pt>
                <c:pt idx="7274">
                  <c:v>44764</c:v>
                </c:pt>
                <c:pt idx="7275">
                  <c:v>44764</c:v>
                </c:pt>
                <c:pt idx="7276">
                  <c:v>44764</c:v>
                </c:pt>
                <c:pt idx="7277">
                  <c:v>44764</c:v>
                </c:pt>
                <c:pt idx="7278">
                  <c:v>44764</c:v>
                </c:pt>
                <c:pt idx="7279">
                  <c:v>44764</c:v>
                </c:pt>
                <c:pt idx="7280">
                  <c:v>44764</c:v>
                </c:pt>
                <c:pt idx="7281">
                  <c:v>44764</c:v>
                </c:pt>
                <c:pt idx="7282">
                  <c:v>44764</c:v>
                </c:pt>
                <c:pt idx="7283">
                  <c:v>44764</c:v>
                </c:pt>
                <c:pt idx="7284">
                  <c:v>44764</c:v>
                </c:pt>
                <c:pt idx="7285">
                  <c:v>44764</c:v>
                </c:pt>
                <c:pt idx="7286">
                  <c:v>44764</c:v>
                </c:pt>
                <c:pt idx="7287">
                  <c:v>44764</c:v>
                </c:pt>
                <c:pt idx="7288">
                  <c:v>44764</c:v>
                </c:pt>
                <c:pt idx="7289">
                  <c:v>44764</c:v>
                </c:pt>
                <c:pt idx="7290">
                  <c:v>44764</c:v>
                </c:pt>
                <c:pt idx="7291">
                  <c:v>44763</c:v>
                </c:pt>
                <c:pt idx="7292">
                  <c:v>44763</c:v>
                </c:pt>
                <c:pt idx="7293">
                  <c:v>44763</c:v>
                </c:pt>
                <c:pt idx="7294">
                  <c:v>44763</c:v>
                </c:pt>
                <c:pt idx="7295">
                  <c:v>44763</c:v>
                </c:pt>
                <c:pt idx="7296">
                  <c:v>44763</c:v>
                </c:pt>
                <c:pt idx="7297">
                  <c:v>44763</c:v>
                </c:pt>
                <c:pt idx="7298">
                  <c:v>44763</c:v>
                </c:pt>
                <c:pt idx="7299">
                  <c:v>44763</c:v>
                </c:pt>
                <c:pt idx="7300">
                  <c:v>44763</c:v>
                </c:pt>
                <c:pt idx="7301">
                  <c:v>44763</c:v>
                </c:pt>
                <c:pt idx="7302">
                  <c:v>44763</c:v>
                </c:pt>
                <c:pt idx="7303">
                  <c:v>44763</c:v>
                </c:pt>
                <c:pt idx="7304">
                  <c:v>44763</c:v>
                </c:pt>
                <c:pt idx="7305">
                  <c:v>44763</c:v>
                </c:pt>
                <c:pt idx="7306">
                  <c:v>44763</c:v>
                </c:pt>
                <c:pt idx="7307">
                  <c:v>44763</c:v>
                </c:pt>
                <c:pt idx="7308">
                  <c:v>44763</c:v>
                </c:pt>
                <c:pt idx="7309">
                  <c:v>44763</c:v>
                </c:pt>
                <c:pt idx="7310">
                  <c:v>44763</c:v>
                </c:pt>
                <c:pt idx="7311">
                  <c:v>44763</c:v>
                </c:pt>
                <c:pt idx="7312">
                  <c:v>44763</c:v>
                </c:pt>
                <c:pt idx="7313">
                  <c:v>44763</c:v>
                </c:pt>
                <c:pt idx="7314">
                  <c:v>44763</c:v>
                </c:pt>
                <c:pt idx="7315">
                  <c:v>44762</c:v>
                </c:pt>
                <c:pt idx="7316">
                  <c:v>44762</c:v>
                </c:pt>
                <c:pt idx="7317">
                  <c:v>44762</c:v>
                </c:pt>
                <c:pt idx="7318">
                  <c:v>44762</c:v>
                </c:pt>
                <c:pt idx="7319">
                  <c:v>44762</c:v>
                </c:pt>
                <c:pt idx="7320">
                  <c:v>44762</c:v>
                </c:pt>
                <c:pt idx="7321">
                  <c:v>44762</c:v>
                </c:pt>
                <c:pt idx="7322">
                  <c:v>44762</c:v>
                </c:pt>
                <c:pt idx="7323">
                  <c:v>44762</c:v>
                </c:pt>
                <c:pt idx="7324">
                  <c:v>44762</c:v>
                </c:pt>
                <c:pt idx="7325">
                  <c:v>44762</c:v>
                </c:pt>
                <c:pt idx="7326">
                  <c:v>44762</c:v>
                </c:pt>
                <c:pt idx="7327">
                  <c:v>44762</c:v>
                </c:pt>
                <c:pt idx="7328">
                  <c:v>44762</c:v>
                </c:pt>
                <c:pt idx="7329">
                  <c:v>44762</c:v>
                </c:pt>
                <c:pt idx="7330">
                  <c:v>44762</c:v>
                </c:pt>
                <c:pt idx="7331">
                  <c:v>44762</c:v>
                </c:pt>
                <c:pt idx="7332">
                  <c:v>44762</c:v>
                </c:pt>
                <c:pt idx="7333">
                  <c:v>44762</c:v>
                </c:pt>
                <c:pt idx="7334">
                  <c:v>44762</c:v>
                </c:pt>
                <c:pt idx="7335">
                  <c:v>44762</c:v>
                </c:pt>
                <c:pt idx="7336">
                  <c:v>44762</c:v>
                </c:pt>
                <c:pt idx="7337">
                  <c:v>44762</c:v>
                </c:pt>
                <c:pt idx="7338">
                  <c:v>44762</c:v>
                </c:pt>
                <c:pt idx="7339">
                  <c:v>44761</c:v>
                </c:pt>
                <c:pt idx="7340">
                  <c:v>44761</c:v>
                </c:pt>
                <c:pt idx="7341">
                  <c:v>44761</c:v>
                </c:pt>
                <c:pt idx="7342">
                  <c:v>44761</c:v>
                </c:pt>
                <c:pt idx="7343">
                  <c:v>44761</c:v>
                </c:pt>
                <c:pt idx="7344">
                  <c:v>44761</c:v>
                </c:pt>
                <c:pt idx="7345">
                  <c:v>44761</c:v>
                </c:pt>
                <c:pt idx="7346">
                  <c:v>44761</c:v>
                </c:pt>
                <c:pt idx="7347">
                  <c:v>44761</c:v>
                </c:pt>
                <c:pt idx="7348">
                  <c:v>44761</c:v>
                </c:pt>
                <c:pt idx="7349">
                  <c:v>44761</c:v>
                </c:pt>
                <c:pt idx="7350">
                  <c:v>44761</c:v>
                </c:pt>
                <c:pt idx="7351">
                  <c:v>44761</c:v>
                </c:pt>
                <c:pt idx="7352">
                  <c:v>44761</c:v>
                </c:pt>
                <c:pt idx="7353">
                  <c:v>44761</c:v>
                </c:pt>
                <c:pt idx="7354">
                  <c:v>44761</c:v>
                </c:pt>
                <c:pt idx="7355">
                  <c:v>44761</c:v>
                </c:pt>
                <c:pt idx="7356">
                  <c:v>44761</c:v>
                </c:pt>
                <c:pt idx="7357">
                  <c:v>44761</c:v>
                </c:pt>
                <c:pt idx="7358">
                  <c:v>44760</c:v>
                </c:pt>
                <c:pt idx="7359">
                  <c:v>44760</c:v>
                </c:pt>
                <c:pt idx="7360">
                  <c:v>44760</c:v>
                </c:pt>
                <c:pt idx="7361">
                  <c:v>44760</c:v>
                </c:pt>
                <c:pt idx="7362">
                  <c:v>44760</c:v>
                </c:pt>
                <c:pt idx="7363">
                  <c:v>44760</c:v>
                </c:pt>
                <c:pt idx="7364">
                  <c:v>44760</c:v>
                </c:pt>
                <c:pt idx="7365">
                  <c:v>44760</c:v>
                </c:pt>
                <c:pt idx="7366">
                  <c:v>44760</c:v>
                </c:pt>
                <c:pt idx="7367">
                  <c:v>44760</c:v>
                </c:pt>
                <c:pt idx="7368">
                  <c:v>44760</c:v>
                </c:pt>
                <c:pt idx="7369">
                  <c:v>44760</c:v>
                </c:pt>
                <c:pt idx="7370">
                  <c:v>44760</c:v>
                </c:pt>
                <c:pt idx="7371">
                  <c:v>44760</c:v>
                </c:pt>
                <c:pt idx="7372">
                  <c:v>44760</c:v>
                </c:pt>
                <c:pt idx="7373">
                  <c:v>44760</c:v>
                </c:pt>
                <c:pt idx="7374">
                  <c:v>44760</c:v>
                </c:pt>
                <c:pt idx="7375">
                  <c:v>44760</c:v>
                </c:pt>
                <c:pt idx="7376">
                  <c:v>44760</c:v>
                </c:pt>
                <c:pt idx="7377">
                  <c:v>44760</c:v>
                </c:pt>
                <c:pt idx="7378">
                  <c:v>44760</c:v>
                </c:pt>
                <c:pt idx="7379">
                  <c:v>44759</c:v>
                </c:pt>
                <c:pt idx="7380">
                  <c:v>44759</c:v>
                </c:pt>
                <c:pt idx="7381">
                  <c:v>44759</c:v>
                </c:pt>
                <c:pt idx="7382">
                  <c:v>44759</c:v>
                </c:pt>
                <c:pt idx="7383">
                  <c:v>44759</c:v>
                </c:pt>
                <c:pt idx="7384">
                  <c:v>44759</c:v>
                </c:pt>
                <c:pt idx="7385">
                  <c:v>44759</c:v>
                </c:pt>
                <c:pt idx="7386">
                  <c:v>44759</c:v>
                </c:pt>
                <c:pt idx="7387">
                  <c:v>44758</c:v>
                </c:pt>
                <c:pt idx="7388">
                  <c:v>44758</c:v>
                </c:pt>
                <c:pt idx="7389">
                  <c:v>44758</c:v>
                </c:pt>
                <c:pt idx="7390">
                  <c:v>44758</c:v>
                </c:pt>
                <c:pt idx="7391">
                  <c:v>44758</c:v>
                </c:pt>
                <c:pt idx="7392">
                  <c:v>44758</c:v>
                </c:pt>
                <c:pt idx="7393">
                  <c:v>44758</c:v>
                </c:pt>
                <c:pt idx="7394">
                  <c:v>44758</c:v>
                </c:pt>
                <c:pt idx="7395">
                  <c:v>44758</c:v>
                </c:pt>
                <c:pt idx="7396">
                  <c:v>44758</c:v>
                </c:pt>
                <c:pt idx="7397">
                  <c:v>44758</c:v>
                </c:pt>
                <c:pt idx="7398">
                  <c:v>44758</c:v>
                </c:pt>
                <c:pt idx="7399">
                  <c:v>44758</c:v>
                </c:pt>
                <c:pt idx="7400">
                  <c:v>44758</c:v>
                </c:pt>
                <c:pt idx="7401">
                  <c:v>44758</c:v>
                </c:pt>
                <c:pt idx="7402">
                  <c:v>44758</c:v>
                </c:pt>
                <c:pt idx="7403">
                  <c:v>44758</c:v>
                </c:pt>
                <c:pt idx="7404">
                  <c:v>44758</c:v>
                </c:pt>
                <c:pt idx="7405">
                  <c:v>44758</c:v>
                </c:pt>
                <c:pt idx="7406">
                  <c:v>44758</c:v>
                </c:pt>
                <c:pt idx="7407">
                  <c:v>44758</c:v>
                </c:pt>
                <c:pt idx="7408">
                  <c:v>44758</c:v>
                </c:pt>
                <c:pt idx="7409">
                  <c:v>44758</c:v>
                </c:pt>
                <c:pt idx="7410">
                  <c:v>44757</c:v>
                </c:pt>
                <c:pt idx="7411">
                  <c:v>44757</c:v>
                </c:pt>
                <c:pt idx="7412">
                  <c:v>44757</c:v>
                </c:pt>
                <c:pt idx="7413">
                  <c:v>44757</c:v>
                </c:pt>
                <c:pt idx="7414">
                  <c:v>44757</c:v>
                </c:pt>
                <c:pt idx="7415">
                  <c:v>44757</c:v>
                </c:pt>
                <c:pt idx="7416">
                  <c:v>44757</c:v>
                </c:pt>
                <c:pt idx="7417">
                  <c:v>44757</c:v>
                </c:pt>
                <c:pt idx="7418">
                  <c:v>44757</c:v>
                </c:pt>
                <c:pt idx="7419">
                  <c:v>44757</c:v>
                </c:pt>
                <c:pt idx="7420">
                  <c:v>44757</c:v>
                </c:pt>
                <c:pt idx="7421">
                  <c:v>44757</c:v>
                </c:pt>
                <c:pt idx="7422">
                  <c:v>44757</c:v>
                </c:pt>
                <c:pt idx="7423">
                  <c:v>44757</c:v>
                </c:pt>
                <c:pt idx="7424">
                  <c:v>44757</c:v>
                </c:pt>
                <c:pt idx="7425">
                  <c:v>44757</c:v>
                </c:pt>
                <c:pt idx="7426">
                  <c:v>44757</c:v>
                </c:pt>
                <c:pt idx="7427">
                  <c:v>44757</c:v>
                </c:pt>
                <c:pt idx="7428">
                  <c:v>44757</c:v>
                </c:pt>
                <c:pt idx="7429">
                  <c:v>44757</c:v>
                </c:pt>
                <c:pt idx="7430">
                  <c:v>44757</c:v>
                </c:pt>
                <c:pt idx="7431">
                  <c:v>44757</c:v>
                </c:pt>
                <c:pt idx="7432">
                  <c:v>44757</c:v>
                </c:pt>
                <c:pt idx="7433">
                  <c:v>44756</c:v>
                </c:pt>
                <c:pt idx="7434">
                  <c:v>44756</c:v>
                </c:pt>
                <c:pt idx="7435">
                  <c:v>44756</c:v>
                </c:pt>
                <c:pt idx="7436">
                  <c:v>44756</c:v>
                </c:pt>
                <c:pt idx="7437">
                  <c:v>44756</c:v>
                </c:pt>
                <c:pt idx="7438">
                  <c:v>44756</c:v>
                </c:pt>
                <c:pt idx="7439">
                  <c:v>44756</c:v>
                </c:pt>
                <c:pt idx="7440">
                  <c:v>44756</c:v>
                </c:pt>
                <c:pt idx="7441">
                  <c:v>44756</c:v>
                </c:pt>
                <c:pt idx="7442">
                  <c:v>44756</c:v>
                </c:pt>
                <c:pt idx="7443">
                  <c:v>44756</c:v>
                </c:pt>
                <c:pt idx="7444">
                  <c:v>44756</c:v>
                </c:pt>
                <c:pt idx="7445">
                  <c:v>44756</c:v>
                </c:pt>
                <c:pt idx="7446">
                  <c:v>44756</c:v>
                </c:pt>
                <c:pt idx="7447">
                  <c:v>44756</c:v>
                </c:pt>
                <c:pt idx="7448">
                  <c:v>44756</c:v>
                </c:pt>
                <c:pt idx="7449">
                  <c:v>44756</c:v>
                </c:pt>
                <c:pt idx="7450">
                  <c:v>44756</c:v>
                </c:pt>
                <c:pt idx="7451">
                  <c:v>44756</c:v>
                </c:pt>
                <c:pt idx="7452">
                  <c:v>44756</c:v>
                </c:pt>
                <c:pt idx="7453">
                  <c:v>44756</c:v>
                </c:pt>
                <c:pt idx="7454">
                  <c:v>44756</c:v>
                </c:pt>
                <c:pt idx="7455">
                  <c:v>44756</c:v>
                </c:pt>
                <c:pt idx="7456">
                  <c:v>44756</c:v>
                </c:pt>
                <c:pt idx="7457">
                  <c:v>44756</c:v>
                </c:pt>
                <c:pt idx="7458">
                  <c:v>44756</c:v>
                </c:pt>
                <c:pt idx="7459">
                  <c:v>44756</c:v>
                </c:pt>
                <c:pt idx="7460">
                  <c:v>44756</c:v>
                </c:pt>
                <c:pt idx="7461">
                  <c:v>44755</c:v>
                </c:pt>
                <c:pt idx="7462">
                  <c:v>44755</c:v>
                </c:pt>
                <c:pt idx="7463">
                  <c:v>44755</c:v>
                </c:pt>
                <c:pt idx="7464">
                  <c:v>44755</c:v>
                </c:pt>
                <c:pt idx="7465">
                  <c:v>44755</c:v>
                </c:pt>
                <c:pt idx="7466">
                  <c:v>44755</c:v>
                </c:pt>
                <c:pt idx="7467">
                  <c:v>44755</c:v>
                </c:pt>
                <c:pt idx="7468">
                  <c:v>44755</c:v>
                </c:pt>
                <c:pt idx="7469">
                  <c:v>44755</c:v>
                </c:pt>
                <c:pt idx="7470">
                  <c:v>44755</c:v>
                </c:pt>
                <c:pt idx="7471">
                  <c:v>44755</c:v>
                </c:pt>
                <c:pt idx="7472">
                  <c:v>44755</c:v>
                </c:pt>
                <c:pt idx="7473">
                  <c:v>44755</c:v>
                </c:pt>
                <c:pt idx="7474">
                  <c:v>44755</c:v>
                </c:pt>
                <c:pt idx="7475">
                  <c:v>44755</c:v>
                </c:pt>
                <c:pt idx="7476">
                  <c:v>44755</c:v>
                </c:pt>
                <c:pt idx="7477">
                  <c:v>44755</c:v>
                </c:pt>
                <c:pt idx="7478">
                  <c:v>44755</c:v>
                </c:pt>
                <c:pt idx="7479">
                  <c:v>44755</c:v>
                </c:pt>
                <c:pt idx="7480">
                  <c:v>44755</c:v>
                </c:pt>
                <c:pt idx="7481">
                  <c:v>44755</c:v>
                </c:pt>
                <c:pt idx="7482">
                  <c:v>44754</c:v>
                </c:pt>
                <c:pt idx="7483">
                  <c:v>44754</c:v>
                </c:pt>
                <c:pt idx="7484">
                  <c:v>44754</c:v>
                </c:pt>
                <c:pt idx="7485">
                  <c:v>44754</c:v>
                </c:pt>
                <c:pt idx="7486">
                  <c:v>44754</c:v>
                </c:pt>
                <c:pt idx="7487">
                  <c:v>44754</c:v>
                </c:pt>
                <c:pt idx="7488">
                  <c:v>44754</c:v>
                </c:pt>
                <c:pt idx="7489">
                  <c:v>44754</c:v>
                </c:pt>
                <c:pt idx="7490">
                  <c:v>44754</c:v>
                </c:pt>
                <c:pt idx="7491">
                  <c:v>44754</c:v>
                </c:pt>
                <c:pt idx="7492">
                  <c:v>44754</c:v>
                </c:pt>
                <c:pt idx="7493">
                  <c:v>44754</c:v>
                </c:pt>
                <c:pt idx="7494">
                  <c:v>44754</c:v>
                </c:pt>
                <c:pt idx="7495">
                  <c:v>44754</c:v>
                </c:pt>
                <c:pt idx="7496">
                  <c:v>44754</c:v>
                </c:pt>
                <c:pt idx="7497">
                  <c:v>44754</c:v>
                </c:pt>
                <c:pt idx="7498">
                  <c:v>44754</c:v>
                </c:pt>
                <c:pt idx="7499">
                  <c:v>44754</c:v>
                </c:pt>
                <c:pt idx="7500">
                  <c:v>44754</c:v>
                </c:pt>
                <c:pt idx="7501">
                  <c:v>44754</c:v>
                </c:pt>
                <c:pt idx="7502">
                  <c:v>44753</c:v>
                </c:pt>
                <c:pt idx="7503">
                  <c:v>44753</c:v>
                </c:pt>
                <c:pt idx="7504">
                  <c:v>44753</c:v>
                </c:pt>
                <c:pt idx="7505">
                  <c:v>44753</c:v>
                </c:pt>
                <c:pt idx="7506">
                  <c:v>44753</c:v>
                </c:pt>
                <c:pt idx="7507">
                  <c:v>44753</c:v>
                </c:pt>
                <c:pt idx="7508">
                  <c:v>44753</c:v>
                </c:pt>
                <c:pt idx="7509">
                  <c:v>44753</c:v>
                </c:pt>
                <c:pt idx="7510">
                  <c:v>44753</c:v>
                </c:pt>
                <c:pt idx="7511">
                  <c:v>44753</c:v>
                </c:pt>
                <c:pt idx="7512">
                  <c:v>44753</c:v>
                </c:pt>
                <c:pt idx="7513">
                  <c:v>44753</c:v>
                </c:pt>
                <c:pt idx="7514">
                  <c:v>44753</c:v>
                </c:pt>
                <c:pt idx="7515">
                  <c:v>44753</c:v>
                </c:pt>
                <c:pt idx="7516">
                  <c:v>44753</c:v>
                </c:pt>
                <c:pt idx="7517">
                  <c:v>44753</c:v>
                </c:pt>
                <c:pt idx="7518">
                  <c:v>44753</c:v>
                </c:pt>
                <c:pt idx="7519">
                  <c:v>44753</c:v>
                </c:pt>
                <c:pt idx="7520">
                  <c:v>44753</c:v>
                </c:pt>
                <c:pt idx="7521">
                  <c:v>44753</c:v>
                </c:pt>
                <c:pt idx="7522">
                  <c:v>44753</c:v>
                </c:pt>
                <c:pt idx="7523">
                  <c:v>44753</c:v>
                </c:pt>
                <c:pt idx="7524">
                  <c:v>44753</c:v>
                </c:pt>
                <c:pt idx="7525">
                  <c:v>44753</c:v>
                </c:pt>
                <c:pt idx="7526">
                  <c:v>44753</c:v>
                </c:pt>
                <c:pt idx="7527">
                  <c:v>44753</c:v>
                </c:pt>
                <c:pt idx="7528">
                  <c:v>44753</c:v>
                </c:pt>
                <c:pt idx="7529">
                  <c:v>44753</c:v>
                </c:pt>
                <c:pt idx="7530">
                  <c:v>44753</c:v>
                </c:pt>
                <c:pt idx="7531">
                  <c:v>44753</c:v>
                </c:pt>
                <c:pt idx="7532">
                  <c:v>44753</c:v>
                </c:pt>
                <c:pt idx="7533">
                  <c:v>44753</c:v>
                </c:pt>
                <c:pt idx="7534">
                  <c:v>44752</c:v>
                </c:pt>
                <c:pt idx="7535">
                  <c:v>44752</c:v>
                </c:pt>
                <c:pt idx="7536">
                  <c:v>44752</c:v>
                </c:pt>
                <c:pt idx="7537">
                  <c:v>44752</c:v>
                </c:pt>
                <c:pt idx="7538">
                  <c:v>44752</c:v>
                </c:pt>
                <c:pt idx="7539">
                  <c:v>44752</c:v>
                </c:pt>
                <c:pt idx="7540">
                  <c:v>44752</c:v>
                </c:pt>
                <c:pt idx="7541">
                  <c:v>44752</c:v>
                </c:pt>
                <c:pt idx="7542">
                  <c:v>44752</c:v>
                </c:pt>
                <c:pt idx="7543">
                  <c:v>44752</c:v>
                </c:pt>
                <c:pt idx="7544">
                  <c:v>44752</c:v>
                </c:pt>
                <c:pt idx="7545">
                  <c:v>44752</c:v>
                </c:pt>
                <c:pt idx="7546">
                  <c:v>44751</c:v>
                </c:pt>
                <c:pt idx="7547">
                  <c:v>44751</c:v>
                </c:pt>
                <c:pt idx="7548">
                  <c:v>44751</c:v>
                </c:pt>
                <c:pt idx="7549">
                  <c:v>44751</c:v>
                </c:pt>
                <c:pt idx="7550">
                  <c:v>44751</c:v>
                </c:pt>
                <c:pt idx="7551">
                  <c:v>44751</c:v>
                </c:pt>
                <c:pt idx="7552">
                  <c:v>44751</c:v>
                </c:pt>
                <c:pt idx="7553">
                  <c:v>44751</c:v>
                </c:pt>
                <c:pt idx="7554">
                  <c:v>44751</c:v>
                </c:pt>
                <c:pt idx="7555">
                  <c:v>44751</c:v>
                </c:pt>
                <c:pt idx="7556">
                  <c:v>44751</c:v>
                </c:pt>
                <c:pt idx="7557">
                  <c:v>44751</c:v>
                </c:pt>
                <c:pt idx="7558">
                  <c:v>44751</c:v>
                </c:pt>
                <c:pt idx="7559">
                  <c:v>44751</c:v>
                </c:pt>
                <c:pt idx="7560">
                  <c:v>44751</c:v>
                </c:pt>
                <c:pt idx="7561">
                  <c:v>44751</c:v>
                </c:pt>
                <c:pt idx="7562">
                  <c:v>44751</c:v>
                </c:pt>
                <c:pt idx="7563">
                  <c:v>44750</c:v>
                </c:pt>
                <c:pt idx="7564">
                  <c:v>44750</c:v>
                </c:pt>
                <c:pt idx="7565">
                  <c:v>44750</c:v>
                </c:pt>
                <c:pt idx="7566">
                  <c:v>44750</c:v>
                </c:pt>
                <c:pt idx="7567">
                  <c:v>44750</c:v>
                </c:pt>
                <c:pt idx="7568">
                  <c:v>44750</c:v>
                </c:pt>
                <c:pt idx="7569">
                  <c:v>44750</c:v>
                </c:pt>
                <c:pt idx="7570">
                  <c:v>44750</c:v>
                </c:pt>
                <c:pt idx="7571">
                  <c:v>44750</c:v>
                </c:pt>
                <c:pt idx="7572">
                  <c:v>44750</c:v>
                </c:pt>
                <c:pt idx="7573">
                  <c:v>44750</c:v>
                </c:pt>
                <c:pt idx="7574">
                  <c:v>44750</c:v>
                </c:pt>
                <c:pt idx="7575">
                  <c:v>44750</c:v>
                </c:pt>
                <c:pt idx="7576">
                  <c:v>44750</c:v>
                </c:pt>
                <c:pt idx="7577">
                  <c:v>44750</c:v>
                </c:pt>
                <c:pt idx="7578">
                  <c:v>44750</c:v>
                </c:pt>
                <c:pt idx="7579">
                  <c:v>44750</c:v>
                </c:pt>
                <c:pt idx="7580">
                  <c:v>44750</c:v>
                </c:pt>
                <c:pt idx="7581">
                  <c:v>44750</c:v>
                </c:pt>
                <c:pt idx="7582">
                  <c:v>44750</c:v>
                </c:pt>
                <c:pt idx="7583">
                  <c:v>44750</c:v>
                </c:pt>
                <c:pt idx="7584">
                  <c:v>44750</c:v>
                </c:pt>
                <c:pt idx="7585">
                  <c:v>44750</c:v>
                </c:pt>
                <c:pt idx="7586">
                  <c:v>44750</c:v>
                </c:pt>
                <c:pt idx="7587">
                  <c:v>44750</c:v>
                </c:pt>
                <c:pt idx="7588">
                  <c:v>44750</c:v>
                </c:pt>
                <c:pt idx="7589">
                  <c:v>44750</c:v>
                </c:pt>
                <c:pt idx="7590">
                  <c:v>44750</c:v>
                </c:pt>
                <c:pt idx="7591">
                  <c:v>44750</c:v>
                </c:pt>
                <c:pt idx="7592">
                  <c:v>44750</c:v>
                </c:pt>
                <c:pt idx="7593">
                  <c:v>44749</c:v>
                </c:pt>
                <c:pt idx="7594">
                  <c:v>44749</c:v>
                </c:pt>
                <c:pt idx="7595">
                  <c:v>44749</c:v>
                </c:pt>
                <c:pt idx="7596">
                  <c:v>44749</c:v>
                </c:pt>
                <c:pt idx="7597">
                  <c:v>44749</c:v>
                </c:pt>
                <c:pt idx="7598">
                  <c:v>44749</c:v>
                </c:pt>
                <c:pt idx="7599">
                  <c:v>44749</c:v>
                </c:pt>
                <c:pt idx="7600">
                  <c:v>44749</c:v>
                </c:pt>
                <c:pt idx="7601">
                  <c:v>44749</c:v>
                </c:pt>
                <c:pt idx="7602">
                  <c:v>44749</c:v>
                </c:pt>
                <c:pt idx="7603">
                  <c:v>44749</c:v>
                </c:pt>
                <c:pt idx="7604">
                  <c:v>44749</c:v>
                </c:pt>
                <c:pt idx="7605">
                  <c:v>44749</c:v>
                </c:pt>
                <c:pt idx="7606">
                  <c:v>44749</c:v>
                </c:pt>
                <c:pt idx="7607">
                  <c:v>44749</c:v>
                </c:pt>
                <c:pt idx="7608">
                  <c:v>44749</c:v>
                </c:pt>
                <c:pt idx="7609">
                  <c:v>44749</c:v>
                </c:pt>
                <c:pt idx="7610">
                  <c:v>44749</c:v>
                </c:pt>
                <c:pt idx="7611">
                  <c:v>44749</c:v>
                </c:pt>
                <c:pt idx="7612">
                  <c:v>44749</c:v>
                </c:pt>
                <c:pt idx="7613">
                  <c:v>44748</c:v>
                </c:pt>
                <c:pt idx="7614">
                  <c:v>44748</c:v>
                </c:pt>
                <c:pt idx="7615">
                  <c:v>44748</c:v>
                </c:pt>
                <c:pt idx="7616">
                  <c:v>44748</c:v>
                </c:pt>
                <c:pt idx="7617">
                  <c:v>44748</c:v>
                </c:pt>
                <c:pt idx="7618">
                  <c:v>44748</c:v>
                </c:pt>
                <c:pt idx="7619">
                  <c:v>44748</c:v>
                </c:pt>
                <c:pt idx="7620">
                  <c:v>44748</c:v>
                </c:pt>
                <c:pt idx="7621">
                  <c:v>44748</c:v>
                </c:pt>
                <c:pt idx="7622">
                  <c:v>44748</c:v>
                </c:pt>
                <c:pt idx="7623">
                  <c:v>44748</c:v>
                </c:pt>
                <c:pt idx="7624">
                  <c:v>44748</c:v>
                </c:pt>
                <c:pt idx="7625">
                  <c:v>44748</c:v>
                </c:pt>
                <c:pt idx="7626">
                  <c:v>44748</c:v>
                </c:pt>
                <c:pt idx="7627">
                  <c:v>44748</c:v>
                </c:pt>
                <c:pt idx="7628">
                  <c:v>44748</c:v>
                </c:pt>
                <c:pt idx="7629">
                  <c:v>44748</c:v>
                </c:pt>
                <c:pt idx="7630">
                  <c:v>44748</c:v>
                </c:pt>
                <c:pt idx="7631">
                  <c:v>44748</c:v>
                </c:pt>
                <c:pt idx="7632">
                  <c:v>44748</c:v>
                </c:pt>
                <c:pt idx="7633">
                  <c:v>44748</c:v>
                </c:pt>
                <c:pt idx="7634">
                  <c:v>44748</c:v>
                </c:pt>
                <c:pt idx="7635">
                  <c:v>44748</c:v>
                </c:pt>
                <c:pt idx="7636">
                  <c:v>44748</c:v>
                </c:pt>
                <c:pt idx="7637">
                  <c:v>44748</c:v>
                </c:pt>
                <c:pt idx="7638">
                  <c:v>44748</c:v>
                </c:pt>
                <c:pt idx="7639">
                  <c:v>44748</c:v>
                </c:pt>
                <c:pt idx="7640">
                  <c:v>44748</c:v>
                </c:pt>
                <c:pt idx="7641">
                  <c:v>44747</c:v>
                </c:pt>
                <c:pt idx="7642">
                  <c:v>44747</c:v>
                </c:pt>
                <c:pt idx="7643">
                  <c:v>44747</c:v>
                </c:pt>
                <c:pt idx="7644">
                  <c:v>44747</c:v>
                </c:pt>
                <c:pt idx="7645">
                  <c:v>44747</c:v>
                </c:pt>
                <c:pt idx="7646">
                  <c:v>44747</c:v>
                </c:pt>
                <c:pt idx="7647">
                  <c:v>44747</c:v>
                </c:pt>
                <c:pt idx="7648">
                  <c:v>44747</c:v>
                </c:pt>
                <c:pt idx="7649">
                  <c:v>44747</c:v>
                </c:pt>
                <c:pt idx="7650">
                  <c:v>44747</c:v>
                </c:pt>
                <c:pt idx="7651">
                  <c:v>44747</c:v>
                </c:pt>
                <c:pt idx="7652">
                  <c:v>44747</c:v>
                </c:pt>
                <c:pt idx="7653">
                  <c:v>44747</c:v>
                </c:pt>
                <c:pt idx="7654">
                  <c:v>44747</c:v>
                </c:pt>
                <c:pt idx="7655">
                  <c:v>44747</c:v>
                </c:pt>
                <c:pt idx="7656">
                  <c:v>44747</c:v>
                </c:pt>
                <c:pt idx="7657">
                  <c:v>44747</c:v>
                </c:pt>
                <c:pt idx="7658">
                  <c:v>44747</c:v>
                </c:pt>
                <c:pt idx="7659">
                  <c:v>44747</c:v>
                </c:pt>
                <c:pt idx="7660">
                  <c:v>44747</c:v>
                </c:pt>
                <c:pt idx="7661">
                  <c:v>44747</c:v>
                </c:pt>
                <c:pt idx="7662">
                  <c:v>44746</c:v>
                </c:pt>
                <c:pt idx="7663">
                  <c:v>44746</c:v>
                </c:pt>
                <c:pt idx="7664">
                  <c:v>44746</c:v>
                </c:pt>
                <c:pt idx="7665">
                  <c:v>44746</c:v>
                </c:pt>
                <c:pt idx="7666">
                  <c:v>44746</c:v>
                </c:pt>
                <c:pt idx="7667">
                  <c:v>44746</c:v>
                </c:pt>
                <c:pt idx="7668">
                  <c:v>44746</c:v>
                </c:pt>
                <c:pt idx="7669">
                  <c:v>44746</c:v>
                </c:pt>
                <c:pt idx="7670">
                  <c:v>44746</c:v>
                </c:pt>
                <c:pt idx="7671">
                  <c:v>44746</c:v>
                </c:pt>
                <c:pt idx="7672">
                  <c:v>44746</c:v>
                </c:pt>
                <c:pt idx="7673">
                  <c:v>44746</c:v>
                </c:pt>
                <c:pt idx="7674">
                  <c:v>44746</c:v>
                </c:pt>
                <c:pt idx="7675">
                  <c:v>44746</c:v>
                </c:pt>
                <c:pt idx="7676">
                  <c:v>44746</c:v>
                </c:pt>
                <c:pt idx="7677">
                  <c:v>44746</c:v>
                </c:pt>
                <c:pt idx="7678">
                  <c:v>44746</c:v>
                </c:pt>
                <c:pt idx="7679">
                  <c:v>44746</c:v>
                </c:pt>
                <c:pt idx="7680">
                  <c:v>44745</c:v>
                </c:pt>
                <c:pt idx="7681">
                  <c:v>44745</c:v>
                </c:pt>
                <c:pt idx="7682">
                  <c:v>44745</c:v>
                </c:pt>
                <c:pt idx="7683">
                  <c:v>44745</c:v>
                </c:pt>
                <c:pt idx="7684">
                  <c:v>44745</c:v>
                </c:pt>
                <c:pt idx="7685">
                  <c:v>44745</c:v>
                </c:pt>
                <c:pt idx="7686">
                  <c:v>44744</c:v>
                </c:pt>
                <c:pt idx="7687">
                  <c:v>44744</c:v>
                </c:pt>
                <c:pt idx="7688">
                  <c:v>44744</c:v>
                </c:pt>
                <c:pt idx="7689">
                  <c:v>44744</c:v>
                </c:pt>
                <c:pt idx="7690">
                  <c:v>44744</c:v>
                </c:pt>
                <c:pt idx="7691">
                  <c:v>44744</c:v>
                </c:pt>
                <c:pt idx="7692">
                  <c:v>44744</c:v>
                </c:pt>
                <c:pt idx="7693">
                  <c:v>44744</c:v>
                </c:pt>
                <c:pt idx="7694">
                  <c:v>44744</c:v>
                </c:pt>
                <c:pt idx="7695">
                  <c:v>44744</c:v>
                </c:pt>
                <c:pt idx="7696">
                  <c:v>44744</c:v>
                </c:pt>
                <c:pt idx="7697">
                  <c:v>44744</c:v>
                </c:pt>
                <c:pt idx="7698">
                  <c:v>44744</c:v>
                </c:pt>
                <c:pt idx="7699">
                  <c:v>44743</c:v>
                </c:pt>
                <c:pt idx="7700">
                  <c:v>44743</c:v>
                </c:pt>
                <c:pt idx="7701">
                  <c:v>44743</c:v>
                </c:pt>
                <c:pt idx="7702">
                  <c:v>44743</c:v>
                </c:pt>
                <c:pt idx="7703">
                  <c:v>44743</c:v>
                </c:pt>
                <c:pt idx="7704">
                  <c:v>44743</c:v>
                </c:pt>
                <c:pt idx="7705">
                  <c:v>44743</c:v>
                </c:pt>
                <c:pt idx="7706">
                  <c:v>44743</c:v>
                </c:pt>
                <c:pt idx="7707">
                  <c:v>44743</c:v>
                </c:pt>
                <c:pt idx="7708">
                  <c:v>44743</c:v>
                </c:pt>
                <c:pt idx="7709">
                  <c:v>44743</c:v>
                </c:pt>
                <c:pt idx="7710">
                  <c:v>44743</c:v>
                </c:pt>
                <c:pt idx="7711">
                  <c:v>44743</c:v>
                </c:pt>
                <c:pt idx="7712">
                  <c:v>44743</c:v>
                </c:pt>
              </c:numCache>
            </c:numRef>
          </c:xVal>
          <c:yVal>
            <c:numRef>
              <c:f>'[Gallager presentation.xlsx]Test data (2)'!$AH$4:$AH$7716</c:f>
              <c:numCache>
                <c:formatCode>#,##0.00</c:formatCode>
                <c:ptCount val="77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250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1740</c:v>
                </c:pt>
                <c:pt idx="43">
                  <c:v>0</c:v>
                </c:pt>
                <c:pt idx="44">
                  <c:v>0</c:v>
                </c:pt>
                <c:pt idx="45">
                  <c:v>750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2734.72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1757.2200000000003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188</c:v>
                </c:pt>
                <c:pt idx="66">
                  <c:v>0</c:v>
                </c:pt>
                <c:pt idx="67">
                  <c:v>0</c:v>
                </c:pt>
                <c:pt idx="68">
                  <c:v>5000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1000</c:v>
                </c:pt>
                <c:pt idx="73">
                  <c:v>0</c:v>
                </c:pt>
                <c:pt idx="74">
                  <c:v>1232.28</c:v>
                </c:pt>
                <c:pt idx="75">
                  <c:v>0</c:v>
                </c:pt>
                <c:pt idx="76">
                  <c:v>1605</c:v>
                </c:pt>
                <c:pt idx="77">
                  <c:v>0</c:v>
                </c:pt>
                <c:pt idx="78">
                  <c:v>210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1457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2885.9399999999996</c:v>
                </c:pt>
                <c:pt idx="87">
                  <c:v>0</c:v>
                </c:pt>
                <c:pt idx="88">
                  <c:v>0</c:v>
                </c:pt>
                <c:pt idx="89">
                  <c:v>210</c:v>
                </c:pt>
                <c:pt idx="90">
                  <c:v>0</c:v>
                </c:pt>
                <c:pt idx="91">
                  <c:v>800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746.44</c:v>
                </c:pt>
                <c:pt idx="101">
                  <c:v>0</c:v>
                </c:pt>
                <c:pt idx="102">
                  <c:v>0</c:v>
                </c:pt>
                <c:pt idx="103">
                  <c:v>1536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1900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232.09000000000015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545.65000000000009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3738.87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1322</c:v>
                </c:pt>
                <c:pt idx="133">
                  <c:v>0</c:v>
                </c:pt>
                <c:pt idx="134">
                  <c:v>0</c:v>
                </c:pt>
                <c:pt idx="135">
                  <c:v>6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2091.25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504.6400000000001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1894</c:v>
                </c:pt>
                <c:pt idx="152">
                  <c:v>576.07999999999993</c:v>
                </c:pt>
                <c:pt idx="153">
                  <c:v>0</c:v>
                </c:pt>
                <c:pt idx="154">
                  <c:v>0</c:v>
                </c:pt>
                <c:pt idx="155">
                  <c:v>2793.3999999999996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2110</c:v>
                </c:pt>
                <c:pt idx="160">
                  <c:v>0</c:v>
                </c:pt>
                <c:pt idx="161">
                  <c:v>1375.6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1040.5699999999997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5095.7299999999996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1885.59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1026.1300000000001</c:v>
                </c:pt>
                <c:pt idx="190">
                  <c:v>0</c:v>
                </c:pt>
                <c:pt idx="191">
                  <c:v>0</c:v>
                </c:pt>
                <c:pt idx="192">
                  <c:v>2053.8000000000002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3184.54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380.00000000000045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192</c:v>
                </c:pt>
                <c:pt idx="216">
                  <c:v>1670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990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206.59999999999991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149.37</c:v>
                </c:pt>
                <c:pt idx="255">
                  <c:v>38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3763.56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417.56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5.8699999999998909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314.42999999999984</c:v>
                </c:pt>
                <c:pt idx="291">
                  <c:v>0</c:v>
                </c:pt>
                <c:pt idx="292">
                  <c:v>0</c:v>
                </c:pt>
                <c:pt idx="293">
                  <c:v>3500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2610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1552</c:v>
                </c:pt>
                <c:pt idx="309">
                  <c:v>0</c:v>
                </c:pt>
                <c:pt idx="310">
                  <c:v>331.21000000000095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4362.6099999999997</c:v>
                </c:pt>
                <c:pt idx="343">
                  <c:v>904</c:v>
                </c:pt>
                <c:pt idx="344">
                  <c:v>909.27999999999975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71.5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1541.03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203.86999999999989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500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1000</c:v>
                </c:pt>
                <c:pt idx="396">
                  <c:v>0</c:v>
                </c:pt>
                <c:pt idx="397">
                  <c:v>0</c:v>
                </c:pt>
                <c:pt idx="398">
                  <c:v>714</c:v>
                </c:pt>
                <c:pt idx="399">
                  <c:v>0</c:v>
                </c:pt>
                <c:pt idx="400">
                  <c:v>1255</c:v>
                </c:pt>
                <c:pt idx="401">
                  <c:v>788</c:v>
                </c:pt>
                <c:pt idx="402">
                  <c:v>0</c:v>
                </c:pt>
                <c:pt idx="403">
                  <c:v>7118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485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146</c:v>
                </c:pt>
                <c:pt idx="427">
                  <c:v>0</c:v>
                </c:pt>
                <c:pt idx="428">
                  <c:v>1778.5399999999991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821.27999999999975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50</c:v>
                </c:pt>
                <c:pt idx="439">
                  <c:v>0</c:v>
                </c:pt>
                <c:pt idx="440">
                  <c:v>0</c:v>
                </c:pt>
                <c:pt idx="441">
                  <c:v>1046.6400000000003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5406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1000</c:v>
                </c:pt>
                <c:pt idx="455">
                  <c:v>5</c:v>
                </c:pt>
                <c:pt idx="456">
                  <c:v>0</c:v>
                </c:pt>
                <c:pt idx="457">
                  <c:v>1000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742.09999999999945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450</c:v>
                </c:pt>
                <c:pt idx="479">
                  <c:v>1270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158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2684.9799999999996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10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621.33999999999969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3115.1000000000004</c:v>
                </c:pt>
                <c:pt idx="519">
                  <c:v>0</c:v>
                </c:pt>
                <c:pt idx="520">
                  <c:v>255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260.96000000000004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1515.69</c:v>
                </c:pt>
                <c:pt idx="545">
                  <c:v>1839.9399999999998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62.440000000000055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2139.38</c:v>
                </c:pt>
                <c:pt idx="561">
                  <c:v>0</c:v>
                </c:pt>
                <c:pt idx="562">
                  <c:v>3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545</c:v>
                </c:pt>
                <c:pt idx="569">
                  <c:v>0</c:v>
                </c:pt>
                <c:pt idx="570">
                  <c:v>0</c:v>
                </c:pt>
                <c:pt idx="571">
                  <c:v>1536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82.039999999999964</c:v>
                </c:pt>
                <c:pt idx="578">
                  <c:v>150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172.51000000000022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1580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126.59999999999991</c:v>
                </c:pt>
                <c:pt idx="600">
                  <c:v>1656.7800000000002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220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1000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1718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3037.2000000000007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2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12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1510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5454.9999999999991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10</c:v>
                </c:pt>
                <c:pt idx="686">
                  <c:v>0</c:v>
                </c:pt>
                <c:pt idx="687">
                  <c:v>2000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1627.7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2480</c:v>
                </c:pt>
                <c:pt idx="750">
                  <c:v>0</c:v>
                </c:pt>
                <c:pt idx="751">
                  <c:v>209.01999999999998</c:v>
                </c:pt>
                <c:pt idx="752">
                  <c:v>320.59999999999991</c:v>
                </c:pt>
                <c:pt idx="753">
                  <c:v>955.34999999999854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42</c:v>
                </c:pt>
                <c:pt idx="766">
                  <c:v>0</c:v>
                </c:pt>
                <c:pt idx="767">
                  <c:v>0</c:v>
                </c:pt>
                <c:pt idx="768">
                  <c:v>208.67999999999984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3239.5200000000004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1000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1750</c:v>
                </c:pt>
                <c:pt idx="807">
                  <c:v>0</c:v>
                </c:pt>
                <c:pt idx="808">
                  <c:v>440</c:v>
                </c:pt>
                <c:pt idx="809">
                  <c:v>0</c:v>
                </c:pt>
                <c:pt idx="810">
                  <c:v>740.54999999999973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463.61999999999989</c:v>
                </c:pt>
                <c:pt idx="857">
                  <c:v>0</c:v>
                </c:pt>
                <c:pt idx="858">
                  <c:v>0</c:v>
                </c:pt>
                <c:pt idx="859">
                  <c:v>1261.5</c:v>
                </c:pt>
                <c:pt idx="860">
                  <c:v>0</c:v>
                </c:pt>
                <c:pt idx="861">
                  <c:v>179.32999999999998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9170.2199999999993</c:v>
                </c:pt>
                <c:pt idx="876">
                  <c:v>333.42000000000007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3044.72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166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4990.6900000000005</c:v>
                </c:pt>
                <c:pt idx="919">
                  <c:v>9048.8700000000008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286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711</c:v>
                </c:pt>
                <c:pt idx="944">
                  <c:v>0</c:v>
                </c:pt>
                <c:pt idx="945">
                  <c:v>4064.31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2247.6900000000005</c:v>
                </c:pt>
                <c:pt idx="951">
                  <c:v>1602.4000000000005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9299.7900000000009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76.600000000000364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134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584.65999999999985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2500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716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2458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12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1830.4</c:v>
                </c:pt>
                <c:pt idx="1051">
                  <c:v>1000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661.63000000000011</c:v>
                </c:pt>
                <c:pt idx="1070">
                  <c:v>825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6092.3600000000006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250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62.119999999999891</c:v>
                </c:pt>
                <c:pt idx="1089">
                  <c:v>0</c:v>
                </c:pt>
                <c:pt idx="1090">
                  <c:v>500</c:v>
                </c:pt>
                <c:pt idx="1091">
                  <c:v>1026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90</c:v>
                </c:pt>
                <c:pt idx="1097">
                  <c:v>0</c:v>
                </c:pt>
                <c:pt idx="1098">
                  <c:v>6555.4199999999992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379.13000000000011</c:v>
                </c:pt>
                <c:pt idx="1111">
                  <c:v>0</c:v>
                </c:pt>
                <c:pt idx="1112">
                  <c:v>126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230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57</c:v>
                </c:pt>
                <c:pt idx="1131">
                  <c:v>0</c:v>
                </c:pt>
                <c:pt idx="1132">
                  <c:v>0</c:v>
                </c:pt>
                <c:pt idx="1133">
                  <c:v>5842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4258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2286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560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500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614.13999999999942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150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57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278.11000000000058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10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990</c:v>
                </c:pt>
                <c:pt idx="1227">
                  <c:v>50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210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45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3259.24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3156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350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450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1235.6000000000004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130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88.960000000000946</c:v>
                </c:pt>
                <c:pt idx="1417">
                  <c:v>0</c:v>
                </c:pt>
                <c:pt idx="1418">
                  <c:v>0</c:v>
                </c:pt>
                <c:pt idx="1419">
                  <c:v>250</c:v>
                </c:pt>
                <c:pt idx="1420">
                  <c:v>1226.1599999999999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360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100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50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250</c:v>
                </c:pt>
                <c:pt idx="1491">
                  <c:v>292</c:v>
                </c:pt>
                <c:pt idx="1492">
                  <c:v>300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1620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10</c:v>
                </c:pt>
                <c:pt idx="1528">
                  <c:v>220</c:v>
                </c:pt>
                <c:pt idx="1529">
                  <c:v>4641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84</c:v>
                </c:pt>
                <c:pt idx="1543">
                  <c:v>0</c:v>
                </c:pt>
                <c:pt idx="1544">
                  <c:v>0</c:v>
                </c:pt>
                <c:pt idx="1545">
                  <c:v>23.619999999999891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626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10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1000</c:v>
                </c:pt>
                <c:pt idx="1576">
                  <c:v>50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1000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47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10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2006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3200.49</c:v>
                </c:pt>
                <c:pt idx="1605">
                  <c:v>0</c:v>
                </c:pt>
                <c:pt idx="1606">
                  <c:v>464.35000000000036</c:v>
                </c:pt>
                <c:pt idx="1607">
                  <c:v>0</c:v>
                </c:pt>
                <c:pt idx="1608">
                  <c:v>10</c:v>
                </c:pt>
                <c:pt idx="1609">
                  <c:v>0</c:v>
                </c:pt>
                <c:pt idx="1610">
                  <c:v>500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8015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42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10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788</c:v>
                </c:pt>
                <c:pt idx="1645">
                  <c:v>0</c:v>
                </c:pt>
                <c:pt idx="1646">
                  <c:v>9.9999999999909051E-3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4554.03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348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1500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320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230</c:v>
                </c:pt>
                <c:pt idx="1707">
                  <c:v>50</c:v>
                </c:pt>
                <c:pt idx="1708">
                  <c:v>0</c:v>
                </c:pt>
                <c:pt idx="1709">
                  <c:v>0</c:v>
                </c:pt>
                <c:pt idx="1710">
                  <c:v>10</c:v>
                </c:pt>
                <c:pt idx="1711">
                  <c:v>0</c:v>
                </c:pt>
                <c:pt idx="1712">
                  <c:v>50</c:v>
                </c:pt>
                <c:pt idx="1713">
                  <c:v>1470</c:v>
                </c:pt>
                <c:pt idx="1714">
                  <c:v>375.93000000000029</c:v>
                </c:pt>
                <c:pt idx="1715">
                  <c:v>9990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60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135.32000000000016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42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150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415.33999999999992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2615.84</c:v>
                </c:pt>
                <c:pt idx="1773">
                  <c:v>0</c:v>
                </c:pt>
                <c:pt idx="1774">
                  <c:v>100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45</c:v>
                </c:pt>
                <c:pt idx="1785">
                  <c:v>0</c:v>
                </c:pt>
                <c:pt idx="1786">
                  <c:v>0</c:v>
                </c:pt>
                <c:pt idx="1787">
                  <c:v>50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785.82000000000062</c:v>
                </c:pt>
                <c:pt idx="1822">
                  <c:v>0</c:v>
                </c:pt>
                <c:pt idx="1823">
                  <c:v>5776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1706.75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1680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4617.3100000000004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406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2180</c:v>
                </c:pt>
                <c:pt idx="1857">
                  <c:v>0</c:v>
                </c:pt>
                <c:pt idx="1858">
                  <c:v>0</c:v>
                </c:pt>
                <c:pt idx="1859">
                  <c:v>800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200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107.32999999999993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501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866.14999999999964</c:v>
                </c:pt>
                <c:pt idx="1920">
                  <c:v>0</c:v>
                </c:pt>
                <c:pt idx="1921">
                  <c:v>13750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500.00000000000023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5279.5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10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10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110.37000000000035</c:v>
                </c:pt>
                <c:pt idx="2012">
                  <c:v>0</c:v>
                </c:pt>
                <c:pt idx="2013">
                  <c:v>2750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1000</c:v>
                </c:pt>
                <c:pt idx="2018">
                  <c:v>0</c:v>
                </c:pt>
                <c:pt idx="2019">
                  <c:v>0.60000000000218279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1000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2175.91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500</c:v>
                </c:pt>
                <c:pt idx="2064">
                  <c:v>0</c:v>
                </c:pt>
                <c:pt idx="2065">
                  <c:v>0</c:v>
                </c:pt>
                <c:pt idx="2066">
                  <c:v>760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10</c:v>
                </c:pt>
                <c:pt idx="2085">
                  <c:v>0</c:v>
                </c:pt>
                <c:pt idx="2086">
                  <c:v>50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1680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765.46000000000049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1266</c:v>
                </c:pt>
                <c:pt idx="2125">
                  <c:v>450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4173.54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539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5637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500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2206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214</c:v>
                </c:pt>
                <c:pt idx="2172">
                  <c:v>0</c:v>
                </c:pt>
                <c:pt idx="2173">
                  <c:v>0</c:v>
                </c:pt>
                <c:pt idx="2174">
                  <c:v>60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1574.1799999999994</c:v>
                </c:pt>
                <c:pt idx="2198">
                  <c:v>0</c:v>
                </c:pt>
                <c:pt idx="2199">
                  <c:v>1668.920000000001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816</c:v>
                </c:pt>
                <c:pt idx="2223">
                  <c:v>0</c:v>
                </c:pt>
                <c:pt idx="2224">
                  <c:v>300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121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410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990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400</c:v>
                </c:pt>
                <c:pt idx="2287">
                  <c:v>0</c:v>
                </c:pt>
                <c:pt idx="2288">
                  <c:v>0</c:v>
                </c:pt>
                <c:pt idx="2289">
                  <c:v>2269.17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2550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6500</c:v>
                </c:pt>
                <c:pt idx="2321">
                  <c:v>888.60000000000036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1500.0000000000005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692.3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500</c:v>
                </c:pt>
                <c:pt idx="2421">
                  <c:v>0</c:v>
                </c:pt>
                <c:pt idx="2422">
                  <c:v>0</c:v>
                </c:pt>
                <c:pt idx="2423">
                  <c:v>5100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96</c:v>
                </c:pt>
                <c:pt idx="2438">
                  <c:v>0</c:v>
                </c:pt>
                <c:pt idx="2439">
                  <c:v>6833.51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445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1000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2466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3366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2144.66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373.60999999999967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770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700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159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10</c:v>
                </c:pt>
                <c:pt idx="2645">
                  <c:v>0</c:v>
                </c:pt>
                <c:pt idx="2646">
                  <c:v>6277.59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400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28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10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250.65000000000146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766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222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790.65999999999985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5440.13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2000.0000000000005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120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10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100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1716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1000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10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150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385.66000000000008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105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999.99999999999955</c:v>
                </c:pt>
                <c:pt idx="3080">
                  <c:v>0</c:v>
                </c:pt>
                <c:pt idx="3081">
                  <c:v>0</c:v>
                </c:pt>
                <c:pt idx="3082">
                  <c:v>1500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1111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1306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1799</c:v>
                </c:pt>
                <c:pt idx="3097">
                  <c:v>0</c:v>
                </c:pt>
                <c:pt idx="3098">
                  <c:v>0</c:v>
                </c:pt>
                <c:pt idx="3099">
                  <c:v>50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450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227.20999999999913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759.1</c:v>
                </c:pt>
                <c:pt idx="3158">
                  <c:v>755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3666.9200000000019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766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2159.3599999999997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9426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3090.6299999999992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750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632.80999999999767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178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504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1750.0000000000005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1600</c:v>
                </c:pt>
                <c:pt idx="3537">
                  <c:v>0</c:v>
                </c:pt>
                <c:pt idx="3538">
                  <c:v>0</c:v>
                </c:pt>
                <c:pt idx="3539">
                  <c:v>10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1542</c:v>
                </c:pt>
                <c:pt idx="3569">
                  <c:v>500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10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2916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42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10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84.220000000000027</c:v>
                </c:pt>
                <c:pt idx="3654">
                  <c:v>0</c:v>
                </c:pt>
                <c:pt idx="3655">
                  <c:v>0</c:v>
                </c:pt>
                <c:pt idx="3656">
                  <c:v>250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5</c:v>
                </c:pt>
                <c:pt idx="3663">
                  <c:v>0</c:v>
                </c:pt>
                <c:pt idx="3664">
                  <c:v>0</c:v>
                </c:pt>
                <c:pt idx="3665">
                  <c:v>180</c:v>
                </c:pt>
                <c:pt idx="3666">
                  <c:v>20000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57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1500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1306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93</c:v>
                </c:pt>
                <c:pt idx="3710">
                  <c:v>0</c:v>
                </c:pt>
                <c:pt idx="3711">
                  <c:v>0</c:v>
                </c:pt>
                <c:pt idx="3712">
                  <c:v>50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30</c:v>
                </c:pt>
                <c:pt idx="3723">
                  <c:v>500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800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70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10</c:v>
                </c:pt>
                <c:pt idx="3798">
                  <c:v>0</c:v>
                </c:pt>
                <c:pt idx="3799">
                  <c:v>0</c:v>
                </c:pt>
                <c:pt idx="3800">
                  <c:v>490</c:v>
                </c:pt>
                <c:pt idx="3801">
                  <c:v>1570</c:v>
                </c:pt>
                <c:pt idx="3802">
                  <c:v>0</c:v>
                </c:pt>
                <c:pt idx="3803">
                  <c:v>228.0300000000002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47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1000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350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2070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1988.2399999999998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2050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61.699999999999818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2596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179486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10</c:v>
                </c:pt>
                <c:pt idx="4002">
                  <c:v>10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432.76000000000022</c:v>
                </c:pt>
                <c:pt idx="4007">
                  <c:v>1144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140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750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29.100000000000364</c:v>
                </c:pt>
                <c:pt idx="4041">
                  <c:v>1100</c:v>
                </c:pt>
                <c:pt idx="4042">
                  <c:v>650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10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250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10</c:v>
                </c:pt>
                <c:pt idx="4071">
                  <c:v>0</c:v>
                </c:pt>
                <c:pt idx="4072">
                  <c:v>0</c:v>
                </c:pt>
                <c:pt idx="4073">
                  <c:v>500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1</c:v>
                </c:pt>
                <c:pt idx="4078">
                  <c:v>0</c:v>
                </c:pt>
                <c:pt idx="4079">
                  <c:v>870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213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750</c:v>
                </c:pt>
                <c:pt idx="4107">
                  <c:v>1000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5000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1088.96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4404.7199999999975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750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16717.400000000001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6347.3099999999995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253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766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470.01999999999953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850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4559.32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6950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766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1650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1175.6599999999989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360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175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1911.19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2937.0800000000017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2000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70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3006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1000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0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57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0</c:v>
                </c:pt>
                <c:pt idx="4729">
                  <c:v>580</c:v>
                </c:pt>
                <c:pt idx="4730">
                  <c:v>0</c:v>
                </c:pt>
                <c:pt idx="4731">
                  <c:v>1526</c:v>
                </c:pt>
                <c:pt idx="4732">
                  <c:v>0</c:v>
                </c:pt>
                <c:pt idx="4733">
                  <c:v>1692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724.83999999999992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3250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647.49000000000024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4508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2070.6799999999998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1512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100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880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10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250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583</c:v>
                </c:pt>
                <c:pt idx="4956">
                  <c:v>0</c:v>
                </c:pt>
                <c:pt idx="4957">
                  <c:v>0</c:v>
                </c:pt>
                <c:pt idx="4958">
                  <c:v>0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2233.8200000000002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1177.75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734.72000000000025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</c:v>
                </c:pt>
                <c:pt idx="5021">
                  <c:v>0</c:v>
                </c:pt>
                <c:pt idx="5022">
                  <c:v>0</c:v>
                </c:pt>
                <c:pt idx="5023">
                  <c:v>0</c:v>
                </c:pt>
                <c:pt idx="5024">
                  <c:v>321.32999999999993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1833.9799999999996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30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</c:v>
                </c:pt>
                <c:pt idx="5085">
                  <c:v>0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3200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0</c:v>
                </c:pt>
                <c:pt idx="5149">
                  <c:v>0</c:v>
                </c:pt>
                <c:pt idx="5150">
                  <c:v>0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0</c:v>
                </c:pt>
                <c:pt idx="5161">
                  <c:v>0</c:v>
                </c:pt>
                <c:pt idx="5162">
                  <c:v>440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</c:v>
                </c:pt>
                <c:pt idx="5213">
                  <c:v>0</c:v>
                </c:pt>
                <c:pt idx="5214">
                  <c:v>0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4560.96</c:v>
                </c:pt>
                <c:pt idx="5264">
                  <c:v>0</c:v>
                </c:pt>
                <c:pt idx="5265">
                  <c:v>0</c:v>
                </c:pt>
                <c:pt idx="5266">
                  <c:v>0</c:v>
                </c:pt>
                <c:pt idx="5267">
                  <c:v>0</c:v>
                </c:pt>
                <c:pt idx="5268">
                  <c:v>0</c:v>
                </c:pt>
                <c:pt idx="5269">
                  <c:v>0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1230</c:v>
                </c:pt>
                <c:pt idx="5301">
                  <c:v>10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1578.8000000000002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310</c:v>
                </c:pt>
                <c:pt idx="5332">
                  <c:v>0</c:v>
                </c:pt>
                <c:pt idx="5333">
                  <c:v>0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1443.56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0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500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0</c:v>
                </c:pt>
                <c:pt idx="5404">
                  <c:v>0</c:v>
                </c:pt>
                <c:pt idx="5405">
                  <c:v>0</c:v>
                </c:pt>
                <c:pt idx="5406">
                  <c:v>0</c:v>
                </c:pt>
                <c:pt idx="5407">
                  <c:v>0</c:v>
                </c:pt>
                <c:pt idx="5408">
                  <c:v>0</c:v>
                </c:pt>
                <c:pt idx="5409">
                  <c:v>0</c:v>
                </c:pt>
                <c:pt idx="5410">
                  <c:v>0</c:v>
                </c:pt>
                <c:pt idx="5411">
                  <c:v>0</c:v>
                </c:pt>
                <c:pt idx="5412">
                  <c:v>0</c:v>
                </c:pt>
                <c:pt idx="5413">
                  <c:v>0</c:v>
                </c:pt>
                <c:pt idx="5414">
                  <c:v>2217</c:v>
                </c:pt>
                <c:pt idx="5415">
                  <c:v>0</c:v>
                </c:pt>
                <c:pt idx="5416">
                  <c:v>0</c:v>
                </c:pt>
                <c:pt idx="5417">
                  <c:v>0</c:v>
                </c:pt>
                <c:pt idx="5418">
                  <c:v>0</c:v>
                </c:pt>
                <c:pt idx="5419">
                  <c:v>0</c:v>
                </c:pt>
                <c:pt idx="5420">
                  <c:v>0</c:v>
                </c:pt>
                <c:pt idx="5421">
                  <c:v>0</c:v>
                </c:pt>
                <c:pt idx="5422">
                  <c:v>0</c:v>
                </c:pt>
                <c:pt idx="5423">
                  <c:v>0</c:v>
                </c:pt>
                <c:pt idx="5424">
                  <c:v>0</c:v>
                </c:pt>
                <c:pt idx="5425">
                  <c:v>0</c:v>
                </c:pt>
                <c:pt idx="5426">
                  <c:v>0</c:v>
                </c:pt>
                <c:pt idx="5427">
                  <c:v>0</c:v>
                </c:pt>
                <c:pt idx="5428">
                  <c:v>0</c:v>
                </c:pt>
                <c:pt idx="5429">
                  <c:v>0</c:v>
                </c:pt>
                <c:pt idx="5430">
                  <c:v>0</c:v>
                </c:pt>
                <c:pt idx="5431">
                  <c:v>0</c:v>
                </c:pt>
                <c:pt idx="5432">
                  <c:v>0</c:v>
                </c:pt>
                <c:pt idx="5433">
                  <c:v>0</c:v>
                </c:pt>
                <c:pt idx="5434">
                  <c:v>0</c:v>
                </c:pt>
                <c:pt idx="5435">
                  <c:v>0</c:v>
                </c:pt>
                <c:pt idx="5436">
                  <c:v>0</c:v>
                </c:pt>
                <c:pt idx="5437">
                  <c:v>0</c:v>
                </c:pt>
                <c:pt idx="5438">
                  <c:v>0</c:v>
                </c:pt>
                <c:pt idx="5439">
                  <c:v>0</c:v>
                </c:pt>
                <c:pt idx="5440">
                  <c:v>0</c:v>
                </c:pt>
                <c:pt idx="5441">
                  <c:v>0</c:v>
                </c:pt>
                <c:pt idx="5442">
                  <c:v>0</c:v>
                </c:pt>
                <c:pt idx="5443">
                  <c:v>0</c:v>
                </c:pt>
                <c:pt idx="5444">
                  <c:v>0</c:v>
                </c:pt>
                <c:pt idx="5445">
                  <c:v>0</c:v>
                </c:pt>
                <c:pt idx="5446">
                  <c:v>0</c:v>
                </c:pt>
                <c:pt idx="5447">
                  <c:v>0</c:v>
                </c:pt>
                <c:pt idx="5448">
                  <c:v>0</c:v>
                </c:pt>
                <c:pt idx="5449">
                  <c:v>0</c:v>
                </c:pt>
                <c:pt idx="5450">
                  <c:v>0</c:v>
                </c:pt>
                <c:pt idx="5451">
                  <c:v>0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0</c:v>
                </c:pt>
                <c:pt idx="5461">
                  <c:v>10</c:v>
                </c:pt>
                <c:pt idx="5462">
                  <c:v>0</c:v>
                </c:pt>
                <c:pt idx="5463">
                  <c:v>0</c:v>
                </c:pt>
                <c:pt idx="5464">
                  <c:v>0</c:v>
                </c:pt>
                <c:pt idx="5465">
                  <c:v>0</c:v>
                </c:pt>
                <c:pt idx="5466">
                  <c:v>10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0</c:v>
                </c:pt>
                <c:pt idx="5477">
                  <c:v>0</c:v>
                </c:pt>
                <c:pt idx="5478">
                  <c:v>0</c:v>
                </c:pt>
                <c:pt idx="5479">
                  <c:v>0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0</c:v>
                </c:pt>
                <c:pt idx="5497">
                  <c:v>216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0</c:v>
                </c:pt>
                <c:pt idx="5502">
                  <c:v>0</c:v>
                </c:pt>
                <c:pt idx="5503">
                  <c:v>0</c:v>
                </c:pt>
                <c:pt idx="5504">
                  <c:v>0</c:v>
                </c:pt>
                <c:pt idx="5505">
                  <c:v>0</c:v>
                </c:pt>
                <c:pt idx="5506">
                  <c:v>0</c:v>
                </c:pt>
                <c:pt idx="5507">
                  <c:v>0</c:v>
                </c:pt>
                <c:pt idx="5508">
                  <c:v>0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</c:v>
                </c:pt>
                <c:pt idx="5513">
                  <c:v>0</c:v>
                </c:pt>
                <c:pt idx="5514">
                  <c:v>0</c:v>
                </c:pt>
                <c:pt idx="5515">
                  <c:v>0</c:v>
                </c:pt>
                <c:pt idx="5516">
                  <c:v>0</c:v>
                </c:pt>
                <c:pt idx="5517">
                  <c:v>0</c:v>
                </c:pt>
                <c:pt idx="5518">
                  <c:v>0</c:v>
                </c:pt>
                <c:pt idx="5519">
                  <c:v>0</c:v>
                </c:pt>
                <c:pt idx="5520">
                  <c:v>0</c:v>
                </c:pt>
                <c:pt idx="5521">
                  <c:v>0</c:v>
                </c:pt>
                <c:pt idx="5522">
                  <c:v>0</c:v>
                </c:pt>
                <c:pt idx="5523">
                  <c:v>0</c:v>
                </c:pt>
                <c:pt idx="5524">
                  <c:v>0</c:v>
                </c:pt>
                <c:pt idx="5525">
                  <c:v>0</c:v>
                </c:pt>
                <c:pt idx="5526">
                  <c:v>0</c:v>
                </c:pt>
                <c:pt idx="5527">
                  <c:v>0</c:v>
                </c:pt>
                <c:pt idx="5528">
                  <c:v>0</c:v>
                </c:pt>
                <c:pt idx="5529">
                  <c:v>131.59999999999945</c:v>
                </c:pt>
                <c:pt idx="5530">
                  <c:v>0</c:v>
                </c:pt>
                <c:pt idx="5531">
                  <c:v>0</c:v>
                </c:pt>
                <c:pt idx="5532">
                  <c:v>0</c:v>
                </c:pt>
                <c:pt idx="5533">
                  <c:v>0</c:v>
                </c:pt>
                <c:pt idx="5534">
                  <c:v>0</c:v>
                </c:pt>
                <c:pt idx="5535">
                  <c:v>0</c:v>
                </c:pt>
                <c:pt idx="5536">
                  <c:v>0</c:v>
                </c:pt>
                <c:pt idx="5537">
                  <c:v>0</c:v>
                </c:pt>
                <c:pt idx="5538">
                  <c:v>0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210</c:v>
                </c:pt>
                <c:pt idx="5551">
                  <c:v>0</c:v>
                </c:pt>
                <c:pt idx="5552">
                  <c:v>0</c:v>
                </c:pt>
                <c:pt idx="5553">
                  <c:v>10</c:v>
                </c:pt>
                <c:pt idx="5554">
                  <c:v>0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0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0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50</c:v>
                </c:pt>
                <c:pt idx="5597">
                  <c:v>0</c:v>
                </c:pt>
                <c:pt idx="5598">
                  <c:v>0</c:v>
                </c:pt>
                <c:pt idx="5599">
                  <c:v>0</c:v>
                </c:pt>
                <c:pt idx="5600">
                  <c:v>0</c:v>
                </c:pt>
                <c:pt idx="5601">
                  <c:v>0</c:v>
                </c:pt>
                <c:pt idx="5602">
                  <c:v>0</c:v>
                </c:pt>
                <c:pt idx="5603">
                  <c:v>0</c:v>
                </c:pt>
                <c:pt idx="5604">
                  <c:v>0</c:v>
                </c:pt>
                <c:pt idx="5605">
                  <c:v>0</c:v>
                </c:pt>
                <c:pt idx="5606">
                  <c:v>0</c:v>
                </c:pt>
                <c:pt idx="5607">
                  <c:v>0</c:v>
                </c:pt>
                <c:pt idx="5608">
                  <c:v>0</c:v>
                </c:pt>
                <c:pt idx="5609">
                  <c:v>0</c:v>
                </c:pt>
                <c:pt idx="5610">
                  <c:v>0</c:v>
                </c:pt>
                <c:pt idx="5611">
                  <c:v>0</c:v>
                </c:pt>
                <c:pt idx="5612">
                  <c:v>0</c:v>
                </c:pt>
                <c:pt idx="5613">
                  <c:v>0</c:v>
                </c:pt>
                <c:pt idx="5614">
                  <c:v>0</c:v>
                </c:pt>
                <c:pt idx="5615">
                  <c:v>0</c:v>
                </c:pt>
                <c:pt idx="5616">
                  <c:v>0</c:v>
                </c:pt>
                <c:pt idx="5617">
                  <c:v>0</c:v>
                </c:pt>
                <c:pt idx="5618">
                  <c:v>0</c:v>
                </c:pt>
                <c:pt idx="5619">
                  <c:v>0</c:v>
                </c:pt>
                <c:pt idx="5620">
                  <c:v>0</c:v>
                </c:pt>
                <c:pt idx="5621">
                  <c:v>0</c:v>
                </c:pt>
                <c:pt idx="5622">
                  <c:v>0</c:v>
                </c:pt>
                <c:pt idx="5623">
                  <c:v>0</c:v>
                </c:pt>
                <c:pt idx="5624">
                  <c:v>0</c:v>
                </c:pt>
                <c:pt idx="5625">
                  <c:v>0</c:v>
                </c:pt>
                <c:pt idx="5626">
                  <c:v>0</c:v>
                </c:pt>
                <c:pt idx="5627">
                  <c:v>0</c:v>
                </c:pt>
                <c:pt idx="5628">
                  <c:v>0</c:v>
                </c:pt>
                <c:pt idx="5629">
                  <c:v>0</c:v>
                </c:pt>
                <c:pt idx="5630">
                  <c:v>0</c:v>
                </c:pt>
                <c:pt idx="5631">
                  <c:v>0</c:v>
                </c:pt>
                <c:pt idx="5632">
                  <c:v>0</c:v>
                </c:pt>
                <c:pt idx="5633">
                  <c:v>0</c:v>
                </c:pt>
                <c:pt idx="5634">
                  <c:v>0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300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2000</c:v>
                </c:pt>
                <c:pt idx="5644">
                  <c:v>1483.99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2000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</c:v>
                </c:pt>
                <c:pt idx="5675">
                  <c:v>0</c:v>
                </c:pt>
                <c:pt idx="5676">
                  <c:v>0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0</c:v>
                </c:pt>
                <c:pt idx="5695">
                  <c:v>0</c:v>
                </c:pt>
                <c:pt idx="5696">
                  <c:v>0</c:v>
                </c:pt>
                <c:pt idx="5697">
                  <c:v>0</c:v>
                </c:pt>
                <c:pt idx="5698">
                  <c:v>0</c:v>
                </c:pt>
                <c:pt idx="5699">
                  <c:v>0</c:v>
                </c:pt>
                <c:pt idx="5700">
                  <c:v>0</c:v>
                </c:pt>
                <c:pt idx="5701">
                  <c:v>850</c:v>
                </c:pt>
                <c:pt idx="5702">
                  <c:v>0</c:v>
                </c:pt>
                <c:pt idx="5703">
                  <c:v>0</c:v>
                </c:pt>
                <c:pt idx="5704">
                  <c:v>10</c:v>
                </c:pt>
                <c:pt idx="5705">
                  <c:v>1111</c:v>
                </c:pt>
                <c:pt idx="5706">
                  <c:v>0</c:v>
                </c:pt>
                <c:pt idx="5707">
                  <c:v>0</c:v>
                </c:pt>
                <c:pt idx="5708">
                  <c:v>0</c:v>
                </c:pt>
                <c:pt idx="5709">
                  <c:v>0</c:v>
                </c:pt>
                <c:pt idx="5710">
                  <c:v>0</c:v>
                </c:pt>
                <c:pt idx="5711">
                  <c:v>0</c:v>
                </c:pt>
                <c:pt idx="5712">
                  <c:v>0</c:v>
                </c:pt>
                <c:pt idx="5713">
                  <c:v>0</c:v>
                </c:pt>
                <c:pt idx="5714">
                  <c:v>0</c:v>
                </c:pt>
                <c:pt idx="5715">
                  <c:v>0</c:v>
                </c:pt>
                <c:pt idx="5716">
                  <c:v>0</c:v>
                </c:pt>
                <c:pt idx="5717">
                  <c:v>0</c:v>
                </c:pt>
                <c:pt idx="5718">
                  <c:v>0</c:v>
                </c:pt>
                <c:pt idx="5719">
                  <c:v>0</c:v>
                </c:pt>
                <c:pt idx="5720">
                  <c:v>0</c:v>
                </c:pt>
                <c:pt idx="5721">
                  <c:v>0</c:v>
                </c:pt>
                <c:pt idx="5722">
                  <c:v>0</c:v>
                </c:pt>
                <c:pt idx="5723">
                  <c:v>0</c:v>
                </c:pt>
                <c:pt idx="5724">
                  <c:v>0</c:v>
                </c:pt>
                <c:pt idx="5725">
                  <c:v>0</c:v>
                </c:pt>
                <c:pt idx="5726">
                  <c:v>0</c:v>
                </c:pt>
                <c:pt idx="5727">
                  <c:v>10</c:v>
                </c:pt>
                <c:pt idx="5728">
                  <c:v>0</c:v>
                </c:pt>
                <c:pt idx="5729">
                  <c:v>10</c:v>
                </c:pt>
                <c:pt idx="5730">
                  <c:v>2861.5700000000006</c:v>
                </c:pt>
                <c:pt idx="5731">
                  <c:v>0</c:v>
                </c:pt>
                <c:pt idx="5732">
                  <c:v>0</c:v>
                </c:pt>
                <c:pt idx="5733">
                  <c:v>0</c:v>
                </c:pt>
                <c:pt idx="5734">
                  <c:v>1111.25</c:v>
                </c:pt>
                <c:pt idx="5735">
                  <c:v>0</c:v>
                </c:pt>
                <c:pt idx="5736">
                  <c:v>0</c:v>
                </c:pt>
                <c:pt idx="5737">
                  <c:v>1400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0</c:v>
                </c:pt>
                <c:pt idx="5746">
                  <c:v>0</c:v>
                </c:pt>
                <c:pt idx="5747">
                  <c:v>0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10</c:v>
                </c:pt>
                <c:pt idx="5752">
                  <c:v>0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1750</c:v>
                </c:pt>
                <c:pt idx="5762">
                  <c:v>0</c:v>
                </c:pt>
                <c:pt idx="5763">
                  <c:v>0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0</c:v>
                </c:pt>
                <c:pt idx="5801">
                  <c:v>0</c:v>
                </c:pt>
                <c:pt idx="5802">
                  <c:v>0</c:v>
                </c:pt>
                <c:pt idx="5803">
                  <c:v>0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0</c:v>
                </c:pt>
                <c:pt idx="5817">
                  <c:v>0</c:v>
                </c:pt>
                <c:pt idx="5818">
                  <c:v>0</c:v>
                </c:pt>
                <c:pt idx="5819">
                  <c:v>0</c:v>
                </c:pt>
                <c:pt idx="5820">
                  <c:v>0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501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0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511.84000000000015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0</c:v>
                </c:pt>
                <c:pt idx="5865">
                  <c:v>0</c:v>
                </c:pt>
                <c:pt idx="5866">
                  <c:v>0</c:v>
                </c:pt>
                <c:pt idx="5867">
                  <c:v>0</c:v>
                </c:pt>
                <c:pt idx="5868">
                  <c:v>0</c:v>
                </c:pt>
                <c:pt idx="5869">
                  <c:v>0</c:v>
                </c:pt>
                <c:pt idx="5870">
                  <c:v>0</c:v>
                </c:pt>
                <c:pt idx="5871">
                  <c:v>0</c:v>
                </c:pt>
                <c:pt idx="5872">
                  <c:v>0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10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0</c:v>
                </c:pt>
                <c:pt idx="5881">
                  <c:v>1505</c:v>
                </c:pt>
                <c:pt idx="5882">
                  <c:v>0</c:v>
                </c:pt>
                <c:pt idx="5883">
                  <c:v>0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1730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216</c:v>
                </c:pt>
                <c:pt idx="5896">
                  <c:v>0</c:v>
                </c:pt>
                <c:pt idx="5897">
                  <c:v>389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0</c:v>
                </c:pt>
                <c:pt idx="5906">
                  <c:v>0</c:v>
                </c:pt>
                <c:pt idx="5907">
                  <c:v>0</c:v>
                </c:pt>
                <c:pt idx="5908">
                  <c:v>0</c:v>
                </c:pt>
                <c:pt idx="5909">
                  <c:v>0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</c:v>
                </c:pt>
                <c:pt idx="5914">
                  <c:v>0</c:v>
                </c:pt>
                <c:pt idx="5915">
                  <c:v>0</c:v>
                </c:pt>
                <c:pt idx="5916">
                  <c:v>0</c:v>
                </c:pt>
                <c:pt idx="5917">
                  <c:v>0</c:v>
                </c:pt>
                <c:pt idx="5918">
                  <c:v>165.19999999999982</c:v>
                </c:pt>
                <c:pt idx="5919">
                  <c:v>1450</c:v>
                </c:pt>
                <c:pt idx="5920">
                  <c:v>0</c:v>
                </c:pt>
                <c:pt idx="5921">
                  <c:v>0</c:v>
                </c:pt>
                <c:pt idx="5922">
                  <c:v>0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0</c:v>
                </c:pt>
                <c:pt idx="5930">
                  <c:v>0</c:v>
                </c:pt>
                <c:pt idx="5931">
                  <c:v>0</c:v>
                </c:pt>
                <c:pt idx="5932">
                  <c:v>0</c:v>
                </c:pt>
                <c:pt idx="5933">
                  <c:v>0</c:v>
                </c:pt>
                <c:pt idx="5934">
                  <c:v>0</c:v>
                </c:pt>
                <c:pt idx="5935">
                  <c:v>0</c:v>
                </c:pt>
                <c:pt idx="5936">
                  <c:v>0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500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1200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0</c:v>
                </c:pt>
                <c:pt idx="5987">
                  <c:v>0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0</c:v>
                </c:pt>
                <c:pt idx="5992">
                  <c:v>1</c:v>
                </c:pt>
                <c:pt idx="5993">
                  <c:v>0</c:v>
                </c:pt>
                <c:pt idx="5994">
                  <c:v>0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0</c:v>
                </c:pt>
                <c:pt idx="5999">
                  <c:v>0</c:v>
                </c:pt>
                <c:pt idx="6000">
                  <c:v>0</c:v>
                </c:pt>
                <c:pt idx="6001">
                  <c:v>0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140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100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1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  <c:pt idx="6108">
                  <c:v>0</c:v>
                </c:pt>
                <c:pt idx="6109">
                  <c:v>0</c:v>
                </c:pt>
                <c:pt idx="6110">
                  <c:v>0</c:v>
                </c:pt>
                <c:pt idx="6111">
                  <c:v>0</c:v>
                </c:pt>
                <c:pt idx="6112">
                  <c:v>0</c:v>
                </c:pt>
                <c:pt idx="6113">
                  <c:v>0</c:v>
                </c:pt>
                <c:pt idx="6114">
                  <c:v>0</c:v>
                </c:pt>
                <c:pt idx="6115">
                  <c:v>0</c:v>
                </c:pt>
                <c:pt idx="6116">
                  <c:v>0</c:v>
                </c:pt>
                <c:pt idx="6117">
                  <c:v>0</c:v>
                </c:pt>
                <c:pt idx="6118">
                  <c:v>0</c:v>
                </c:pt>
                <c:pt idx="6119">
                  <c:v>0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330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10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</c:v>
                </c:pt>
                <c:pt idx="6152">
                  <c:v>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0</c:v>
                </c:pt>
                <c:pt idx="6160">
                  <c:v>0</c:v>
                </c:pt>
                <c:pt idx="6161">
                  <c:v>0</c:v>
                </c:pt>
                <c:pt idx="6162">
                  <c:v>0</c:v>
                </c:pt>
                <c:pt idx="6163">
                  <c:v>0</c:v>
                </c:pt>
                <c:pt idx="6164">
                  <c:v>0</c:v>
                </c:pt>
                <c:pt idx="6165">
                  <c:v>0</c:v>
                </c:pt>
                <c:pt idx="6166">
                  <c:v>0</c:v>
                </c:pt>
                <c:pt idx="6167">
                  <c:v>0</c:v>
                </c:pt>
                <c:pt idx="6168">
                  <c:v>0</c:v>
                </c:pt>
                <c:pt idx="6169">
                  <c:v>0</c:v>
                </c:pt>
                <c:pt idx="6170">
                  <c:v>0</c:v>
                </c:pt>
                <c:pt idx="6171">
                  <c:v>0</c:v>
                </c:pt>
                <c:pt idx="6172">
                  <c:v>0</c:v>
                </c:pt>
                <c:pt idx="6173">
                  <c:v>0</c:v>
                </c:pt>
                <c:pt idx="6174">
                  <c:v>0</c:v>
                </c:pt>
                <c:pt idx="6175">
                  <c:v>0</c:v>
                </c:pt>
                <c:pt idx="6176">
                  <c:v>0</c:v>
                </c:pt>
                <c:pt idx="6177">
                  <c:v>0</c:v>
                </c:pt>
                <c:pt idx="6178">
                  <c:v>0</c:v>
                </c:pt>
                <c:pt idx="6179">
                  <c:v>0</c:v>
                </c:pt>
                <c:pt idx="6180">
                  <c:v>300</c:v>
                </c:pt>
                <c:pt idx="6181">
                  <c:v>0</c:v>
                </c:pt>
                <c:pt idx="6182">
                  <c:v>0</c:v>
                </c:pt>
                <c:pt idx="6183">
                  <c:v>0</c:v>
                </c:pt>
                <c:pt idx="6184">
                  <c:v>0</c:v>
                </c:pt>
                <c:pt idx="6185">
                  <c:v>0</c:v>
                </c:pt>
                <c:pt idx="6186">
                  <c:v>0</c:v>
                </c:pt>
                <c:pt idx="6187">
                  <c:v>0</c:v>
                </c:pt>
                <c:pt idx="6188">
                  <c:v>61</c:v>
                </c:pt>
                <c:pt idx="6189">
                  <c:v>0</c:v>
                </c:pt>
                <c:pt idx="6190">
                  <c:v>0</c:v>
                </c:pt>
                <c:pt idx="6191">
                  <c:v>0</c:v>
                </c:pt>
                <c:pt idx="6192">
                  <c:v>0</c:v>
                </c:pt>
                <c:pt idx="6193">
                  <c:v>0</c:v>
                </c:pt>
                <c:pt idx="6194">
                  <c:v>0</c:v>
                </c:pt>
                <c:pt idx="6195">
                  <c:v>1000</c:v>
                </c:pt>
                <c:pt idx="6196">
                  <c:v>0</c:v>
                </c:pt>
                <c:pt idx="6197">
                  <c:v>0</c:v>
                </c:pt>
                <c:pt idx="6198">
                  <c:v>0</c:v>
                </c:pt>
                <c:pt idx="6199">
                  <c:v>0</c:v>
                </c:pt>
                <c:pt idx="6200">
                  <c:v>0</c:v>
                </c:pt>
                <c:pt idx="6201">
                  <c:v>0</c:v>
                </c:pt>
                <c:pt idx="6202">
                  <c:v>0</c:v>
                </c:pt>
                <c:pt idx="6203">
                  <c:v>0</c:v>
                </c:pt>
                <c:pt idx="6204">
                  <c:v>0</c:v>
                </c:pt>
                <c:pt idx="6205">
                  <c:v>0</c:v>
                </c:pt>
                <c:pt idx="6206">
                  <c:v>0</c:v>
                </c:pt>
                <c:pt idx="6207">
                  <c:v>0</c:v>
                </c:pt>
                <c:pt idx="6208">
                  <c:v>0</c:v>
                </c:pt>
                <c:pt idx="6209">
                  <c:v>0</c:v>
                </c:pt>
                <c:pt idx="6210">
                  <c:v>0</c:v>
                </c:pt>
                <c:pt idx="6211">
                  <c:v>0</c:v>
                </c:pt>
                <c:pt idx="6212">
                  <c:v>0</c:v>
                </c:pt>
                <c:pt idx="6213">
                  <c:v>0</c:v>
                </c:pt>
                <c:pt idx="6214">
                  <c:v>0</c:v>
                </c:pt>
                <c:pt idx="6215">
                  <c:v>0</c:v>
                </c:pt>
                <c:pt idx="6216">
                  <c:v>0</c:v>
                </c:pt>
                <c:pt idx="6217">
                  <c:v>0</c:v>
                </c:pt>
                <c:pt idx="6218">
                  <c:v>0</c:v>
                </c:pt>
                <c:pt idx="6219">
                  <c:v>0</c:v>
                </c:pt>
                <c:pt idx="6220">
                  <c:v>0</c:v>
                </c:pt>
                <c:pt idx="6221">
                  <c:v>0</c:v>
                </c:pt>
                <c:pt idx="6222">
                  <c:v>0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941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231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0</c:v>
                </c:pt>
                <c:pt idx="6271">
                  <c:v>0</c:v>
                </c:pt>
                <c:pt idx="6272">
                  <c:v>0</c:v>
                </c:pt>
                <c:pt idx="6273">
                  <c:v>0</c:v>
                </c:pt>
                <c:pt idx="6274">
                  <c:v>0</c:v>
                </c:pt>
                <c:pt idx="6275">
                  <c:v>0</c:v>
                </c:pt>
                <c:pt idx="6276">
                  <c:v>1116</c:v>
                </c:pt>
                <c:pt idx="6277">
                  <c:v>0</c:v>
                </c:pt>
                <c:pt idx="6278">
                  <c:v>0</c:v>
                </c:pt>
                <c:pt idx="6279">
                  <c:v>0</c:v>
                </c:pt>
                <c:pt idx="6280">
                  <c:v>0</c:v>
                </c:pt>
                <c:pt idx="6281">
                  <c:v>0</c:v>
                </c:pt>
                <c:pt idx="6282">
                  <c:v>0</c:v>
                </c:pt>
                <c:pt idx="6283">
                  <c:v>3340</c:v>
                </c:pt>
                <c:pt idx="6284">
                  <c:v>0</c:v>
                </c:pt>
                <c:pt idx="6285">
                  <c:v>0</c:v>
                </c:pt>
                <c:pt idx="6286">
                  <c:v>0</c:v>
                </c:pt>
                <c:pt idx="6287">
                  <c:v>0</c:v>
                </c:pt>
                <c:pt idx="6288">
                  <c:v>0</c:v>
                </c:pt>
                <c:pt idx="6289">
                  <c:v>0</c:v>
                </c:pt>
                <c:pt idx="6290">
                  <c:v>0</c:v>
                </c:pt>
                <c:pt idx="6291">
                  <c:v>0</c:v>
                </c:pt>
                <c:pt idx="6292">
                  <c:v>0</c:v>
                </c:pt>
                <c:pt idx="6293">
                  <c:v>0</c:v>
                </c:pt>
                <c:pt idx="6294">
                  <c:v>0</c:v>
                </c:pt>
                <c:pt idx="6295">
                  <c:v>0</c:v>
                </c:pt>
                <c:pt idx="6296">
                  <c:v>0</c:v>
                </c:pt>
                <c:pt idx="6297">
                  <c:v>0</c:v>
                </c:pt>
                <c:pt idx="6298">
                  <c:v>0</c:v>
                </c:pt>
                <c:pt idx="6299">
                  <c:v>0</c:v>
                </c:pt>
                <c:pt idx="6300">
                  <c:v>0</c:v>
                </c:pt>
                <c:pt idx="6301">
                  <c:v>0</c:v>
                </c:pt>
                <c:pt idx="6302">
                  <c:v>0</c:v>
                </c:pt>
                <c:pt idx="6303">
                  <c:v>10</c:v>
                </c:pt>
                <c:pt idx="6304">
                  <c:v>0</c:v>
                </c:pt>
                <c:pt idx="6305">
                  <c:v>2290</c:v>
                </c:pt>
                <c:pt idx="6306">
                  <c:v>0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</c:v>
                </c:pt>
                <c:pt idx="6320">
                  <c:v>0</c:v>
                </c:pt>
                <c:pt idx="6321">
                  <c:v>0</c:v>
                </c:pt>
                <c:pt idx="6322">
                  <c:v>0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0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0</c:v>
                </c:pt>
                <c:pt idx="6355">
                  <c:v>0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</c:v>
                </c:pt>
                <c:pt idx="6366">
                  <c:v>0</c:v>
                </c:pt>
                <c:pt idx="6367">
                  <c:v>0</c:v>
                </c:pt>
                <c:pt idx="6368">
                  <c:v>0</c:v>
                </c:pt>
                <c:pt idx="6369">
                  <c:v>0</c:v>
                </c:pt>
                <c:pt idx="6370">
                  <c:v>0</c:v>
                </c:pt>
                <c:pt idx="6371">
                  <c:v>1500</c:v>
                </c:pt>
                <c:pt idx="6372">
                  <c:v>0</c:v>
                </c:pt>
                <c:pt idx="6373">
                  <c:v>0</c:v>
                </c:pt>
                <c:pt idx="6374">
                  <c:v>0</c:v>
                </c:pt>
                <c:pt idx="6375">
                  <c:v>0</c:v>
                </c:pt>
                <c:pt idx="6376">
                  <c:v>0</c:v>
                </c:pt>
                <c:pt idx="6377">
                  <c:v>0</c:v>
                </c:pt>
                <c:pt idx="6378">
                  <c:v>0</c:v>
                </c:pt>
                <c:pt idx="6379">
                  <c:v>0</c:v>
                </c:pt>
                <c:pt idx="6380">
                  <c:v>0</c:v>
                </c:pt>
                <c:pt idx="6381">
                  <c:v>0</c:v>
                </c:pt>
                <c:pt idx="6382">
                  <c:v>0</c:v>
                </c:pt>
                <c:pt idx="6383">
                  <c:v>0</c:v>
                </c:pt>
                <c:pt idx="6384">
                  <c:v>0</c:v>
                </c:pt>
                <c:pt idx="6385">
                  <c:v>0</c:v>
                </c:pt>
                <c:pt idx="6386">
                  <c:v>0</c:v>
                </c:pt>
                <c:pt idx="6387">
                  <c:v>0</c:v>
                </c:pt>
                <c:pt idx="6388">
                  <c:v>0</c:v>
                </c:pt>
                <c:pt idx="6389">
                  <c:v>10</c:v>
                </c:pt>
                <c:pt idx="6390">
                  <c:v>0</c:v>
                </c:pt>
                <c:pt idx="6391">
                  <c:v>0</c:v>
                </c:pt>
                <c:pt idx="6392">
                  <c:v>0</c:v>
                </c:pt>
                <c:pt idx="6393">
                  <c:v>0</c:v>
                </c:pt>
                <c:pt idx="6394">
                  <c:v>0</c:v>
                </c:pt>
                <c:pt idx="6395">
                  <c:v>0</c:v>
                </c:pt>
                <c:pt idx="6396">
                  <c:v>0</c:v>
                </c:pt>
                <c:pt idx="6397">
                  <c:v>0</c:v>
                </c:pt>
                <c:pt idx="6398">
                  <c:v>0</c:v>
                </c:pt>
                <c:pt idx="6399">
                  <c:v>0</c:v>
                </c:pt>
                <c:pt idx="6400">
                  <c:v>0</c:v>
                </c:pt>
                <c:pt idx="6401">
                  <c:v>0</c:v>
                </c:pt>
                <c:pt idx="6402">
                  <c:v>0</c:v>
                </c:pt>
                <c:pt idx="6403">
                  <c:v>1536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0</c:v>
                </c:pt>
                <c:pt idx="6409">
                  <c:v>0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</c:v>
                </c:pt>
                <c:pt idx="6414">
                  <c:v>0</c:v>
                </c:pt>
                <c:pt idx="6415">
                  <c:v>0</c:v>
                </c:pt>
                <c:pt idx="6416">
                  <c:v>0</c:v>
                </c:pt>
                <c:pt idx="6417">
                  <c:v>0</c:v>
                </c:pt>
                <c:pt idx="6418">
                  <c:v>0</c:v>
                </c:pt>
                <c:pt idx="6419">
                  <c:v>0</c:v>
                </c:pt>
                <c:pt idx="6420">
                  <c:v>0</c:v>
                </c:pt>
                <c:pt idx="6421">
                  <c:v>0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147.09000000000015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</c:v>
                </c:pt>
                <c:pt idx="6451">
                  <c:v>0</c:v>
                </c:pt>
                <c:pt idx="6452">
                  <c:v>0</c:v>
                </c:pt>
                <c:pt idx="6453">
                  <c:v>0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</c:v>
                </c:pt>
                <c:pt idx="6459">
                  <c:v>0</c:v>
                </c:pt>
                <c:pt idx="6460">
                  <c:v>0</c:v>
                </c:pt>
                <c:pt idx="6461">
                  <c:v>0</c:v>
                </c:pt>
                <c:pt idx="6462">
                  <c:v>0</c:v>
                </c:pt>
                <c:pt idx="6463">
                  <c:v>0</c:v>
                </c:pt>
                <c:pt idx="6464">
                  <c:v>0</c:v>
                </c:pt>
                <c:pt idx="6465">
                  <c:v>0</c:v>
                </c:pt>
                <c:pt idx="6466">
                  <c:v>0</c:v>
                </c:pt>
                <c:pt idx="6467">
                  <c:v>0</c:v>
                </c:pt>
                <c:pt idx="6468">
                  <c:v>0</c:v>
                </c:pt>
                <c:pt idx="6469">
                  <c:v>0</c:v>
                </c:pt>
                <c:pt idx="6470">
                  <c:v>0</c:v>
                </c:pt>
                <c:pt idx="6471">
                  <c:v>0</c:v>
                </c:pt>
                <c:pt idx="6472">
                  <c:v>0</c:v>
                </c:pt>
                <c:pt idx="6473">
                  <c:v>0</c:v>
                </c:pt>
                <c:pt idx="6474">
                  <c:v>0</c:v>
                </c:pt>
                <c:pt idx="6475">
                  <c:v>0</c:v>
                </c:pt>
                <c:pt idx="6476">
                  <c:v>0</c:v>
                </c:pt>
                <c:pt idx="6477">
                  <c:v>0</c:v>
                </c:pt>
                <c:pt idx="6478">
                  <c:v>0</c:v>
                </c:pt>
                <c:pt idx="6479">
                  <c:v>0</c:v>
                </c:pt>
                <c:pt idx="6480">
                  <c:v>0</c:v>
                </c:pt>
                <c:pt idx="6481">
                  <c:v>0</c:v>
                </c:pt>
                <c:pt idx="6482">
                  <c:v>0</c:v>
                </c:pt>
                <c:pt idx="6483">
                  <c:v>0</c:v>
                </c:pt>
                <c:pt idx="6484">
                  <c:v>0</c:v>
                </c:pt>
                <c:pt idx="6485">
                  <c:v>0</c:v>
                </c:pt>
                <c:pt idx="6486">
                  <c:v>0</c:v>
                </c:pt>
                <c:pt idx="6487">
                  <c:v>0</c:v>
                </c:pt>
                <c:pt idx="6488">
                  <c:v>0</c:v>
                </c:pt>
                <c:pt idx="6489">
                  <c:v>0</c:v>
                </c:pt>
                <c:pt idx="6490">
                  <c:v>0</c:v>
                </c:pt>
                <c:pt idx="6491">
                  <c:v>0</c:v>
                </c:pt>
                <c:pt idx="6492">
                  <c:v>0</c:v>
                </c:pt>
                <c:pt idx="6493">
                  <c:v>0</c:v>
                </c:pt>
                <c:pt idx="6494">
                  <c:v>0</c:v>
                </c:pt>
                <c:pt idx="6495">
                  <c:v>0</c:v>
                </c:pt>
                <c:pt idx="6496">
                  <c:v>0</c:v>
                </c:pt>
                <c:pt idx="6497">
                  <c:v>0</c:v>
                </c:pt>
                <c:pt idx="6498">
                  <c:v>0</c:v>
                </c:pt>
                <c:pt idx="6499">
                  <c:v>0</c:v>
                </c:pt>
                <c:pt idx="6500">
                  <c:v>0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1090</c:v>
                </c:pt>
                <c:pt idx="6505">
                  <c:v>0</c:v>
                </c:pt>
                <c:pt idx="6506">
                  <c:v>0</c:v>
                </c:pt>
                <c:pt idx="6507">
                  <c:v>0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0</c:v>
                </c:pt>
                <c:pt idx="6513">
                  <c:v>0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766</c:v>
                </c:pt>
                <c:pt idx="6519">
                  <c:v>0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0</c:v>
                </c:pt>
                <c:pt idx="6527">
                  <c:v>827.89999999999964</c:v>
                </c:pt>
                <c:pt idx="6528">
                  <c:v>0</c:v>
                </c:pt>
                <c:pt idx="6529">
                  <c:v>0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0</c:v>
                </c:pt>
                <c:pt idx="6540">
                  <c:v>0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2166</c:v>
                </c:pt>
                <c:pt idx="6554">
                  <c:v>1000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0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0</c:v>
                </c:pt>
                <c:pt idx="6585">
                  <c:v>0</c:v>
                </c:pt>
                <c:pt idx="6586">
                  <c:v>0</c:v>
                </c:pt>
                <c:pt idx="6587">
                  <c:v>0</c:v>
                </c:pt>
                <c:pt idx="6588">
                  <c:v>0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0</c:v>
                </c:pt>
                <c:pt idx="6597">
                  <c:v>0</c:v>
                </c:pt>
                <c:pt idx="6598">
                  <c:v>0</c:v>
                </c:pt>
                <c:pt idx="6599">
                  <c:v>0</c:v>
                </c:pt>
                <c:pt idx="6600">
                  <c:v>0</c:v>
                </c:pt>
                <c:pt idx="6601">
                  <c:v>0</c:v>
                </c:pt>
                <c:pt idx="6602">
                  <c:v>0</c:v>
                </c:pt>
                <c:pt idx="6603">
                  <c:v>0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</c:v>
                </c:pt>
                <c:pt idx="6632">
                  <c:v>0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0</c:v>
                </c:pt>
                <c:pt idx="6637">
                  <c:v>0</c:v>
                </c:pt>
                <c:pt idx="6638">
                  <c:v>0</c:v>
                </c:pt>
                <c:pt idx="6639">
                  <c:v>0</c:v>
                </c:pt>
                <c:pt idx="6640">
                  <c:v>0</c:v>
                </c:pt>
                <c:pt idx="6641">
                  <c:v>0</c:v>
                </c:pt>
                <c:pt idx="6642">
                  <c:v>1570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1000.0000000000002</c:v>
                </c:pt>
                <c:pt idx="6647">
                  <c:v>0</c:v>
                </c:pt>
                <c:pt idx="6648">
                  <c:v>10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</c:v>
                </c:pt>
                <c:pt idx="6653">
                  <c:v>0</c:v>
                </c:pt>
                <c:pt idx="6654">
                  <c:v>0</c:v>
                </c:pt>
                <c:pt idx="6655">
                  <c:v>0</c:v>
                </c:pt>
                <c:pt idx="6656">
                  <c:v>0</c:v>
                </c:pt>
                <c:pt idx="6657">
                  <c:v>0</c:v>
                </c:pt>
                <c:pt idx="6658">
                  <c:v>0</c:v>
                </c:pt>
                <c:pt idx="6659">
                  <c:v>0</c:v>
                </c:pt>
                <c:pt idx="6660">
                  <c:v>0</c:v>
                </c:pt>
                <c:pt idx="6661">
                  <c:v>0</c:v>
                </c:pt>
                <c:pt idx="6662">
                  <c:v>0</c:v>
                </c:pt>
                <c:pt idx="6663">
                  <c:v>0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0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0</c:v>
                </c:pt>
                <c:pt idx="6702">
                  <c:v>0</c:v>
                </c:pt>
                <c:pt idx="6703">
                  <c:v>0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0</c:v>
                </c:pt>
                <c:pt idx="6713">
                  <c:v>240</c:v>
                </c:pt>
                <c:pt idx="6714">
                  <c:v>0</c:v>
                </c:pt>
                <c:pt idx="6715">
                  <c:v>0</c:v>
                </c:pt>
                <c:pt idx="6716">
                  <c:v>0</c:v>
                </c:pt>
                <c:pt idx="6717">
                  <c:v>0</c:v>
                </c:pt>
                <c:pt idx="6718">
                  <c:v>0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4808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0</c:v>
                </c:pt>
                <c:pt idx="6751">
                  <c:v>0</c:v>
                </c:pt>
                <c:pt idx="6752">
                  <c:v>0</c:v>
                </c:pt>
                <c:pt idx="6753">
                  <c:v>0</c:v>
                </c:pt>
                <c:pt idx="6754">
                  <c:v>0</c:v>
                </c:pt>
                <c:pt idx="6755">
                  <c:v>1750</c:v>
                </c:pt>
                <c:pt idx="6756">
                  <c:v>0</c:v>
                </c:pt>
                <c:pt idx="6757">
                  <c:v>0</c:v>
                </c:pt>
                <c:pt idx="6758">
                  <c:v>0</c:v>
                </c:pt>
                <c:pt idx="6759">
                  <c:v>0</c:v>
                </c:pt>
                <c:pt idx="6760">
                  <c:v>0</c:v>
                </c:pt>
                <c:pt idx="6761">
                  <c:v>0</c:v>
                </c:pt>
                <c:pt idx="6762">
                  <c:v>0</c:v>
                </c:pt>
                <c:pt idx="6763">
                  <c:v>0</c:v>
                </c:pt>
                <c:pt idx="6764">
                  <c:v>0</c:v>
                </c:pt>
                <c:pt idx="6765">
                  <c:v>0</c:v>
                </c:pt>
                <c:pt idx="6766">
                  <c:v>0</c:v>
                </c:pt>
                <c:pt idx="6767">
                  <c:v>0</c:v>
                </c:pt>
                <c:pt idx="6768">
                  <c:v>0</c:v>
                </c:pt>
                <c:pt idx="6769">
                  <c:v>0</c:v>
                </c:pt>
                <c:pt idx="6770">
                  <c:v>0</c:v>
                </c:pt>
                <c:pt idx="6771">
                  <c:v>0</c:v>
                </c:pt>
                <c:pt idx="6772">
                  <c:v>0</c:v>
                </c:pt>
                <c:pt idx="6773">
                  <c:v>0</c:v>
                </c:pt>
                <c:pt idx="6774">
                  <c:v>0</c:v>
                </c:pt>
                <c:pt idx="6775">
                  <c:v>0</c:v>
                </c:pt>
                <c:pt idx="6776">
                  <c:v>0</c:v>
                </c:pt>
                <c:pt idx="6777">
                  <c:v>0</c:v>
                </c:pt>
                <c:pt idx="6778">
                  <c:v>0</c:v>
                </c:pt>
                <c:pt idx="6779">
                  <c:v>0</c:v>
                </c:pt>
                <c:pt idx="6780">
                  <c:v>0</c:v>
                </c:pt>
                <c:pt idx="6781">
                  <c:v>0</c:v>
                </c:pt>
                <c:pt idx="6782">
                  <c:v>0</c:v>
                </c:pt>
                <c:pt idx="6783">
                  <c:v>0</c:v>
                </c:pt>
                <c:pt idx="6784">
                  <c:v>0</c:v>
                </c:pt>
                <c:pt idx="6785">
                  <c:v>0</c:v>
                </c:pt>
                <c:pt idx="6786">
                  <c:v>0</c:v>
                </c:pt>
                <c:pt idx="6787">
                  <c:v>0</c:v>
                </c:pt>
                <c:pt idx="6788">
                  <c:v>0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2000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0</c:v>
                </c:pt>
                <c:pt idx="6845">
                  <c:v>0</c:v>
                </c:pt>
                <c:pt idx="6846">
                  <c:v>0</c:v>
                </c:pt>
                <c:pt idx="6847">
                  <c:v>0</c:v>
                </c:pt>
                <c:pt idx="6848">
                  <c:v>0</c:v>
                </c:pt>
                <c:pt idx="6849">
                  <c:v>0</c:v>
                </c:pt>
                <c:pt idx="6850">
                  <c:v>0</c:v>
                </c:pt>
                <c:pt idx="6851">
                  <c:v>2500</c:v>
                </c:pt>
                <c:pt idx="6852">
                  <c:v>0</c:v>
                </c:pt>
                <c:pt idx="6853">
                  <c:v>0</c:v>
                </c:pt>
                <c:pt idx="6854">
                  <c:v>0</c:v>
                </c:pt>
                <c:pt idx="6855">
                  <c:v>0</c:v>
                </c:pt>
                <c:pt idx="6856">
                  <c:v>0</c:v>
                </c:pt>
                <c:pt idx="6857">
                  <c:v>0</c:v>
                </c:pt>
                <c:pt idx="6858">
                  <c:v>0</c:v>
                </c:pt>
                <c:pt idx="6859">
                  <c:v>0</c:v>
                </c:pt>
                <c:pt idx="6860">
                  <c:v>0</c:v>
                </c:pt>
                <c:pt idx="6861">
                  <c:v>0</c:v>
                </c:pt>
                <c:pt idx="6862">
                  <c:v>0</c:v>
                </c:pt>
                <c:pt idx="6863">
                  <c:v>0</c:v>
                </c:pt>
                <c:pt idx="6864">
                  <c:v>0</c:v>
                </c:pt>
                <c:pt idx="6865">
                  <c:v>0</c:v>
                </c:pt>
                <c:pt idx="6866">
                  <c:v>0</c:v>
                </c:pt>
                <c:pt idx="6867">
                  <c:v>0</c:v>
                </c:pt>
                <c:pt idx="6868">
                  <c:v>0</c:v>
                </c:pt>
                <c:pt idx="6869">
                  <c:v>0</c:v>
                </c:pt>
                <c:pt idx="6870">
                  <c:v>0</c:v>
                </c:pt>
                <c:pt idx="6871">
                  <c:v>0</c:v>
                </c:pt>
                <c:pt idx="6872">
                  <c:v>0</c:v>
                </c:pt>
                <c:pt idx="6873">
                  <c:v>0</c:v>
                </c:pt>
                <c:pt idx="6874">
                  <c:v>0</c:v>
                </c:pt>
                <c:pt idx="6875">
                  <c:v>0</c:v>
                </c:pt>
                <c:pt idx="6876">
                  <c:v>0</c:v>
                </c:pt>
                <c:pt idx="6877">
                  <c:v>118</c:v>
                </c:pt>
                <c:pt idx="6878">
                  <c:v>0</c:v>
                </c:pt>
                <c:pt idx="6879">
                  <c:v>0</c:v>
                </c:pt>
                <c:pt idx="6880">
                  <c:v>0</c:v>
                </c:pt>
                <c:pt idx="6881">
                  <c:v>1216</c:v>
                </c:pt>
                <c:pt idx="6882">
                  <c:v>0</c:v>
                </c:pt>
                <c:pt idx="6883">
                  <c:v>0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222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350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250</c:v>
                </c:pt>
                <c:pt idx="6918">
                  <c:v>0</c:v>
                </c:pt>
                <c:pt idx="6919">
                  <c:v>360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0</c:v>
                </c:pt>
                <c:pt idx="6943">
                  <c:v>0</c:v>
                </c:pt>
                <c:pt idx="6944">
                  <c:v>0</c:v>
                </c:pt>
                <c:pt idx="6945">
                  <c:v>0</c:v>
                </c:pt>
                <c:pt idx="6946">
                  <c:v>0</c:v>
                </c:pt>
                <c:pt idx="6947">
                  <c:v>0</c:v>
                </c:pt>
                <c:pt idx="6948">
                  <c:v>0</c:v>
                </c:pt>
                <c:pt idx="6949">
                  <c:v>0</c:v>
                </c:pt>
                <c:pt idx="6950">
                  <c:v>0</c:v>
                </c:pt>
                <c:pt idx="6951">
                  <c:v>0</c:v>
                </c:pt>
                <c:pt idx="6952">
                  <c:v>0</c:v>
                </c:pt>
                <c:pt idx="6953">
                  <c:v>0</c:v>
                </c:pt>
                <c:pt idx="6954">
                  <c:v>0</c:v>
                </c:pt>
                <c:pt idx="6955">
                  <c:v>0</c:v>
                </c:pt>
                <c:pt idx="6956">
                  <c:v>0</c:v>
                </c:pt>
                <c:pt idx="6957">
                  <c:v>0</c:v>
                </c:pt>
                <c:pt idx="6958">
                  <c:v>0</c:v>
                </c:pt>
                <c:pt idx="6959">
                  <c:v>0</c:v>
                </c:pt>
                <c:pt idx="6960">
                  <c:v>0</c:v>
                </c:pt>
                <c:pt idx="6961">
                  <c:v>0</c:v>
                </c:pt>
                <c:pt idx="6962">
                  <c:v>0</c:v>
                </c:pt>
                <c:pt idx="6963">
                  <c:v>0</c:v>
                </c:pt>
                <c:pt idx="6964">
                  <c:v>0</c:v>
                </c:pt>
                <c:pt idx="6965">
                  <c:v>0</c:v>
                </c:pt>
                <c:pt idx="6966">
                  <c:v>0</c:v>
                </c:pt>
                <c:pt idx="6967">
                  <c:v>0</c:v>
                </c:pt>
                <c:pt idx="6968">
                  <c:v>0</c:v>
                </c:pt>
                <c:pt idx="6969">
                  <c:v>0</c:v>
                </c:pt>
                <c:pt idx="6970">
                  <c:v>0</c:v>
                </c:pt>
                <c:pt idx="6971">
                  <c:v>0</c:v>
                </c:pt>
                <c:pt idx="6972">
                  <c:v>0</c:v>
                </c:pt>
                <c:pt idx="6973">
                  <c:v>0</c:v>
                </c:pt>
                <c:pt idx="6974">
                  <c:v>0</c:v>
                </c:pt>
                <c:pt idx="6975">
                  <c:v>0</c:v>
                </c:pt>
                <c:pt idx="6976">
                  <c:v>0</c:v>
                </c:pt>
                <c:pt idx="6977">
                  <c:v>0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0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10</c:v>
                </c:pt>
                <c:pt idx="6995">
                  <c:v>0</c:v>
                </c:pt>
                <c:pt idx="6996">
                  <c:v>0</c:v>
                </c:pt>
                <c:pt idx="6997">
                  <c:v>0</c:v>
                </c:pt>
                <c:pt idx="6998">
                  <c:v>0</c:v>
                </c:pt>
                <c:pt idx="6999">
                  <c:v>1056</c:v>
                </c:pt>
                <c:pt idx="7000">
                  <c:v>0</c:v>
                </c:pt>
                <c:pt idx="7001">
                  <c:v>0</c:v>
                </c:pt>
                <c:pt idx="7002">
                  <c:v>0</c:v>
                </c:pt>
                <c:pt idx="7003">
                  <c:v>0</c:v>
                </c:pt>
                <c:pt idx="7004">
                  <c:v>0</c:v>
                </c:pt>
                <c:pt idx="7005">
                  <c:v>0</c:v>
                </c:pt>
                <c:pt idx="7006">
                  <c:v>0</c:v>
                </c:pt>
                <c:pt idx="7007">
                  <c:v>0</c:v>
                </c:pt>
                <c:pt idx="7008">
                  <c:v>0</c:v>
                </c:pt>
                <c:pt idx="7009">
                  <c:v>0</c:v>
                </c:pt>
                <c:pt idx="7010">
                  <c:v>0</c:v>
                </c:pt>
                <c:pt idx="7011">
                  <c:v>0</c:v>
                </c:pt>
                <c:pt idx="7012">
                  <c:v>0</c:v>
                </c:pt>
                <c:pt idx="7013">
                  <c:v>0</c:v>
                </c:pt>
                <c:pt idx="7014">
                  <c:v>0</c:v>
                </c:pt>
                <c:pt idx="7015">
                  <c:v>0</c:v>
                </c:pt>
                <c:pt idx="7016">
                  <c:v>1596</c:v>
                </c:pt>
                <c:pt idx="7017">
                  <c:v>0</c:v>
                </c:pt>
                <c:pt idx="7018">
                  <c:v>0</c:v>
                </c:pt>
                <c:pt idx="7019">
                  <c:v>0</c:v>
                </c:pt>
                <c:pt idx="7020">
                  <c:v>0</c:v>
                </c:pt>
                <c:pt idx="7021">
                  <c:v>0</c:v>
                </c:pt>
                <c:pt idx="7022">
                  <c:v>0</c:v>
                </c:pt>
                <c:pt idx="7023">
                  <c:v>0</c:v>
                </c:pt>
                <c:pt idx="7024">
                  <c:v>10</c:v>
                </c:pt>
                <c:pt idx="7025">
                  <c:v>1536</c:v>
                </c:pt>
                <c:pt idx="7026">
                  <c:v>0</c:v>
                </c:pt>
                <c:pt idx="7027">
                  <c:v>50</c:v>
                </c:pt>
                <c:pt idx="7028">
                  <c:v>0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0</c:v>
                </c:pt>
                <c:pt idx="7036">
                  <c:v>0</c:v>
                </c:pt>
                <c:pt idx="7037">
                  <c:v>0</c:v>
                </c:pt>
                <c:pt idx="7038">
                  <c:v>0</c:v>
                </c:pt>
                <c:pt idx="7039">
                  <c:v>0</c:v>
                </c:pt>
                <c:pt idx="7040">
                  <c:v>0</c:v>
                </c:pt>
                <c:pt idx="7041">
                  <c:v>0</c:v>
                </c:pt>
                <c:pt idx="7042">
                  <c:v>0</c:v>
                </c:pt>
                <c:pt idx="7043">
                  <c:v>0</c:v>
                </c:pt>
                <c:pt idx="7044">
                  <c:v>0</c:v>
                </c:pt>
                <c:pt idx="7045">
                  <c:v>0</c:v>
                </c:pt>
                <c:pt idx="7046">
                  <c:v>0</c:v>
                </c:pt>
                <c:pt idx="7047">
                  <c:v>0</c:v>
                </c:pt>
                <c:pt idx="7048">
                  <c:v>0</c:v>
                </c:pt>
                <c:pt idx="7049">
                  <c:v>0</c:v>
                </c:pt>
                <c:pt idx="7050">
                  <c:v>0</c:v>
                </c:pt>
                <c:pt idx="7051">
                  <c:v>0</c:v>
                </c:pt>
                <c:pt idx="7052">
                  <c:v>0</c:v>
                </c:pt>
                <c:pt idx="7053">
                  <c:v>0</c:v>
                </c:pt>
                <c:pt idx="7054">
                  <c:v>274.99999999999989</c:v>
                </c:pt>
                <c:pt idx="7055">
                  <c:v>0</c:v>
                </c:pt>
                <c:pt idx="7056">
                  <c:v>0</c:v>
                </c:pt>
                <c:pt idx="7057">
                  <c:v>0</c:v>
                </c:pt>
                <c:pt idx="7058">
                  <c:v>0</c:v>
                </c:pt>
                <c:pt idx="7059">
                  <c:v>0</c:v>
                </c:pt>
                <c:pt idx="7060">
                  <c:v>0</c:v>
                </c:pt>
                <c:pt idx="7061">
                  <c:v>0</c:v>
                </c:pt>
                <c:pt idx="7062">
                  <c:v>0</c:v>
                </c:pt>
                <c:pt idx="7063">
                  <c:v>0</c:v>
                </c:pt>
                <c:pt idx="7064">
                  <c:v>0</c:v>
                </c:pt>
                <c:pt idx="7065">
                  <c:v>0</c:v>
                </c:pt>
                <c:pt idx="7066">
                  <c:v>0</c:v>
                </c:pt>
                <c:pt idx="7067">
                  <c:v>0</c:v>
                </c:pt>
                <c:pt idx="7068">
                  <c:v>0</c:v>
                </c:pt>
                <c:pt idx="7069">
                  <c:v>0</c:v>
                </c:pt>
                <c:pt idx="7070">
                  <c:v>0</c:v>
                </c:pt>
                <c:pt idx="7071">
                  <c:v>1155</c:v>
                </c:pt>
                <c:pt idx="7072">
                  <c:v>0</c:v>
                </c:pt>
                <c:pt idx="7073">
                  <c:v>0</c:v>
                </c:pt>
                <c:pt idx="7074">
                  <c:v>0</c:v>
                </c:pt>
                <c:pt idx="7075">
                  <c:v>0</c:v>
                </c:pt>
                <c:pt idx="7076">
                  <c:v>0</c:v>
                </c:pt>
                <c:pt idx="7077">
                  <c:v>0</c:v>
                </c:pt>
                <c:pt idx="7078">
                  <c:v>0</c:v>
                </c:pt>
                <c:pt idx="7079">
                  <c:v>0</c:v>
                </c:pt>
                <c:pt idx="7080">
                  <c:v>0</c:v>
                </c:pt>
                <c:pt idx="7081">
                  <c:v>0</c:v>
                </c:pt>
                <c:pt idx="7082">
                  <c:v>0</c:v>
                </c:pt>
                <c:pt idx="7083">
                  <c:v>800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0</c:v>
                </c:pt>
                <c:pt idx="7110">
                  <c:v>0</c:v>
                </c:pt>
                <c:pt idx="7111">
                  <c:v>0</c:v>
                </c:pt>
                <c:pt idx="7112">
                  <c:v>0</c:v>
                </c:pt>
                <c:pt idx="7113">
                  <c:v>0</c:v>
                </c:pt>
                <c:pt idx="7114">
                  <c:v>0</c:v>
                </c:pt>
                <c:pt idx="7115">
                  <c:v>510</c:v>
                </c:pt>
                <c:pt idx="7116">
                  <c:v>0</c:v>
                </c:pt>
                <c:pt idx="7117">
                  <c:v>0</c:v>
                </c:pt>
                <c:pt idx="7118">
                  <c:v>0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0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1056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0</c:v>
                </c:pt>
                <c:pt idx="7132">
                  <c:v>0</c:v>
                </c:pt>
                <c:pt idx="7133">
                  <c:v>0</c:v>
                </c:pt>
                <c:pt idx="7134">
                  <c:v>0</c:v>
                </c:pt>
                <c:pt idx="7135">
                  <c:v>0</c:v>
                </c:pt>
                <c:pt idx="7136">
                  <c:v>0</c:v>
                </c:pt>
                <c:pt idx="7137">
                  <c:v>0</c:v>
                </c:pt>
                <c:pt idx="7138">
                  <c:v>0</c:v>
                </c:pt>
                <c:pt idx="7139">
                  <c:v>0</c:v>
                </c:pt>
                <c:pt idx="7140">
                  <c:v>0</c:v>
                </c:pt>
                <c:pt idx="7141">
                  <c:v>0</c:v>
                </c:pt>
                <c:pt idx="7142">
                  <c:v>0</c:v>
                </c:pt>
                <c:pt idx="7143">
                  <c:v>0</c:v>
                </c:pt>
                <c:pt idx="7144">
                  <c:v>0</c:v>
                </c:pt>
                <c:pt idx="7145">
                  <c:v>0</c:v>
                </c:pt>
                <c:pt idx="7146">
                  <c:v>0</c:v>
                </c:pt>
                <c:pt idx="7147">
                  <c:v>0</c:v>
                </c:pt>
                <c:pt idx="7148">
                  <c:v>0</c:v>
                </c:pt>
                <c:pt idx="7149">
                  <c:v>0</c:v>
                </c:pt>
                <c:pt idx="7150">
                  <c:v>0</c:v>
                </c:pt>
                <c:pt idx="7151">
                  <c:v>0</c:v>
                </c:pt>
                <c:pt idx="7152">
                  <c:v>0</c:v>
                </c:pt>
                <c:pt idx="7153">
                  <c:v>0</c:v>
                </c:pt>
                <c:pt idx="7154">
                  <c:v>0</c:v>
                </c:pt>
                <c:pt idx="7155">
                  <c:v>0</c:v>
                </c:pt>
                <c:pt idx="7156">
                  <c:v>0</c:v>
                </c:pt>
                <c:pt idx="7157">
                  <c:v>0</c:v>
                </c:pt>
                <c:pt idx="7158">
                  <c:v>0</c:v>
                </c:pt>
                <c:pt idx="7159">
                  <c:v>0</c:v>
                </c:pt>
                <c:pt idx="7160">
                  <c:v>0</c:v>
                </c:pt>
                <c:pt idx="7161">
                  <c:v>0</c:v>
                </c:pt>
                <c:pt idx="7162">
                  <c:v>0</c:v>
                </c:pt>
                <c:pt idx="7163">
                  <c:v>40</c:v>
                </c:pt>
                <c:pt idx="7164">
                  <c:v>0</c:v>
                </c:pt>
                <c:pt idx="7165">
                  <c:v>0</c:v>
                </c:pt>
                <c:pt idx="7166">
                  <c:v>0</c:v>
                </c:pt>
                <c:pt idx="7167">
                  <c:v>0</c:v>
                </c:pt>
                <c:pt idx="7168">
                  <c:v>0</c:v>
                </c:pt>
                <c:pt idx="7169">
                  <c:v>0</c:v>
                </c:pt>
                <c:pt idx="7170">
                  <c:v>0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0</c:v>
                </c:pt>
                <c:pt idx="7177">
                  <c:v>0</c:v>
                </c:pt>
                <c:pt idx="7178">
                  <c:v>0</c:v>
                </c:pt>
                <c:pt idx="7179">
                  <c:v>0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10</c:v>
                </c:pt>
                <c:pt idx="7188">
                  <c:v>0</c:v>
                </c:pt>
                <c:pt idx="7189">
                  <c:v>0</c:v>
                </c:pt>
                <c:pt idx="7190">
                  <c:v>0</c:v>
                </c:pt>
                <c:pt idx="7191">
                  <c:v>0</c:v>
                </c:pt>
                <c:pt idx="7192">
                  <c:v>0</c:v>
                </c:pt>
                <c:pt idx="7193">
                  <c:v>0</c:v>
                </c:pt>
                <c:pt idx="7194">
                  <c:v>0</c:v>
                </c:pt>
                <c:pt idx="7195">
                  <c:v>0</c:v>
                </c:pt>
                <c:pt idx="7196">
                  <c:v>0</c:v>
                </c:pt>
                <c:pt idx="7197">
                  <c:v>0</c:v>
                </c:pt>
                <c:pt idx="7198">
                  <c:v>10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2500</c:v>
                </c:pt>
                <c:pt idx="7219">
                  <c:v>0</c:v>
                </c:pt>
                <c:pt idx="7220">
                  <c:v>0</c:v>
                </c:pt>
                <c:pt idx="7221">
                  <c:v>1084.46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0</c:v>
                </c:pt>
                <c:pt idx="7261">
                  <c:v>0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4776</c:v>
                </c:pt>
                <c:pt idx="7284">
                  <c:v>0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10</c:v>
                </c:pt>
                <c:pt idx="7314">
                  <c:v>0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783.96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250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649.99999999999989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9183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720</c:v>
                </c:pt>
                <c:pt idx="7402">
                  <c:v>0</c:v>
                </c:pt>
                <c:pt idx="7403">
                  <c:v>0</c:v>
                </c:pt>
                <c:pt idx="7404">
                  <c:v>10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0</c:v>
                </c:pt>
                <c:pt idx="7409">
                  <c:v>0</c:v>
                </c:pt>
                <c:pt idx="7410">
                  <c:v>0</c:v>
                </c:pt>
                <c:pt idx="7411">
                  <c:v>0</c:v>
                </c:pt>
                <c:pt idx="7412">
                  <c:v>0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0</c:v>
                </c:pt>
                <c:pt idx="7423">
                  <c:v>0</c:v>
                </c:pt>
                <c:pt idx="7424">
                  <c:v>0</c:v>
                </c:pt>
                <c:pt idx="7425">
                  <c:v>0</c:v>
                </c:pt>
                <c:pt idx="7426">
                  <c:v>0</c:v>
                </c:pt>
                <c:pt idx="7427">
                  <c:v>0</c:v>
                </c:pt>
                <c:pt idx="7428">
                  <c:v>0</c:v>
                </c:pt>
                <c:pt idx="7429">
                  <c:v>0</c:v>
                </c:pt>
                <c:pt idx="7430">
                  <c:v>0</c:v>
                </c:pt>
                <c:pt idx="7431">
                  <c:v>0</c:v>
                </c:pt>
                <c:pt idx="7432">
                  <c:v>0</c:v>
                </c:pt>
                <c:pt idx="7433">
                  <c:v>0</c:v>
                </c:pt>
                <c:pt idx="7434">
                  <c:v>0</c:v>
                </c:pt>
                <c:pt idx="7435">
                  <c:v>0</c:v>
                </c:pt>
                <c:pt idx="7436">
                  <c:v>0</c:v>
                </c:pt>
                <c:pt idx="7437">
                  <c:v>0</c:v>
                </c:pt>
                <c:pt idx="7438">
                  <c:v>0</c:v>
                </c:pt>
                <c:pt idx="7439">
                  <c:v>0</c:v>
                </c:pt>
                <c:pt idx="7440">
                  <c:v>0</c:v>
                </c:pt>
                <c:pt idx="7441">
                  <c:v>0</c:v>
                </c:pt>
                <c:pt idx="7442">
                  <c:v>0</c:v>
                </c:pt>
                <c:pt idx="7443">
                  <c:v>0</c:v>
                </c:pt>
                <c:pt idx="7444">
                  <c:v>0</c:v>
                </c:pt>
                <c:pt idx="7445">
                  <c:v>0</c:v>
                </c:pt>
                <c:pt idx="7446">
                  <c:v>0</c:v>
                </c:pt>
                <c:pt idx="7447">
                  <c:v>0</c:v>
                </c:pt>
                <c:pt idx="7448">
                  <c:v>0</c:v>
                </c:pt>
                <c:pt idx="7449">
                  <c:v>0</c:v>
                </c:pt>
                <c:pt idx="7450">
                  <c:v>0</c:v>
                </c:pt>
                <c:pt idx="7451">
                  <c:v>0</c:v>
                </c:pt>
                <c:pt idx="7452">
                  <c:v>0</c:v>
                </c:pt>
                <c:pt idx="7453">
                  <c:v>0</c:v>
                </c:pt>
                <c:pt idx="7454">
                  <c:v>0</c:v>
                </c:pt>
                <c:pt idx="7455">
                  <c:v>0</c:v>
                </c:pt>
                <c:pt idx="7456">
                  <c:v>0</c:v>
                </c:pt>
                <c:pt idx="7457">
                  <c:v>0</c:v>
                </c:pt>
                <c:pt idx="7458">
                  <c:v>0</c:v>
                </c:pt>
                <c:pt idx="7459">
                  <c:v>0</c:v>
                </c:pt>
                <c:pt idx="7460">
                  <c:v>183.77999999999997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0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1536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1596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0</c:v>
                </c:pt>
                <c:pt idx="7517">
                  <c:v>0</c:v>
                </c:pt>
                <c:pt idx="7518">
                  <c:v>0</c:v>
                </c:pt>
                <c:pt idx="7519">
                  <c:v>0</c:v>
                </c:pt>
                <c:pt idx="7520">
                  <c:v>0</c:v>
                </c:pt>
                <c:pt idx="7521">
                  <c:v>0</c:v>
                </c:pt>
                <c:pt idx="7522">
                  <c:v>0</c:v>
                </c:pt>
                <c:pt idx="7523">
                  <c:v>0</c:v>
                </c:pt>
                <c:pt idx="7524">
                  <c:v>0</c:v>
                </c:pt>
                <c:pt idx="7525">
                  <c:v>0</c:v>
                </c:pt>
                <c:pt idx="7526">
                  <c:v>0</c:v>
                </c:pt>
                <c:pt idx="7527">
                  <c:v>0</c:v>
                </c:pt>
                <c:pt idx="7528">
                  <c:v>0</c:v>
                </c:pt>
                <c:pt idx="7529">
                  <c:v>0</c:v>
                </c:pt>
                <c:pt idx="7530">
                  <c:v>0</c:v>
                </c:pt>
                <c:pt idx="7531">
                  <c:v>0</c:v>
                </c:pt>
                <c:pt idx="7532">
                  <c:v>5490.83</c:v>
                </c:pt>
                <c:pt idx="7533">
                  <c:v>0</c:v>
                </c:pt>
                <c:pt idx="7534">
                  <c:v>0</c:v>
                </c:pt>
                <c:pt idx="7535">
                  <c:v>0</c:v>
                </c:pt>
                <c:pt idx="7536">
                  <c:v>0</c:v>
                </c:pt>
                <c:pt idx="7537">
                  <c:v>0</c:v>
                </c:pt>
                <c:pt idx="7538">
                  <c:v>0</c:v>
                </c:pt>
                <c:pt idx="7539">
                  <c:v>0</c:v>
                </c:pt>
                <c:pt idx="7540">
                  <c:v>0</c:v>
                </c:pt>
                <c:pt idx="7541">
                  <c:v>0</c:v>
                </c:pt>
                <c:pt idx="7542">
                  <c:v>0</c:v>
                </c:pt>
                <c:pt idx="7543">
                  <c:v>0</c:v>
                </c:pt>
                <c:pt idx="7544">
                  <c:v>0</c:v>
                </c:pt>
                <c:pt idx="7545">
                  <c:v>0</c:v>
                </c:pt>
                <c:pt idx="7546">
                  <c:v>0</c:v>
                </c:pt>
                <c:pt idx="7547">
                  <c:v>0</c:v>
                </c:pt>
                <c:pt idx="7548">
                  <c:v>0</c:v>
                </c:pt>
                <c:pt idx="7549">
                  <c:v>0</c:v>
                </c:pt>
                <c:pt idx="7550">
                  <c:v>0</c:v>
                </c:pt>
                <c:pt idx="7551">
                  <c:v>0</c:v>
                </c:pt>
                <c:pt idx="7552">
                  <c:v>0</c:v>
                </c:pt>
                <c:pt idx="7553">
                  <c:v>0</c:v>
                </c:pt>
                <c:pt idx="7554">
                  <c:v>0</c:v>
                </c:pt>
                <c:pt idx="7555">
                  <c:v>0</c:v>
                </c:pt>
                <c:pt idx="7556">
                  <c:v>0</c:v>
                </c:pt>
                <c:pt idx="7557">
                  <c:v>0</c:v>
                </c:pt>
                <c:pt idx="7558">
                  <c:v>0</c:v>
                </c:pt>
                <c:pt idx="7559">
                  <c:v>0</c:v>
                </c:pt>
                <c:pt idx="7560">
                  <c:v>0</c:v>
                </c:pt>
                <c:pt idx="7561">
                  <c:v>0</c:v>
                </c:pt>
                <c:pt idx="7562">
                  <c:v>0</c:v>
                </c:pt>
                <c:pt idx="7563">
                  <c:v>0</c:v>
                </c:pt>
                <c:pt idx="7564">
                  <c:v>0</c:v>
                </c:pt>
                <c:pt idx="7565">
                  <c:v>0</c:v>
                </c:pt>
                <c:pt idx="7566">
                  <c:v>2362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0</c:v>
                </c:pt>
                <c:pt idx="7594">
                  <c:v>0</c:v>
                </c:pt>
                <c:pt idx="7595">
                  <c:v>0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0</c:v>
                </c:pt>
                <c:pt idx="7615">
                  <c:v>120</c:v>
                </c:pt>
                <c:pt idx="7616">
                  <c:v>0</c:v>
                </c:pt>
                <c:pt idx="7617">
                  <c:v>0</c:v>
                </c:pt>
                <c:pt idx="7618">
                  <c:v>1386</c:v>
                </c:pt>
                <c:pt idx="7619">
                  <c:v>0</c:v>
                </c:pt>
                <c:pt idx="7620">
                  <c:v>0</c:v>
                </c:pt>
                <c:pt idx="7621">
                  <c:v>0</c:v>
                </c:pt>
                <c:pt idx="7622">
                  <c:v>0</c:v>
                </c:pt>
                <c:pt idx="7623">
                  <c:v>0</c:v>
                </c:pt>
                <c:pt idx="7624">
                  <c:v>0</c:v>
                </c:pt>
                <c:pt idx="7625">
                  <c:v>0</c:v>
                </c:pt>
                <c:pt idx="7626">
                  <c:v>0</c:v>
                </c:pt>
                <c:pt idx="7627">
                  <c:v>0</c:v>
                </c:pt>
                <c:pt idx="7628">
                  <c:v>0</c:v>
                </c:pt>
                <c:pt idx="7629">
                  <c:v>0</c:v>
                </c:pt>
                <c:pt idx="7630">
                  <c:v>0</c:v>
                </c:pt>
                <c:pt idx="7631">
                  <c:v>0</c:v>
                </c:pt>
                <c:pt idx="7632">
                  <c:v>0</c:v>
                </c:pt>
                <c:pt idx="7633">
                  <c:v>0</c:v>
                </c:pt>
                <c:pt idx="7634">
                  <c:v>0</c:v>
                </c:pt>
                <c:pt idx="7635">
                  <c:v>0</c:v>
                </c:pt>
                <c:pt idx="7636">
                  <c:v>4000</c:v>
                </c:pt>
                <c:pt idx="7637">
                  <c:v>0</c:v>
                </c:pt>
                <c:pt idx="7638">
                  <c:v>0</c:v>
                </c:pt>
                <c:pt idx="7639">
                  <c:v>0</c:v>
                </c:pt>
                <c:pt idx="7640">
                  <c:v>0</c:v>
                </c:pt>
                <c:pt idx="7641">
                  <c:v>0</c:v>
                </c:pt>
                <c:pt idx="7642">
                  <c:v>0</c:v>
                </c:pt>
                <c:pt idx="7643">
                  <c:v>0</c:v>
                </c:pt>
                <c:pt idx="7644">
                  <c:v>0</c:v>
                </c:pt>
                <c:pt idx="7645">
                  <c:v>0</c:v>
                </c:pt>
                <c:pt idx="7646">
                  <c:v>0</c:v>
                </c:pt>
                <c:pt idx="7647">
                  <c:v>0</c:v>
                </c:pt>
                <c:pt idx="7648">
                  <c:v>0</c:v>
                </c:pt>
                <c:pt idx="7649">
                  <c:v>0</c:v>
                </c:pt>
                <c:pt idx="7650">
                  <c:v>0</c:v>
                </c:pt>
                <c:pt idx="7651">
                  <c:v>0</c:v>
                </c:pt>
                <c:pt idx="7652">
                  <c:v>0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</c:v>
                </c:pt>
                <c:pt idx="7665">
                  <c:v>0</c:v>
                </c:pt>
                <c:pt idx="7666">
                  <c:v>0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</c:v>
                </c:pt>
                <c:pt idx="7678">
                  <c:v>0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544.40000000000146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4000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0</c:v>
                </c:pt>
                <c:pt idx="7711">
                  <c:v>0</c:v>
                </c:pt>
                <c:pt idx="7712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36-41A5-9CE7-8E7AD06CF1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8277903"/>
        <c:axId val="1858279823"/>
      </c:scatterChart>
      <c:valAx>
        <c:axId val="1858277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000" b="0" i="0" u="none" strike="noStrike" kern="1200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Accident 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0000FF">
                <a:alpha val="87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8279823"/>
        <c:crosses val="autoZero"/>
        <c:crossBetween val="midCat"/>
      </c:valAx>
      <c:valAx>
        <c:axId val="1858279823"/>
        <c:scaling>
          <c:orientation val="minMax"/>
          <c:max val="2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Total cost movement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8277903"/>
        <c:crosses val="autoZero"/>
        <c:crossBetween val="midCat"/>
      </c:valAx>
      <c:spPr>
        <a:noFill/>
        <a:ln>
          <a:solidFill>
            <a:srgbClr val="0000FF">
              <a:alpha val="22000"/>
            </a:srgb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373984009416953"/>
          <c:y val="2.9721880917284334E-2"/>
          <c:w val="0.7904266109449577"/>
          <c:h val="0.91886547498370064"/>
        </c:manualLayout>
      </c:layout>
      <c:scatterChart>
        <c:scatterStyle val="lineMarker"/>
        <c:varyColors val="0"/>
        <c:ser>
          <c:idx val="0"/>
          <c:order val="0"/>
          <c:tx>
            <c:v>Cluster 2.0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accent5">
                  <a:lumMod val="50000"/>
                </a:schemeClr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'https://d.docs.live.net/68dc711872bb07c2/Desktop/[total_cost_by_accident_date_and_cluster_with_chart (1).xlsx]Sheet1'!$C$3:$C$8120</c:f>
              <c:numCache>
                <c:formatCode>General</c:formatCode>
                <c:ptCount val="8118"/>
                <c:pt idx="0">
                  <c:v>45029</c:v>
                </c:pt>
                <c:pt idx="1">
                  <c:v>44812</c:v>
                </c:pt>
                <c:pt idx="2">
                  <c:v>44971</c:v>
                </c:pt>
                <c:pt idx="3">
                  <c:v>45089</c:v>
                </c:pt>
                <c:pt idx="4">
                  <c:v>44835</c:v>
                </c:pt>
                <c:pt idx="5">
                  <c:v>44787</c:v>
                </c:pt>
                <c:pt idx="6">
                  <c:v>45036</c:v>
                </c:pt>
                <c:pt idx="7">
                  <c:v>45009</c:v>
                </c:pt>
                <c:pt idx="8">
                  <c:v>44966</c:v>
                </c:pt>
                <c:pt idx="9">
                  <c:v>45034</c:v>
                </c:pt>
                <c:pt idx="10">
                  <c:v>44987</c:v>
                </c:pt>
                <c:pt idx="11">
                  <c:v>44886</c:v>
                </c:pt>
                <c:pt idx="12">
                  <c:v>45103</c:v>
                </c:pt>
                <c:pt idx="13">
                  <c:v>44824</c:v>
                </c:pt>
                <c:pt idx="14">
                  <c:v>44881</c:v>
                </c:pt>
                <c:pt idx="15">
                  <c:v>44913</c:v>
                </c:pt>
                <c:pt idx="16">
                  <c:v>44759</c:v>
                </c:pt>
                <c:pt idx="17">
                  <c:v>44839</c:v>
                </c:pt>
                <c:pt idx="18">
                  <c:v>44909</c:v>
                </c:pt>
                <c:pt idx="19">
                  <c:v>44982</c:v>
                </c:pt>
                <c:pt idx="20">
                  <c:v>45099</c:v>
                </c:pt>
                <c:pt idx="21">
                  <c:v>44943</c:v>
                </c:pt>
                <c:pt idx="22">
                  <c:v>45098</c:v>
                </c:pt>
                <c:pt idx="23">
                  <c:v>45028</c:v>
                </c:pt>
                <c:pt idx="24">
                  <c:v>45076</c:v>
                </c:pt>
                <c:pt idx="25">
                  <c:v>44897</c:v>
                </c:pt>
                <c:pt idx="26">
                  <c:v>44787</c:v>
                </c:pt>
                <c:pt idx="27">
                  <c:v>44784</c:v>
                </c:pt>
                <c:pt idx="28">
                  <c:v>44888</c:v>
                </c:pt>
                <c:pt idx="29">
                  <c:v>44890</c:v>
                </c:pt>
                <c:pt idx="30">
                  <c:v>44888</c:v>
                </c:pt>
                <c:pt idx="31">
                  <c:v>45044</c:v>
                </c:pt>
                <c:pt idx="32">
                  <c:v>45086</c:v>
                </c:pt>
                <c:pt idx="33">
                  <c:v>44965</c:v>
                </c:pt>
                <c:pt idx="34">
                  <c:v>45021</c:v>
                </c:pt>
                <c:pt idx="35">
                  <c:v>44848</c:v>
                </c:pt>
                <c:pt idx="36">
                  <c:v>45002</c:v>
                </c:pt>
                <c:pt idx="37">
                  <c:v>44869</c:v>
                </c:pt>
                <c:pt idx="38">
                  <c:v>44901</c:v>
                </c:pt>
                <c:pt idx="39">
                  <c:v>44984</c:v>
                </c:pt>
                <c:pt idx="40">
                  <c:v>45077</c:v>
                </c:pt>
                <c:pt idx="41">
                  <c:v>45089</c:v>
                </c:pt>
                <c:pt idx="42">
                  <c:v>44957</c:v>
                </c:pt>
                <c:pt idx="43">
                  <c:v>44957</c:v>
                </c:pt>
                <c:pt idx="44">
                  <c:v>45041</c:v>
                </c:pt>
                <c:pt idx="45">
                  <c:v>45014</c:v>
                </c:pt>
                <c:pt idx="46">
                  <c:v>44911</c:v>
                </c:pt>
                <c:pt idx="47">
                  <c:v>44804</c:v>
                </c:pt>
                <c:pt idx="48">
                  <c:v>44872</c:v>
                </c:pt>
                <c:pt idx="49">
                  <c:v>45106</c:v>
                </c:pt>
                <c:pt idx="50">
                  <c:v>45065</c:v>
                </c:pt>
                <c:pt idx="51">
                  <c:v>44865</c:v>
                </c:pt>
                <c:pt idx="52">
                  <c:v>44921</c:v>
                </c:pt>
                <c:pt idx="53">
                  <c:v>44944</c:v>
                </c:pt>
                <c:pt idx="54">
                  <c:v>45077</c:v>
                </c:pt>
                <c:pt idx="55">
                  <c:v>44979</c:v>
                </c:pt>
                <c:pt idx="56">
                  <c:v>45031</c:v>
                </c:pt>
                <c:pt idx="57">
                  <c:v>44925</c:v>
                </c:pt>
                <c:pt idx="58">
                  <c:v>44908</c:v>
                </c:pt>
                <c:pt idx="59">
                  <c:v>44972</c:v>
                </c:pt>
                <c:pt idx="60">
                  <c:v>44786</c:v>
                </c:pt>
                <c:pt idx="61">
                  <c:v>44891</c:v>
                </c:pt>
                <c:pt idx="62">
                  <c:v>45028</c:v>
                </c:pt>
                <c:pt idx="63">
                  <c:v>44948</c:v>
                </c:pt>
                <c:pt idx="64">
                  <c:v>44784</c:v>
                </c:pt>
                <c:pt idx="65">
                  <c:v>44941</c:v>
                </c:pt>
                <c:pt idx="66">
                  <c:v>44781</c:v>
                </c:pt>
                <c:pt idx="67">
                  <c:v>45021</c:v>
                </c:pt>
                <c:pt idx="68">
                  <c:v>44756</c:v>
                </c:pt>
                <c:pt idx="69">
                  <c:v>44902</c:v>
                </c:pt>
                <c:pt idx="70">
                  <c:v>45076</c:v>
                </c:pt>
                <c:pt idx="71">
                  <c:v>44928</c:v>
                </c:pt>
                <c:pt idx="72">
                  <c:v>44795</c:v>
                </c:pt>
                <c:pt idx="73">
                  <c:v>44968</c:v>
                </c:pt>
                <c:pt idx="74">
                  <c:v>44894</c:v>
                </c:pt>
                <c:pt idx="75">
                  <c:v>44993</c:v>
                </c:pt>
                <c:pt idx="76">
                  <c:v>44996</c:v>
                </c:pt>
                <c:pt idx="77">
                  <c:v>44936</c:v>
                </c:pt>
                <c:pt idx="78">
                  <c:v>44952</c:v>
                </c:pt>
                <c:pt idx="79">
                  <c:v>44846</c:v>
                </c:pt>
                <c:pt idx="80">
                  <c:v>44769</c:v>
                </c:pt>
                <c:pt idx="81">
                  <c:v>44888</c:v>
                </c:pt>
                <c:pt idx="82">
                  <c:v>44794</c:v>
                </c:pt>
                <c:pt idx="83">
                  <c:v>45017</c:v>
                </c:pt>
                <c:pt idx="84">
                  <c:v>44747</c:v>
                </c:pt>
                <c:pt idx="85">
                  <c:v>44877</c:v>
                </c:pt>
                <c:pt idx="86">
                  <c:v>45050</c:v>
                </c:pt>
                <c:pt idx="87">
                  <c:v>44910</c:v>
                </c:pt>
                <c:pt idx="88">
                  <c:v>45045</c:v>
                </c:pt>
                <c:pt idx="89">
                  <c:v>44929</c:v>
                </c:pt>
                <c:pt idx="90">
                  <c:v>45036</c:v>
                </c:pt>
                <c:pt idx="91">
                  <c:v>45034</c:v>
                </c:pt>
                <c:pt idx="92">
                  <c:v>44763</c:v>
                </c:pt>
                <c:pt idx="93">
                  <c:v>44964</c:v>
                </c:pt>
                <c:pt idx="94">
                  <c:v>44928</c:v>
                </c:pt>
                <c:pt idx="95">
                  <c:v>44892</c:v>
                </c:pt>
                <c:pt idx="96">
                  <c:v>44870</c:v>
                </c:pt>
                <c:pt idx="97">
                  <c:v>44869</c:v>
                </c:pt>
                <c:pt idx="98">
                  <c:v>44812</c:v>
                </c:pt>
                <c:pt idx="99">
                  <c:v>44997</c:v>
                </c:pt>
                <c:pt idx="100">
                  <c:v>44974</c:v>
                </c:pt>
                <c:pt idx="101">
                  <c:v>45050</c:v>
                </c:pt>
                <c:pt idx="102">
                  <c:v>45021</c:v>
                </c:pt>
                <c:pt idx="103">
                  <c:v>44919</c:v>
                </c:pt>
                <c:pt idx="104">
                  <c:v>44859</c:v>
                </c:pt>
                <c:pt idx="105">
                  <c:v>45020</c:v>
                </c:pt>
                <c:pt idx="106">
                  <c:v>44865</c:v>
                </c:pt>
                <c:pt idx="107">
                  <c:v>45056</c:v>
                </c:pt>
                <c:pt idx="108">
                  <c:v>44792</c:v>
                </c:pt>
                <c:pt idx="109">
                  <c:v>44792</c:v>
                </c:pt>
                <c:pt idx="110">
                  <c:v>44778</c:v>
                </c:pt>
                <c:pt idx="111">
                  <c:v>44834</c:v>
                </c:pt>
                <c:pt idx="112">
                  <c:v>45003</c:v>
                </c:pt>
                <c:pt idx="113">
                  <c:v>45068</c:v>
                </c:pt>
                <c:pt idx="114">
                  <c:v>45032</c:v>
                </c:pt>
                <c:pt idx="115">
                  <c:v>44743</c:v>
                </c:pt>
                <c:pt idx="116">
                  <c:v>44994</c:v>
                </c:pt>
                <c:pt idx="117">
                  <c:v>44862</c:v>
                </c:pt>
                <c:pt idx="118">
                  <c:v>44986</c:v>
                </c:pt>
                <c:pt idx="119">
                  <c:v>44784</c:v>
                </c:pt>
                <c:pt idx="120">
                  <c:v>44931</c:v>
                </c:pt>
                <c:pt idx="121">
                  <c:v>44954</c:v>
                </c:pt>
                <c:pt idx="122">
                  <c:v>44865</c:v>
                </c:pt>
                <c:pt idx="123">
                  <c:v>45018</c:v>
                </c:pt>
                <c:pt idx="124">
                  <c:v>44904</c:v>
                </c:pt>
                <c:pt idx="125">
                  <c:v>45034</c:v>
                </c:pt>
                <c:pt idx="126">
                  <c:v>44829</c:v>
                </c:pt>
                <c:pt idx="127">
                  <c:v>44822</c:v>
                </c:pt>
                <c:pt idx="128">
                  <c:v>44821</c:v>
                </c:pt>
                <c:pt idx="129">
                  <c:v>44750</c:v>
                </c:pt>
                <c:pt idx="130">
                  <c:v>44757</c:v>
                </c:pt>
                <c:pt idx="131">
                  <c:v>45033</c:v>
                </c:pt>
                <c:pt idx="132">
                  <c:v>44999</c:v>
                </c:pt>
                <c:pt idx="133">
                  <c:v>45002</c:v>
                </c:pt>
                <c:pt idx="134">
                  <c:v>44750</c:v>
                </c:pt>
                <c:pt idx="135">
                  <c:v>45060</c:v>
                </c:pt>
                <c:pt idx="136">
                  <c:v>45002</c:v>
                </c:pt>
                <c:pt idx="137">
                  <c:v>45101</c:v>
                </c:pt>
                <c:pt idx="138">
                  <c:v>45037</c:v>
                </c:pt>
                <c:pt idx="139">
                  <c:v>44792</c:v>
                </c:pt>
                <c:pt idx="140">
                  <c:v>44994</c:v>
                </c:pt>
                <c:pt idx="141">
                  <c:v>44743</c:v>
                </c:pt>
                <c:pt idx="142">
                  <c:v>44980</c:v>
                </c:pt>
                <c:pt idx="143">
                  <c:v>44779</c:v>
                </c:pt>
                <c:pt idx="144">
                  <c:v>44962</c:v>
                </c:pt>
                <c:pt idx="145">
                  <c:v>44781</c:v>
                </c:pt>
                <c:pt idx="146">
                  <c:v>45069</c:v>
                </c:pt>
                <c:pt idx="147">
                  <c:v>45092</c:v>
                </c:pt>
                <c:pt idx="148">
                  <c:v>44958</c:v>
                </c:pt>
                <c:pt idx="149">
                  <c:v>44997</c:v>
                </c:pt>
                <c:pt idx="150">
                  <c:v>44939</c:v>
                </c:pt>
                <c:pt idx="151">
                  <c:v>45061</c:v>
                </c:pt>
                <c:pt idx="152">
                  <c:v>44907</c:v>
                </c:pt>
                <c:pt idx="153">
                  <c:v>44983</c:v>
                </c:pt>
                <c:pt idx="154">
                  <c:v>44810</c:v>
                </c:pt>
                <c:pt idx="155">
                  <c:v>45001</c:v>
                </c:pt>
                <c:pt idx="156">
                  <c:v>44747</c:v>
                </c:pt>
                <c:pt idx="157">
                  <c:v>44865</c:v>
                </c:pt>
                <c:pt idx="158">
                  <c:v>45036</c:v>
                </c:pt>
                <c:pt idx="159">
                  <c:v>45068</c:v>
                </c:pt>
                <c:pt idx="160">
                  <c:v>44983</c:v>
                </c:pt>
                <c:pt idx="161">
                  <c:v>44894</c:v>
                </c:pt>
                <c:pt idx="162">
                  <c:v>44811</c:v>
                </c:pt>
                <c:pt idx="163">
                  <c:v>44974</c:v>
                </c:pt>
                <c:pt idx="164">
                  <c:v>45058</c:v>
                </c:pt>
                <c:pt idx="165">
                  <c:v>44914</c:v>
                </c:pt>
                <c:pt idx="166">
                  <c:v>45045</c:v>
                </c:pt>
                <c:pt idx="167">
                  <c:v>44806</c:v>
                </c:pt>
                <c:pt idx="168">
                  <c:v>45000</c:v>
                </c:pt>
                <c:pt idx="169">
                  <c:v>44950</c:v>
                </c:pt>
                <c:pt idx="170">
                  <c:v>44886</c:v>
                </c:pt>
                <c:pt idx="171">
                  <c:v>44995</c:v>
                </c:pt>
                <c:pt idx="172">
                  <c:v>45012</c:v>
                </c:pt>
                <c:pt idx="173">
                  <c:v>44955</c:v>
                </c:pt>
                <c:pt idx="174">
                  <c:v>45086</c:v>
                </c:pt>
                <c:pt idx="175">
                  <c:v>45025</c:v>
                </c:pt>
                <c:pt idx="176">
                  <c:v>45079</c:v>
                </c:pt>
                <c:pt idx="177">
                  <c:v>44888</c:v>
                </c:pt>
                <c:pt idx="178">
                  <c:v>44901</c:v>
                </c:pt>
                <c:pt idx="179">
                  <c:v>44944</c:v>
                </c:pt>
                <c:pt idx="180">
                  <c:v>45075</c:v>
                </c:pt>
                <c:pt idx="181">
                  <c:v>44769</c:v>
                </c:pt>
                <c:pt idx="182">
                  <c:v>44885</c:v>
                </c:pt>
                <c:pt idx="183">
                  <c:v>45003</c:v>
                </c:pt>
                <c:pt idx="184">
                  <c:v>44849</c:v>
                </c:pt>
                <c:pt idx="185">
                  <c:v>44804</c:v>
                </c:pt>
                <c:pt idx="186">
                  <c:v>45061</c:v>
                </c:pt>
                <c:pt idx="187">
                  <c:v>45063</c:v>
                </c:pt>
                <c:pt idx="188">
                  <c:v>44967</c:v>
                </c:pt>
                <c:pt idx="189">
                  <c:v>44949</c:v>
                </c:pt>
                <c:pt idx="190">
                  <c:v>45093</c:v>
                </c:pt>
                <c:pt idx="191">
                  <c:v>45051</c:v>
                </c:pt>
                <c:pt idx="192">
                  <c:v>45078</c:v>
                </c:pt>
                <c:pt idx="193">
                  <c:v>44784</c:v>
                </c:pt>
                <c:pt idx="194">
                  <c:v>44847</c:v>
                </c:pt>
                <c:pt idx="195">
                  <c:v>45089</c:v>
                </c:pt>
                <c:pt idx="196">
                  <c:v>44965</c:v>
                </c:pt>
                <c:pt idx="197">
                  <c:v>44904</c:v>
                </c:pt>
                <c:pt idx="198">
                  <c:v>44906</c:v>
                </c:pt>
                <c:pt idx="199">
                  <c:v>44835</c:v>
                </c:pt>
                <c:pt idx="200">
                  <c:v>44971</c:v>
                </c:pt>
                <c:pt idx="201">
                  <c:v>45024</c:v>
                </c:pt>
                <c:pt idx="202">
                  <c:v>45049</c:v>
                </c:pt>
                <c:pt idx="203">
                  <c:v>44793</c:v>
                </c:pt>
                <c:pt idx="204">
                  <c:v>44744</c:v>
                </c:pt>
                <c:pt idx="205">
                  <c:v>44827</c:v>
                </c:pt>
                <c:pt idx="206">
                  <c:v>44890</c:v>
                </c:pt>
                <c:pt idx="207">
                  <c:v>44827</c:v>
                </c:pt>
                <c:pt idx="208">
                  <c:v>45028</c:v>
                </c:pt>
                <c:pt idx="209">
                  <c:v>44956</c:v>
                </c:pt>
                <c:pt idx="210">
                  <c:v>44766</c:v>
                </c:pt>
                <c:pt idx="211">
                  <c:v>44845</c:v>
                </c:pt>
                <c:pt idx="212">
                  <c:v>45017</c:v>
                </c:pt>
                <c:pt idx="213">
                  <c:v>45033</c:v>
                </c:pt>
                <c:pt idx="214">
                  <c:v>44842</c:v>
                </c:pt>
                <c:pt idx="215">
                  <c:v>44931</c:v>
                </c:pt>
                <c:pt idx="216">
                  <c:v>45033</c:v>
                </c:pt>
                <c:pt idx="217">
                  <c:v>44911</c:v>
                </c:pt>
                <c:pt idx="218">
                  <c:v>45022</c:v>
                </c:pt>
                <c:pt idx="219">
                  <c:v>44906</c:v>
                </c:pt>
                <c:pt idx="220">
                  <c:v>44866</c:v>
                </c:pt>
                <c:pt idx="221">
                  <c:v>44956</c:v>
                </c:pt>
                <c:pt idx="222">
                  <c:v>45090</c:v>
                </c:pt>
                <c:pt idx="223">
                  <c:v>44849</c:v>
                </c:pt>
                <c:pt idx="224">
                  <c:v>44833</c:v>
                </c:pt>
                <c:pt idx="225">
                  <c:v>45040</c:v>
                </c:pt>
                <c:pt idx="226">
                  <c:v>44879</c:v>
                </c:pt>
                <c:pt idx="227">
                  <c:v>44967</c:v>
                </c:pt>
                <c:pt idx="228">
                  <c:v>44991</c:v>
                </c:pt>
                <c:pt idx="229">
                  <c:v>45009</c:v>
                </c:pt>
                <c:pt idx="230">
                  <c:v>44968</c:v>
                </c:pt>
                <c:pt idx="231">
                  <c:v>44988</c:v>
                </c:pt>
                <c:pt idx="232">
                  <c:v>45086</c:v>
                </c:pt>
                <c:pt idx="233">
                  <c:v>45069</c:v>
                </c:pt>
                <c:pt idx="234">
                  <c:v>44772</c:v>
                </c:pt>
                <c:pt idx="235">
                  <c:v>44978</c:v>
                </c:pt>
                <c:pt idx="236">
                  <c:v>44900</c:v>
                </c:pt>
                <c:pt idx="237">
                  <c:v>44757</c:v>
                </c:pt>
                <c:pt idx="238">
                  <c:v>44826</c:v>
                </c:pt>
                <c:pt idx="239">
                  <c:v>45009</c:v>
                </c:pt>
                <c:pt idx="240">
                  <c:v>44931</c:v>
                </c:pt>
                <c:pt idx="241">
                  <c:v>44940</c:v>
                </c:pt>
                <c:pt idx="242">
                  <c:v>44862</c:v>
                </c:pt>
                <c:pt idx="243">
                  <c:v>44836</c:v>
                </c:pt>
                <c:pt idx="244">
                  <c:v>45033</c:v>
                </c:pt>
                <c:pt idx="245">
                  <c:v>44860</c:v>
                </c:pt>
                <c:pt idx="246">
                  <c:v>44985</c:v>
                </c:pt>
                <c:pt idx="247">
                  <c:v>44985</c:v>
                </c:pt>
                <c:pt idx="248">
                  <c:v>45010</c:v>
                </c:pt>
                <c:pt idx="249">
                  <c:v>45104</c:v>
                </c:pt>
                <c:pt idx="250">
                  <c:v>44881</c:v>
                </c:pt>
                <c:pt idx="251">
                  <c:v>44798</c:v>
                </c:pt>
                <c:pt idx="252">
                  <c:v>44762</c:v>
                </c:pt>
                <c:pt idx="253">
                  <c:v>45060</c:v>
                </c:pt>
                <c:pt idx="254">
                  <c:v>44814</c:v>
                </c:pt>
                <c:pt idx="255">
                  <c:v>44959</c:v>
                </c:pt>
                <c:pt idx="256">
                  <c:v>44772</c:v>
                </c:pt>
                <c:pt idx="257">
                  <c:v>44889</c:v>
                </c:pt>
                <c:pt idx="258">
                  <c:v>45101</c:v>
                </c:pt>
                <c:pt idx="259">
                  <c:v>45061</c:v>
                </c:pt>
                <c:pt idx="260">
                  <c:v>45102</c:v>
                </c:pt>
                <c:pt idx="261">
                  <c:v>44999</c:v>
                </c:pt>
                <c:pt idx="262">
                  <c:v>44817</c:v>
                </c:pt>
                <c:pt idx="263">
                  <c:v>45074</c:v>
                </c:pt>
                <c:pt idx="264">
                  <c:v>44793</c:v>
                </c:pt>
                <c:pt idx="265">
                  <c:v>44907</c:v>
                </c:pt>
                <c:pt idx="266">
                  <c:v>45021</c:v>
                </c:pt>
                <c:pt idx="267">
                  <c:v>44849</c:v>
                </c:pt>
                <c:pt idx="268">
                  <c:v>45083</c:v>
                </c:pt>
                <c:pt idx="269">
                  <c:v>44982</c:v>
                </c:pt>
                <c:pt idx="270">
                  <c:v>44913</c:v>
                </c:pt>
                <c:pt idx="271">
                  <c:v>44769</c:v>
                </c:pt>
                <c:pt idx="272">
                  <c:v>44776</c:v>
                </c:pt>
                <c:pt idx="273">
                  <c:v>44902</c:v>
                </c:pt>
                <c:pt idx="274">
                  <c:v>44994</c:v>
                </c:pt>
                <c:pt idx="275">
                  <c:v>44888</c:v>
                </c:pt>
                <c:pt idx="276">
                  <c:v>45001</c:v>
                </c:pt>
                <c:pt idx="277">
                  <c:v>45052</c:v>
                </c:pt>
                <c:pt idx="278">
                  <c:v>45078</c:v>
                </c:pt>
                <c:pt idx="279">
                  <c:v>45091</c:v>
                </c:pt>
                <c:pt idx="280">
                  <c:v>44847</c:v>
                </c:pt>
                <c:pt idx="281">
                  <c:v>44866</c:v>
                </c:pt>
                <c:pt idx="282">
                  <c:v>44927</c:v>
                </c:pt>
                <c:pt idx="283">
                  <c:v>45021</c:v>
                </c:pt>
                <c:pt idx="284">
                  <c:v>45048</c:v>
                </c:pt>
                <c:pt idx="285">
                  <c:v>45082</c:v>
                </c:pt>
                <c:pt idx="286">
                  <c:v>44855</c:v>
                </c:pt>
                <c:pt idx="287">
                  <c:v>44839</c:v>
                </c:pt>
                <c:pt idx="288">
                  <c:v>44820</c:v>
                </c:pt>
                <c:pt idx="289">
                  <c:v>44755</c:v>
                </c:pt>
                <c:pt idx="290">
                  <c:v>44785</c:v>
                </c:pt>
                <c:pt idx="291">
                  <c:v>44897</c:v>
                </c:pt>
                <c:pt idx="292">
                  <c:v>44915</c:v>
                </c:pt>
                <c:pt idx="293">
                  <c:v>44937</c:v>
                </c:pt>
                <c:pt idx="294">
                  <c:v>44964</c:v>
                </c:pt>
                <c:pt idx="295">
                  <c:v>45020</c:v>
                </c:pt>
                <c:pt idx="296">
                  <c:v>45033</c:v>
                </c:pt>
                <c:pt idx="297">
                  <c:v>45065</c:v>
                </c:pt>
                <c:pt idx="298">
                  <c:v>44795</c:v>
                </c:pt>
                <c:pt idx="299">
                  <c:v>45095</c:v>
                </c:pt>
                <c:pt idx="300">
                  <c:v>44989</c:v>
                </c:pt>
                <c:pt idx="301">
                  <c:v>45029</c:v>
                </c:pt>
                <c:pt idx="302">
                  <c:v>44835</c:v>
                </c:pt>
                <c:pt idx="303">
                  <c:v>44984</c:v>
                </c:pt>
                <c:pt idx="304">
                  <c:v>44932</c:v>
                </c:pt>
                <c:pt idx="305">
                  <c:v>44946</c:v>
                </c:pt>
                <c:pt idx="306">
                  <c:v>45105</c:v>
                </c:pt>
                <c:pt idx="307">
                  <c:v>45009</c:v>
                </c:pt>
                <c:pt idx="308">
                  <c:v>44862</c:v>
                </c:pt>
                <c:pt idx="309">
                  <c:v>44974</c:v>
                </c:pt>
                <c:pt idx="310">
                  <c:v>45079</c:v>
                </c:pt>
                <c:pt idx="311">
                  <c:v>45072</c:v>
                </c:pt>
                <c:pt idx="312">
                  <c:v>44902</c:v>
                </c:pt>
                <c:pt idx="313">
                  <c:v>44864</c:v>
                </c:pt>
                <c:pt idx="314">
                  <c:v>44761</c:v>
                </c:pt>
                <c:pt idx="315">
                  <c:v>44865</c:v>
                </c:pt>
                <c:pt idx="316">
                  <c:v>44946</c:v>
                </c:pt>
                <c:pt idx="317">
                  <c:v>44960</c:v>
                </c:pt>
                <c:pt idx="318">
                  <c:v>44989</c:v>
                </c:pt>
                <c:pt idx="319">
                  <c:v>45079</c:v>
                </c:pt>
                <c:pt idx="320">
                  <c:v>45083</c:v>
                </c:pt>
                <c:pt idx="321">
                  <c:v>45005</c:v>
                </c:pt>
                <c:pt idx="322">
                  <c:v>44899</c:v>
                </c:pt>
                <c:pt idx="323">
                  <c:v>44940</c:v>
                </c:pt>
                <c:pt idx="324">
                  <c:v>44769</c:v>
                </c:pt>
                <c:pt idx="325">
                  <c:v>44781</c:v>
                </c:pt>
                <c:pt idx="326">
                  <c:v>44785</c:v>
                </c:pt>
                <c:pt idx="327">
                  <c:v>44785</c:v>
                </c:pt>
                <c:pt idx="328">
                  <c:v>44784</c:v>
                </c:pt>
                <c:pt idx="329">
                  <c:v>44796</c:v>
                </c:pt>
                <c:pt idx="330">
                  <c:v>44808</c:v>
                </c:pt>
                <c:pt idx="331">
                  <c:v>44812</c:v>
                </c:pt>
                <c:pt idx="332">
                  <c:v>44855</c:v>
                </c:pt>
                <c:pt idx="333">
                  <c:v>44860</c:v>
                </c:pt>
                <c:pt idx="334">
                  <c:v>44872</c:v>
                </c:pt>
                <c:pt idx="335">
                  <c:v>44884</c:v>
                </c:pt>
                <c:pt idx="336">
                  <c:v>44949</c:v>
                </c:pt>
                <c:pt idx="337">
                  <c:v>44953</c:v>
                </c:pt>
                <c:pt idx="338">
                  <c:v>44987</c:v>
                </c:pt>
                <c:pt idx="339">
                  <c:v>44996</c:v>
                </c:pt>
                <c:pt idx="340">
                  <c:v>45004</c:v>
                </c:pt>
                <c:pt idx="341">
                  <c:v>44871</c:v>
                </c:pt>
                <c:pt idx="342">
                  <c:v>45020</c:v>
                </c:pt>
                <c:pt idx="343">
                  <c:v>45024</c:v>
                </c:pt>
                <c:pt idx="344">
                  <c:v>45026</c:v>
                </c:pt>
                <c:pt idx="345">
                  <c:v>45033</c:v>
                </c:pt>
                <c:pt idx="346">
                  <c:v>45040</c:v>
                </c:pt>
                <c:pt idx="347">
                  <c:v>45056</c:v>
                </c:pt>
                <c:pt idx="348">
                  <c:v>45059</c:v>
                </c:pt>
                <c:pt idx="349">
                  <c:v>45072</c:v>
                </c:pt>
                <c:pt idx="350">
                  <c:v>45077</c:v>
                </c:pt>
                <c:pt idx="351">
                  <c:v>45080</c:v>
                </c:pt>
                <c:pt idx="352">
                  <c:v>45084</c:v>
                </c:pt>
                <c:pt idx="353">
                  <c:v>45086</c:v>
                </c:pt>
                <c:pt idx="354">
                  <c:v>45092</c:v>
                </c:pt>
                <c:pt idx="355">
                  <c:v>45094</c:v>
                </c:pt>
                <c:pt idx="356">
                  <c:v>45081</c:v>
                </c:pt>
                <c:pt idx="357">
                  <c:v>45093</c:v>
                </c:pt>
                <c:pt idx="358">
                  <c:v>45093</c:v>
                </c:pt>
                <c:pt idx="359">
                  <c:v>44934</c:v>
                </c:pt>
                <c:pt idx="360">
                  <c:v>44743</c:v>
                </c:pt>
                <c:pt idx="361">
                  <c:v>44747</c:v>
                </c:pt>
                <c:pt idx="362">
                  <c:v>44748</c:v>
                </c:pt>
                <c:pt idx="363">
                  <c:v>44748</c:v>
                </c:pt>
                <c:pt idx="364">
                  <c:v>44750</c:v>
                </c:pt>
                <c:pt idx="365">
                  <c:v>44753</c:v>
                </c:pt>
                <c:pt idx="366">
                  <c:v>44752</c:v>
                </c:pt>
                <c:pt idx="367">
                  <c:v>44751</c:v>
                </c:pt>
                <c:pt idx="368">
                  <c:v>44755</c:v>
                </c:pt>
                <c:pt idx="369">
                  <c:v>44755</c:v>
                </c:pt>
                <c:pt idx="370">
                  <c:v>44754</c:v>
                </c:pt>
                <c:pt idx="371">
                  <c:v>44756</c:v>
                </c:pt>
                <c:pt idx="372">
                  <c:v>44758</c:v>
                </c:pt>
                <c:pt idx="373">
                  <c:v>44760</c:v>
                </c:pt>
                <c:pt idx="374">
                  <c:v>44760</c:v>
                </c:pt>
                <c:pt idx="375">
                  <c:v>44760</c:v>
                </c:pt>
                <c:pt idx="376">
                  <c:v>44760</c:v>
                </c:pt>
                <c:pt idx="377">
                  <c:v>44761</c:v>
                </c:pt>
                <c:pt idx="378">
                  <c:v>44764</c:v>
                </c:pt>
                <c:pt idx="379">
                  <c:v>44765</c:v>
                </c:pt>
                <c:pt idx="380">
                  <c:v>44765</c:v>
                </c:pt>
                <c:pt idx="381">
                  <c:v>44767</c:v>
                </c:pt>
                <c:pt idx="382">
                  <c:v>44770</c:v>
                </c:pt>
                <c:pt idx="383">
                  <c:v>44771</c:v>
                </c:pt>
                <c:pt idx="384">
                  <c:v>44772</c:v>
                </c:pt>
                <c:pt idx="385">
                  <c:v>44773</c:v>
                </c:pt>
                <c:pt idx="386">
                  <c:v>44774</c:v>
                </c:pt>
                <c:pt idx="387">
                  <c:v>44771</c:v>
                </c:pt>
                <c:pt idx="388">
                  <c:v>44775</c:v>
                </c:pt>
                <c:pt idx="389">
                  <c:v>44773</c:v>
                </c:pt>
                <c:pt idx="390">
                  <c:v>44778</c:v>
                </c:pt>
                <c:pt idx="391">
                  <c:v>44778</c:v>
                </c:pt>
                <c:pt idx="392">
                  <c:v>44779</c:v>
                </c:pt>
                <c:pt idx="393">
                  <c:v>44779</c:v>
                </c:pt>
                <c:pt idx="394">
                  <c:v>44779</c:v>
                </c:pt>
                <c:pt idx="395">
                  <c:v>44780</c:v>
                </c:pt>
                <c:pt idx="396">
                  <c:v>44778</c:v>
                </c:pt>
                <c:pt idx="397">
                  <c:v>44781</c:v>
                </c:pt>
                <c:pt idx="398">
                  <c:v>44781</c:v>
                </c:pt>
                <c:pt idx="399">
                  <c:v>44782</c:v>
                </c:pt>
                <c:pt idx="400">
                  <c:v>44783</c:v>
                </c:pt>
                <c:pt idx="401">
                  <c:v>44781</c:v>
                </c:pt>
                <c:pt idx="402">
                  <c:v>44786</c:v>
                </c:pt>
                <c:pt idx="403">
                  <c:v>44788</c:v>
                </c:pt>
                <c:pt idx="404">
                  <c:v>44787</c:v>
                </c:pt>
                <c:pt idx="405">
                  <c:v>44788</c:v>
                </c:pt>
                <c:pt idx="406">
                  <c:v>44784</c:v>
                </c:pt>
                <c:pt idx="407">
                  <c:v>44790</c:v>
                </c:pt>
                <c:pt idx="408">
                  <c:v>44789</c:v>
                </c:pt>
                <c:pt idx="409">
                  <c:v>44792</c:v>
                </c:pt>
                <c:pt idx="410">
                  <c:v>44792</c:v>
                </c:pt>
                <c:pt idx="411">
                  <c:v>44795</c:v>
                </c:pt>
                <c:pt idx="412">
                  <c:v>44792</c:v>
                </c:pt>
                <c:pt idx="413">
                  <c:v>44792</c:v>
                </c:pt>
                <c:pt idx="414">
                  <c:v>44798</c:v>
                </c:pt>
                <c:pt idx="415">
                  <c:v>44794</c:v>
                </c:pt>
                <c:pt idx="416">
                  <c:v>44799</c:v>
                </c:pt>
                <c:pt idx="417">
                  <c:v>44803</c:v>
                </c:pt>
                <c:pt idx="418">
                  <c:v>44804</c:v>
                </c:pt>
                <c:pt idx="419">
                  <c:v>44799</c:v>
                </c:pt>
                <c:pt idx="420">
                  <c:v>44797</c:v>
                </c:pt>
                <c:pt idx="421">
                  <c:v>44804</c:v>
                </c:pt>
                <c:pt idx="422">
                  <c:v>44806</c:v>
                </c:pt>
                <c:pt idx="423">
                  <c:v>44807</c:v>
                </c:pt>
                <c:pt idx="424">
                  <c:v>44806</c:v>
                </c:pt>
                <c:pt idx="425">
                  <c:v>44807</c:v>
                </c:pt>
                <c:pt idx="426">
                  <c:v>44809</c:v>
                </c:pt>
                <c:pt idx="427">
                  <c:v>44809</c:v>
                </c:pt>
                <c:pt idx="428">
                  <c:v>44811</c:v>
                </c:pt>
                <c:pt idx="429">
                  <c:v>44812</c:v>
                </c:pt>
                <c:pt idx="430">
                  <c:v>44814</c:v>
                </c:pt>
                <c:pt idx="431">
                  <c:v>44820</c:v>
                </c:pt>
                <c:pt idx="432">
                  <c:v>44822</c:v>
                </c:pt>
                <c:pt idx="433">
                  <c:v>44822</c:v>
                </c:pt>
                <c:pt idx="434">
                  <c:v>44819</c:v>
                </c:pt>
                <c:pt idx="435">
                  <c:v>44815</c:v>
                </c:pt>
                <c:pt idx="436">
                  <c:v>44818</c:v>
                </c:pt>
                <c:pt idx="437">
                  <c:v>44826</c:v>
                </c:pt>
                <c:pt idx="438">
                  <c:v>44828</c:v>
                </c:pt>
                <c:pt idx="439">
                  <c:v>44833</c:v>
                </c:pt>
                <c:pt idx="440">
                  <c:v>44833</c:v>
                </c:pt>
                <c:pt idx="441">
                  <c:v>44832</c:v>
                </c:pt>
                <c:pt idx="442">
                  <c:v>44833</c:v>
                </c:pt>
                <c:pt idx="443">
                  <c:v>44834</c:v>
                </c:pt>
                <c:pt idx="444">
                  <c:v>44833</c:v>
                </c:pt>
                <c:pt idx="445">
                  <c:v>44836</c:v>
                </c:pt>
                <c:pt idx="446">
                  <c:v>44837</c:v>
                </c:pt>
                <c:pt idx="447">
                  <c:v>44839</c:v>
                </c:pt>
                <c:pt idx="448">
                  <c:v>44841</c:v>
                </c:pt>
                <c:pt idx="449">
                  <c:v>44842</c:v>
                </c:pt>
                <c:pt idx="450">
                  <c:v>44843</c:v>
                </c:pt>
                <c:pt idx="451">
                  <c:v>44844</c:v>
                </c:pt>
                <c:pt idx="452">
                  <c:v>44812</c:v>
                </c:pt>
                <c:pt idx="453">
                  <c:v>44841</c:v>
                </c:pt>
                <c:pt idx="454">
                  <c:v>44847</c:v>
                </c:pt>
                <c:pt idx="455">
                  <c:v>44847</c:v>
                </c:pt>
                <c:pt idx="456">
                  <c:v>44847</c:v>
                </c:pt>
                <c:pt idx="457">
                  <c:v>44849</c:v>
                </c:pt>
                <c:pt idx="458">
                  <c:v>44851</c:v>
                </c:pt>
                <c:pt idx="459">
                  <c:v>44854</c:v>
                </c:pt>
                <c:pt idx="460">
                  <c:v>44826</c:v>
                </c:pt>
                <c:pt idx="461">
                  <c:v>44860</c:v>
                </c:pt>
                <c:pt idx="462">
                  <c:v>44861</c:v>
                </c:pt>
                <c:pt idx="463">
                  <c:v>44861</c:v>
                </c:pt>
                <c:pt idx="464">
                  <c:v>44862</c:v>
                </c:pt>
                <c:pt idx="465">
                  <c:v>44860</c:v>
                </c:pt>
                <c:pt idx="466">
                  <c:v>44864</c:v>
                </c:pt>
                <c:pt idx="467">
                  <c:v>44867</c:v>
                </c:pt>
                <c:pt idx="468">
                  <c:v>44867</c:v>
                </c:pt>
                <c:pt idx="469">
                  <c:v>44868</c:v>
                </c:pt>
                <c:pt idx="470">
                  <c:v>44867</c:v>
                </c:pt>
                <c:pt idx="471">
                  <c:v>44868</c:v>
                </c:pt>
                <c:pt idx="472">
                  <c:v>44870</c:v>
                </c:pt>
                <c:pt idx="473">
                  <c:v>44869</c:v>
                </c:pt>
                <c:pt idx="474">
                  <c:v>44871</c:v>
                </c:pt>
                <c:pt idx="475">
                  <c:v>44872</c:v>
                </c:pt>
                <c:pt idx="476">
                  <c:v>44873</c:v>
                </c:pt>
                <c:pt idx="477">
                  <c:v>44876</c:v>
                </c:pt>
                <c:pt idx="478">
                  <c:v>44876</c:v>
                </c:pt>
                <c:pt idx="479">
                  <c:v>44880</c:v>
                </c:pt>
                <c:pt idx="480">
                  <c:v>44882</c:v>
                </c:pt>
                <c:pt idx="481">
                  <c:v>44882</c:v>
                </c:pt>
                <c:pt idx="482">
                  <c:v>44883</c:v>
                </c:pt>
                <c:pt idx="483">
                  <c:v>44884</c:v>
                </c:pt>
                <c:pt idx="484">
                  <c:v>44886</c:v>
                </c:pt>
                <c:pt idx="485">
                  <c:v>44886</c:v>
                </c:pt>
                <c:pt idx="486">
                  <c:v>44887</c:v>
                </c:pt>
                <c:pt idx="487">
                  <c:v>44889</c:v>
                </c:pt>
                <c:pt idx="488">
                  <c:v>44891</c:v>
                </c:pt>
                <c:pt idx="489">
                  <c:v>44892</c:v>
                </c:pt>
                <c:pt idx="490">
                  <c:v>44893</c:v>
                </c:pt>
                <c:pt idx="491">
                  <c:v>44890</c:v>
                </c:pt>
                <c:pt idx="492">
                  <c:v>44893</c:v>
                </c:pt>
                <c:pt idx="493">
                  <c:v>44895</c:v>
                </c:pt>
                <c:pt idx="494">
                  <c:v>44895</c:v>
                </c:pt>
                <c:pt idx="495">
                  <c:v>44896</c:v>
                </c:pt>
                <c:pt idx="496">
                  <c:v>44898</c:v>
                </c:pt>
                <c:pt idx="497">
                  <c:v>44900</c:v>
                </c:pt>
                <c:pt idx="498">
                  <c:v>44900</c:v>
                </c:pt>
                <c:pt idx="499">
                  <c:v>44901</c:v>
                </c:pt>
                <c:pt idx="500">
                  <c:v>44901</c:v>
                </c:pt>
                <c:pt idx="501">
                  <c:v>44903</c:v>
                </c:pt>
                <c:pt idx="502">
                  <c:v>44904</c:v>
                </c:pt>
                <c:pt idx="503">
                  <c:v>44906</c:v>
                </c:pt>
                <c:pt idx="504">
                  <c:v>44907</c:v>
                </c:pt>
                <c:pt idx="505">
                  <c:v>44908</c:v>
                </c:pt>
                <c:pt idx="506">
                  <c:v>44908</c:v>
                </c:pt>
                <c:pt idx="507">
                  <c:v>44910</c:v>
                </c:pt>
                <c:pt idx="508">
                  <c:v>44910</c:v>
                </c:pt>
                <c:pt idx="509">
                  <c:v>44911</c:v>
                </c:pt>
                <c:pt idx="510">
                  <c:v>44911</c:v>
                </c:pt>
                <c:pt idx="511">
                  <c:v>44911</c:v>
                </c:pt>
                <c:pt idx="512">
                  <c:v>44910</c:v>
                </c:pt>
                <c:pt idx="513">
                  <c:v>44915</c:v>
                </c:pt>
                <c:pt idx="514">
                  <c:v>44915</c:v>
                </c:pt>
                <c:pt idx="515">
                  <c:v>44918</c:v>
                </c:pt>
                <c:pt idx="516">
                  <c:v>44917</c:v>
                </c:pt>
                <c:pt idx="517">
                  <c:v>44927</c:v>
                </c:pt>
                <c:pt idx="518">
                  <c:v>44926</c:v>
                </c:pt>
                <c:pt idx="519">
                  <c:v>44929</c:v>
                </c:pt>
                <c:pt idx="520">
                  <c:v>44931</c:v>
                </c:pt>
                <c:pt idx="521">
                  <c:v>44932</c:v>
                </c:pt>
                <c:pt idx="522">
                  <c:v>44935</c:v>
                </c:pt>
                <c:pt idx="523">
                  <c:v>44934</c:v>
                </c:pt>
                <c:pt idx="524">
                  <c:v>44937</c:v>
                </c:pt>
                <c:pt idx="525">
                  <c:v>44938</c:v>
                </c:pt>
                <c:pt idx="526">
                  <c:v>44938</c:v>
                </c:pt>
                <c:pt idx="527">
                  <c:v>44938</c:v>
                </c:pt>
                <c:pt idx="528">
                  <c:v>44937</c:v>
                </c:pt>
                <c:pt idx="529">
                  <c:v>44941</c:v>
                </c:pt>
                <c:pt idx="530">
                  <c:v>44943</c:v>
                </c:pt>
                <c:pt idx="531">
                  <c:v>44945</c:v>
                </c:pt>
                <c:pt idx="532">
                  <c:v>44945</c:v>
                </c:pt>
                <c:pt idx="533">
                  <c:v>44944</c:v>
                </c:pt>
                <c:pt idx="534">
                  <c:v>44942</c:v>
                </c:pt>
                <c:pt idx="535">
                  <c:v>44946</c:v>
                </c:pt>
                <c:pt idx="536">
                  <c:v>44946</c:v>
                </c:pt>
                <c:pt idx="537">
                  <c:v>44946</c:v>
                </c:pt>
                <c:pt idx="538">
                  <c:v>44949</c:v>
                </c:pt>
                <c:pt idx="539">
                  <c:v>44950</c:v>
                </c:pt>
                <c:pt idx="540">
                  <c:v>44951</c:v>
                </c:pt>
                <c:pt idx="541">
                  <c:v>44957</c:v>
                </c:pt>
                <c:pt idx="542">
                  <c:v>44958</c:v>
                </c:pt>
                <c:pt idx="543">
                  <c:v>44961</c:v>
                </c:pt>
                <c:pt idx="544">
                  <c:v>44963</c:v>
                </c:pt>
                <c:pt idx="545">
                  <c:v>44964</c:v>
                </c:pt>
                <c:pt idx="546">
                  <c:v>44965</c:v>
                </c:pt>
                <c:pt idx="547">
                  <c:v>44967</c:v>
                </c:pt>
                <c:pt idx="548">
                  <c:v>44968</c:v>
                </c:pt>
                <c:pt idx="549">
                  <c:v>44970</c:v>
                </c:pt>
                <c:pt idx="550">
                  <c:v>44946</c:v>
                </c:pt>
                <c:pt idx="551">
                  <c:v>44971</c:v>
                </c:pt>
                <c:pt idx="552">
                  <c:v>44974</c:v>
                </c:pt>
                <c:pt idx="553">
                  <c:v>44978</c:v>
                </c:pt>
                <c:pt idx="554">
                  <c:v>44979</c:v>
                </c:pt>
                <c:pt idx="555">
                  <c:v>44980</c:v>
                </c:pt>
                <c:pt idx="556">
                  <c:v>44982</c:v>
                </c:pt>
                <c:pt idx="557">
                  <c:v>44987</c:v>
                </c:pt>
                <c:pt idx="558">
                  <c:v>44987</c:v>
                </c:pt>
                <c:pt idx="559">
                  <c:v>44988</c:v>
                </c:pt>
                <c:pt idx="560">
                  <c:v>44990</c:v>
                </c:pt>
                <c:pt idx="561">
                  <c:v>44990</c:v>
                </c:pt>
                <c:pt idx="562">
                  <c:v>44994</c:v>
                </c:pt>
                <c:pt idx="563">
                  <c:v>44996</c:v>
                </c:pt>
                <c:pt idx="564">
                  <c:v>44996</c:v>
                </c:pt>
                <c:pt idx="565">
                  <c:v>44998</c:v>
                </c:pt>
                <c:pt idx="566">
                  <c:v>44998</c:v>
                </c:pt>
                <c:pt idx="567">
                  <c:v>45000</c:v>
                </c:pt>
                <c:pt idx="568">
                  <c:v>45000</c:v>
                </c:pt>
                <c:pt idx="569">
                  <c:v>45000</c:v>
                </c:pt>
                <c:pt idx="570">
                  <c:v>45000</c:v>
                </c:pt>
                <c:pt idx="571">
                  <c:v>45001</c:v>
                </c:pt>
                <c:pt idx="572">
                  <c:v>45001</c:v>
                </c:pt>
                <c:pt idx="573">
                  <c:v>44998</c:v>
                </c:pt>
                <c:pt idx="574">
                  <c:v>45008</c:v>
                </c:pt>
                <c:pt idx="575">
                  <c:v>45009</c:v>
                </c:pt>
                <c:pt idx="576">
                  <c:v>45013</c:v>
                </c:pt>
                <c:pt idx="577">
                  <c:v>45016</c:v>
                </c:pt>
                <c:pt idx="578">
                  <c:v>45016</c:v>
                </c:pt>
                <c:pt idx="579">
                  <c:v>45020</c:v>
                </c:pt>
                <c:pt idx="580">
                  <c:v>45022</c:v>
                </c:pt>
                <c:pt idx="581">
                  <c:v>45024</c:v>
                </c:pt>
                <c:pt idx="582">
                  <c:v>45024</c:v>
                </c:pt>
                <c:pt idx="583">
                  <c:v>45027</c:v>
                </c:pt>
                <c:pt idx="584">
                  <c:v>45022</c:v>
                </c:pt>
                <c:pt idx="585">
                  <c:v>45029</c:v>
                </c:pt>
                <c:pt idx="586">
                  <c:v>45031</c:v>
                </c:pt>
                <c:pt idx="587">
                  <c:v>45032</c:v>
                </c:pt>
                <c:pt idx="588">
                  <c:v>45033</c:v>
                </c:pt>
                <c:pt idx="589">
                  <c:v>45034</c:v>
                </c:pt>
                <c:pt idx="590">
                  <c:v>45034</c:v>
                </c:pt>
                <c:pt idx="591">
                  <c:v>45035</c:v>
                </c:pt>
                <c:pt idx="592">
                  <c:v>45035</c:v>
                </c:pt>
                <c:pt idx="593">
                  <c:v>45036</c:v>
                </c:pt>
                <c:pt idx="594">
                  <c:v>45037</c:v>
                </c:pt>
                <c:pt idx="595">
                  <c:v>45038</c:v>
                </c:pt>
                <c:pt idx="596">
                  <c:v>45038</c:v>
                </c:pt>
                <c:pt idx="597">
                  <c:v>45041</c:v>
                </c:pt>
                <c:pt idx="598">
                  <c:v>45041</c:v>
                </c:pt>
                <c:pt idx="599">
                  <c:v>45044</c:v>
                </c:pt>
                <c:pt idx="600">
                  <c:v>45044</c:v>
                </c:pt>
                <c:pt idx="601">
                  <c:v>45044</c:v>
                </c:pt>
                <c:pt idx="602">
                  <c:v>45045</c:v>
                </c:pt>
                <c:pt idx="603">
                  <c:v>45046</c:v>
                </c:pt>
                <c:pt idx="604">
                  <c:v>45046</c:v>
                </c:pt>
                <c:pt idx="605">
                  <c:v>45046</c:v>
                </c:pt>
                <c:pt idx="606">
                  <c:v>45047</c:v>
                </c:pt>
                <c:pt idx="607">
                  <c:v>45044</c:v>
                </c:pt>
                <c:pt idx="608">
                  <c:v>45050</c:v>
                </c:pt>
                <c:pt idx="609">
                  <c:v>45051</c:v>
                </c:pt>
                <c:pt idx="610">
                  <c:v>45052</c:v>
                </c:pt>
                <c:pt idx="611">
                  <c:v>45060</c:v>
                </c:pt>
                <c:pt idx="612">
                  <c:v>45061</c:v>
                </c:pt>
                <c:pt idx="613">
                  <c:v>45061</c:v>
                </c:pt>
                <c:pt idx="614">
                  <c:v>45063</c:v>
                </c:pt>
                <c:pt idx="615">
                  <c:v>45063</c:v>
                </c:pt>
                <c:pt idx="616">
                  <c:v>45063</c:v>
                </c:pt>
                <c:pt idx="617">
                  <c:v>45064</c:v>
                </c:pt>
                <c:pt idx="618">
                  <c:v>45064</c:v>
                </c:pt>
                <c:pt idx="619">
                  <c:v>45064</c:v>
                </c:pt>
                <c:pt idx="620">
                  <c:v>45066</c:v>
                </c:pt>
                <c:pt idx="621">
                  <c:v>45069</c:v>
                </c:pt>
                <c:pt idx="622">
                  <c:v>45070</c:v>
                </c:pt>
                <c:pt idx="623">
                  <c:v>45071</c:v>
                </c:pt>
                <c:pt idx="624">
                  <c:v>45073</c:v>
                </c:pt>
                <c:pt idx="625">
                  <c:v>45075</c:v>
                </c:pt>
                <c:pt idx="626">
                  <c:v>45075</c:v>
                </c:pt>
                <c:pt idx="627">
                  <c:v>45076</c:v>
                </c:pt>
                <c:pt idx="628">
                  <c:v>45078</c:v>
                </c:pt>
                <c:pt idx="629">
                  <c:v>45079</c:v>
                </c:pt>
                <c:pt idx="630">
                  <c:v>45081</c:v>
                </c:pt>
                <c:pt idx="631">
                  <c:v>45080</c:v>
                </c:pt>
                <c:pt idx="632">
                  <c:v>45085</c:v>
                </c:pt>
                <c:pt idx="633">
                  <c:v>45085</c:v>
                </c:pt>
                <c:pt idx="634">
                  <c:v>45085</c:v>
                </c:pt>
                <c:pt idx="635">
                  <c:v>45086</c:v>
                </c:pt>
                <c:pt idx="636">
                  <c:v>45086</c:v>
                </c:pt>
                <c:pt idx="637">
                  <c:v>45086</c:v>
                </c:pt>
                <c:pt idx="638">
                  <c:v>45086</c:v>
                </c:pt>
                <c:pt idx="639">
                  <c:v>45089</c:v>
                </c:pt>
                <c:pt idx="640">
                  <c:v>45088</c:v>
                </c:pt>
                <c:pt idx="641">
                  <c:v>45092</c:v>
                </c:pt>
                <c:pt idx="642">
                  <c:v>45092</c:v>
                </c:pt>
                <c:pt idx="643">
                  <c:v>45095</c:v>
                </c:pt>
                <c:pt idx="644">
                  <c:v>45096</c:v>
                </c:pt>
                <c:pt idx="645">
                  <c:v>45097</c:v>
                </c:pt>
                <c:pt idx="646">
                  <c:v>45091</c:v>
                </c:pt>
                <c:pt idx="647">
                  <c:v>45099</c:v>
                </c:pt>
                <c:pt idx="648">
                  <c:v>45099</c:v>
                </c:pt>
                <c:pt idx="649">
                  <c:v>45100</c:v>
                </c:pt>
                <c:pt idx="650">
                  <c:v>45103</c:v>
                </c:pt>
                <c:pt idx="651">
                  <c:v>45105</c:v>
                </c:pt>
                <c:pt idx="652">
                  <c:v>45105</c:v>
                </c:pt>
                <c:pt idx="653">
                  <c:v>45105</c:v>
                </c:pt>
                <c:pt idx="654">
                  <c:v>45104</c:v>
                </c:pt>
                <c:pt idx="655">
                  <c:v>44846</c:v>
                </c:pt>
                <c:pt idx="656">
                  <c:v>44981</c:v>
                </c:pt>
                <c:pt idx="657">
                  <c:v>45034</c:v>
                </c:pt>
                <c:pt idx="658">
                  <c:v>44763</c:v>
                </c:pt>
                <c:pt idx="659">
                  <c:v>45103</c:v>
                </c:pt>
                <c:pt idx="660">
                  <c:v>44964</c:v>
                </c:pt>
                <c:pt idx="661">
                  <c:v>44954</c:v>
                </c:pt>
                <c:pt idx="662">
                  <c:v>44790</c:v>
                </c:pt>
                <c:pt idx="663">
                  <c:v>44918</c:v>
                </c:pt>
                <c:pt idx="664">
                  <c:v>45048</c:v>
                </c:pt>
                <c:pt idx="665">
                  <c:v>44821</c:v>
                </c:pt>
                <c:pt idx="666">
                  <c:v>44981</c:v>
                </c:pt>
                <c:pt idx="667">
                  <c:v>44837</c:v>
                </c:pt>
                <c:pt idx="668">
                  <c:v>44897</c:v>
                </c:pt>
                <c:pt idx="669">
                  <c:v>45094</c:v>
                </c:pt>
                <c:pt idx="670">
                  <c:v>45048</c:v>
                </c:pt>
                <c:pt idx="671">
                  <c:v>44790</c:v>
                </c:pt>
                <c:pt idx="672">
                  <c:v>44767</c:v>
                </c:pt>
                <c:pt idx="673">
                  <c:v>44910</c:v>
                </c:pt>
                <c:pt idx="674">
                  <c:v>44896</c:v>
                </c:pt>
                <c:pt idx="675">
                  <c:v>44873</c:v>
                </c:pt>
                <c:pt idx="676">
                  <c:v>45063</c:v>
                </c:pt>
                <c:pt idx="677">
                  <c:v>44977</c:v>
                </c:pt>
                <c:pt idx="678">
                  <c:v>44798</c:v>
                </c:pt>
                <c:pt idx="679">
                  <c:v>44908</c:v>
                </c:pt>
                <c:pt idx="680">
                  <c:v>44837</c:v>
                </c:pt>
                <c:pt idx="681">
                  <c:v>44936</c:v>
                </c:pt>
                <c:pt idx="682">
                  <c:v>44959</c:v>
                </c:pt>
                <c:pt idx="683">
                  <c:v>44963</c:v>
                </c:pt>
                <c:pt idx="684">
                  <c:v>44973</c:v>
                </c:pt>
                <c:pt idx="685">
                  <c:v>44851</c:v>
                </c:pt>
                <c:pt idx="686">
                  <c:v>45058</c:v>
                </c:pt>
                <c:pt idx="687">
                  <c:v>44874</c:v>
                </c:pt>
                <c:pt idx="688">
                  <c:v>44985</c:v>
                </c:pt>
                <c:pt idx="689">
                  <c:v>45007</c:v>
                </c:pt>
                <c:pt idx="690">
                  <c:v>45089</c:v>
                </c:pt>
                <c:pt idx="691">
                  <c:v>45063</c:v>
                </c:pt>
                <c:pt idx="692">
                  <c:v>45086</c:v>
                </c:pt>
                <c:pt idx="693">
                  <c:v>44778</c:v>
                </c:pt>
                <c:pt idx="694">
                  <c:v>44747</c:v>
                </c:pt>
                <c:pt idx="695">
                  <c:v>44754</c:v>
                </c:pt>
                <c:pt idx="696">
                  <c:v>44758</c:v>
                </c:pt>
                <c:pt idx="697">
                  <c:v>44760</c:v>
                </c:pt>
                <c:pt idx="698">
                  <c:v>44936</c:v>
                </c:pt>
                <c:pt idx="699">
                  <c:v>44771</c:v>
                </c:pt>
                <c:pt idx="700">
                  <c:v>44790</c:v>
                </c:pt>
                <c:pt idx="701">
                  <c:v>44829</c:v>
                </c:pt>
                <c:pt idx="702">
                  <c:v>44854</c:v>
                </c:pt>
                <c:pt idx="703">
                  <c:v>44868</c:v>
                </c:pt>
                <c:pt idx="704">
                  <c:v>44903</c:v>
                </c:pt>
                <c:pt idx="705">
                  <c:v>44918</c:v>
                </c:pt>
                <c:pt idx="706">
                  <c:v>44980</c:v>
                </c:pt>
                <c:pt idx="707">
                  <c:v>44981</c:v>
                </c:pt>
                <c:pt idx="708">
                  <c:v>44993</c:v>
                </c:pt>
                <c:pt idx="709">
                  <c:v>45012</c:v>
                </c:pt>
                <c:pt idx="710">
                  <c:v>45028</c:v>
                </c:pt>
                <c:pt idx="711">
                  <c:v>45034</c:v>
                </c:pt>
                <c:pt idx="712">
                  <c:v>45035</c:v>
                </c:pt>
                <c:pt idx="713">
                  <c:v>45078</c:v>
                </c:pt>
                <c:pt idx="714">
                  <c:v>45085</c:v>
                </c:pt>
                <c:pt idx="715">
                  <c:v>45088</c:v>
                </c:pt>
                <c:pt idx="716">
                  <c:v>45102</c:v>
                </c:pt>
                <c:pt idx="717">
                  <c:v>44750</c:v>
                </c:pt>
                <c:pt idx="718">
                  <c:v>44757</c:v>
                </c:pt>
                <c:pt idx="719">
                  <c:v>44750</c:v>
                </c:pt>
                <c:pt idx="720">
                  <c:v>44753</c:v>
                </c:pt>
                <c:pt idx="721">
                  <c:v>44764</c:v>
                </c:pt>
                <c:pt idx="722">
                  <c:v>44764</c:v>
                </c:pt>
                <c:pt idx="723">
                  <c:v>44771</c:v>
                </c:pt>
                <c:pt idx="724">
                  <c:v>44777</c:v>
                </c:pt>
                <c:pt idx="725">
                  <c:v>44782</c:v>
                </c:pt>
                <c:pt idx="726">
                  <c:v>44788</c:v>
                </c:pt>
                <c:pt idx="727">
                  <c:v>44806</c:v>
                </c:pt>
                <c:pt idx="728">
                  <c:v>44931</c:v>
                </c:pt>
                <c:pt idx="729">
                  <c:v>45040</c:v>
                </c:pt>
                <c:pt idx="730">
                  <c:v>45048</c:v>
                </c:pt>
                <c:pt idx="731">
                  <c:v>45020</c:v>
                </c:pt>
                <c:pt idx="732">
                  <c:v>45092</c:v>
                </c:pt>
                <c:pt idx="733">
                  <c:v>44881</c:v>
                </c:pt>
                <c:pt idx="734">
                  <c:v>44862</c:v>
                </c:pt>
                <c:pt idx="735">
                  <c:v>44876</c:v>
                </c:pt>
                <c:pt idx="736">
                  <c:v>45002</c:v>
                </c:pt>
                <c:pt idx="737">
                  <c:v>44860</c:v>
                </c:pt>
                <c:pt idx="738">
                  <c:v>44944</c:v>
                </c:pt>
                <c:pt idx="739">
                  <c:v>45062</c:v>
                </c:pt>
                <c:pt idx="740">
                  <c:v>45048</c:v>
                </c:pt>
                <c:pt idx="741">
                  <c:v>44965</c:v>
                </c:pt>
                <c:pt idx="742">
                  <c:v>44845</c:v>
                </c:pt>
                <c:pt idx="743">
                  <c:v>45012</c:v>
                </c:pt>
                <c:pt idx="744">
                  <c:v>44939</c:v>
                </c:pt>
                <c:pt idx="745">
                  <c:v>44869</c:v>
                </c:pt>
                <c:pt idx="746">
                  <c:v>45027</c:v>
                </c:pt>
                <c:pt idx="747">
                  <c:v>44840</c:v>
                </c:pt>
                <c:pt idx="748">
                  <c:v>44841</c:v>
                </c:pt>
                <c:pt idx="749">
                  <c:v>45027</c:v>
                </c:pt>
                <c:pt idx="750">
                  <c:v>45065</c:v>
                </c:pt>
                <c:pt idx="751">
                  <c:v>45090</c:v>
                </c:pt>
                <c:pt idx="752">
                  <c:v>45092</c:v>
                </c:pt>
                <c:pt idx="753">
                  <c:v>44799</c:v>
                </c:pt>
                <c:pt idx="754">
                  <c:v>44901</c:v>
                </c:pt>
                <c:pt idx="755">
                  <c:v>44751</c:v>
                </c:pt>
                <c:pt idx="756">
                  <c:v>44756</c:v>
                </c:pt>
                <c:pt idx="757">
                  <c:v>45048</c:v>
                </c:pt>
                <c:pt idx="758">
                  <c:v>44996</c:v>
                </c:pt>
                <c:pt idx="759">
                  <c:v>44757</c:v>
                </c:pt>
                <c:pt idx="760">
                  <c:v>45084</c:v>
                </c:pt>
                <c:pt idx="761">
                  <c:v>45054</c:v>
                </c:pt>
                <c:pt idx="762">
                  <c:v>44837</c:v>
                </c:pt>
                <c:pt idx="763">
                  <c:v>45019</c:v>
                </c:pt>
                <c:pt idx="764">
                  <c:v>44758</c:v>
                </c:pt>
                <c:pt idx="765">
                  <c:v>44786</c:v>
                </c:pt>
                <c:pt idx="766">
                  <c:v>44793</c:v>
                </c:pt>
                <c:pt idx="767">
                  <c:v>44797</c:v>
                </c:pt>
                <c:pt idx="768">
                  <c:v>44862</c:v>
                </c:pt>
                <c:pt idx="769">
                  <c:v>44869</c:v>
                </c:pt>
                <c:pt idx="770">
                  <c:v>44885</c:v>
                </c:pt>
                <c:pt idx="771">
                  <c:v>44891</c:v>
                </c:pt>
                <c:pt idx="772">
                  <c:v>44898</c:v>
                </c:pt>
                <c:pt idx="773">
                  <c:v>44905</c:v>
                </c:pt>
                <c:pt idx="774">
                  <c:v>44913</c:v>
                </c:pt>
                <c:pt idx="775">
                  <c:v>44922</c:v>
                </c:pt>
                <c:pt idx="776">
                  <c:v>44959</c:v>
                </c:pt>
                <c:pt idx="777">
                  <c:v>45097</c:v>
                </c:pt>
                <c:pt idx="778">
                  <c:v>45097</c:v>
                </c:pt>
                <c:pt idx="779">
                  <c:v>45105</c:v>
                </c:pt>
                <c:pt idx="780">
                  <c:v>44784</c:v>
                </c:pt>
                <c:pt idx="781">
                  <c:v>44903</c:v>
                </c:pt>
                <c:pt idx="782">
                  <c:v>44804</c:v>
                </c:pt>
                <c:pt idx="783">
                  <c:v>44782</c:v>
                </c:pt>
                <c:pt idx="784">
                  <c:v>45010</c:v>
                </c:pt>
                <c:pt idx="785">
                  <c:v>45065</c:v>
                </c:pt>
                <c:pt idx="786">
                  <c:v>44963</c:v>
                </c:pt>
                <c:pt idx="787">
                  <c:v>44795</c:v>
                </c:pt>
                <c:pt idx="788">
                  <c:v>45001</c:v>
                </c:pt>
                <c:pt idx="789">
                  <c:v>44862</c:v>
                </c:pt>
                <c:pt idx="790">
                  <c:v>45014</c:v>
                </c:pt>
                <c:pt idx="791">
                  <c:v>45009</c:v>
                </c:pt>
                <c:pt idx="792">
                  <c:v>44977</c:v>
                </c:pt>
                <c:pt idx="793">
                  <c:v>44755</c:v>
                </c:pt>
                <c:pt idx="794">
                  <c:v>44759</c:v>
                </c:pt>
                <c:pt idx="795">
                  <c:v>44772</c:v>
                </c:pt>
                <c:pt idx="796">
                  <c:v>44778</c:v>
                </c:pt>
                <c:pt idx="797">
                  <c:v>44782</c:v>
                </c:pt>
                <c:pt idx="798">
                  <c:v>44784</c:v>
                </c:pt>
                <c:pt idx="799">
                  <c:v>44786</c:v>
                </c:pt>
                <c:pt idx="800">
                  <c:v>44790</c:v>
                </c:pt>
                <c:pt idx="801">
                  <c:v>44816</c:v>
                </c:pt>
                <c:pt idx="802">
                  <c:v>44826</c:v>
                </c:pt>
                <c:pt idx="803">
                  <c:v>44793</c:v>
                </c:pt>
                <c:pt idx="804">
                  <c:v>44868</c:v>
                </c:pt>
                <c:pt idx="805">
                  <c:v>44876</c:v>
                </c:pt>
                <c:pt idx="806">
                  <c:v>44880</c:v>
                </c:pt>
                <c:pt idx="807">
                  <c:v>44896</c:v>
                </c:pt>
                <c:pt idx="808">
                  <c:v>44930</c:v>
                </c:pt>
                <c:pt idx="809">
                  <c:v>44972</c:v>
                </c:pt>
                <c:pt idx="810">
                  <c:v>44974</c:v>
                </c:pt>
                <c:pt idx="811">
                  <c:v>45003</c:v>
                </c:pt>
                <c:pt idx="812">
                  <c:v>45010</c:v>
                </c:pt>
                <c:pt idx="813">
                  <c:v>45016</c:v>
                </c:pt>
                <c:pt idx="814">
                  <c:v>45038</c:v>
                </c:pt>
                <c:pt idx="815">
                  <c:v>45050</c:v>
                </c:pt>
                <c:pt idx="816">
                  <c:v>45062</c:v>
                </c:pt>
                <c:pt idx="817">
                  <c:v>45083</c:v>
                </c:pt>
                <c:pt idx="818">
                  <c:v>45104</c:v>
                </c:pt>
                <c:pt idx="819">
                  <c:v>44895</c:v>
                </c:pt>
                <c:pt idx="820">
                  <c:v>44811</c:v>
                </c:pt>
                <c:pt idx="821">
                  <c:v>44882</c:v>
                </c:pt>
                <c:pt idx="822">
                  <c:v>44991</c:v>
                </c:pt>
                <c:pt idx="823">
                  <c:v>44848</c:v>
                </c:pt>
                <c:pt idx="824">
                  <c:v>45067</c:v>
                </c:pt>
                <c:pt idx="825">
                  <c:v>45035</c:v>
                </c:pt>
                <c:pt idx="826">
                  <c:v>44957</c:v>
                </c:pt>
                <c:pt idx="827">
                  <c:v>44960</c:v>
                </c:pt>
                <c:pt idx="828">
                  <c:v>44748</c:v>
                </c:pt>
                <c:pt idx="829">
                  <c:v>44890</c:v>
                </c:pt>
                <c:pt idx="830">
                  <c:v>44785</c:v>
                </c:pt>
                <c:pt idx="831">
                  <c:v>45062</c:v>
                </c:pt>
                <c:pt idx="832">
                  <c:v>44904</c:v>
                </c:pt>
                <c:pt idx="833">
                  <c:v>44901</c:v>
                </c:pt>
                <c:pt idx="834">
                  <c:v>45048</c:v>
                </c:pt>
                <c:pt idx="835">
                  <c:v>45034</c:v>
                </c:pt>
                <c:pt idx="836">
                  <c:v>44978</c:v>
                </c:pt>
                <c:pt idx="837">
                  <c:v>44974</c:v>
                </c:pt>
                <c:pt idx="838">
                  <c:v>44942</c:v>
                </c:pt>
                <c:pt idx="839">
                  <c:v>44954</c:v>
                </c:pt>
                <c:pt idx="840">
                  <c:v>44887</c:v>
                </c:pt>
                <c:pt idx="841">
                  <c:v>44755</c:v>
                </c:pt>
                <c:pt idx="842">
                  <c:v>44874</c:v>
                </c:pt>
                <c:pt idx="843">
                  <c:v>44965</c:v>
                </c:pt>
                <c:pt idx="844">
                  <c:v>44967</c:v>
                </c:pt>
                <c:pt idx="845">
                  <c:v>45069</c:v>
                </c:pt>
                <c:pt idx="846">
                  <c:v>44826</c:v>
                </c:pt>
                <c:pt idx="847">
                  <c:v>44756</c:v>
                </c:pt>
                <c:pt idx="848">
                  <c:v>44951</c:v>
                </c:pt>
                <c:pt idx="849">
                  <c:v>44816</c:v>
                </c:pt>
                <c:pt idx="850">
                  <c:v>44914</c:v>
                </c:pt>
                <c:pt idx="851">
                  <c:v>44909</c:v>
                </c:pt>
                <c:pt idx="852">
                  <c:v>44813</c:v>
                </c:pt>
                <c:pt idx="853">
                  <c:v>44770</c:v>
                </c:pt>
                <c:pt idx="854">
                  <c:v>44954</c:v>
                </c:pt>
                <c:pt idx="855">
                  <c:v>44994</c:v>
                </c:pt>
                <c:pt idx="856">
                  <c:v>44974</c:v>
                </c:pt>
                <c:pt idx="857">
                  <c:v>45091</c:v>
                </c:pt>
                <c:pt idx="858">
                  <c:v>44754</c:v>
                </c:pt>
                <c:pt idx="859">
                  <c:v>44909</c:v>
                </c:pt>
                <c:pt idx="860">
                  <c:v>44810</c:v>
                </c:pt>
                <c:pt idx="861">
                  <c:v>45040</c:v>
                </c:pt>
                <c:pt idx="862">
                  <c:v>45057</c:v>
                </c:pt>
                <c:pt idx="863">
                  <c:v>45098</c:v>
                </c:pt>
                <c:pt idx="864">
                  <c:v>44754</c:v>
                </c:pt>
                <c:pt idx="865">
                  <c:v>44937</c:v>
                </c:pt>
                <c:pt idx="866">
                  <c:v>44778</c:v>
                </c:pt>
                <c:pt idx="867">
                  <c:v>44786</c:v>
                </c:pt>
                <c:pt idx="868">
                  <c:v>44805</c:v>
                </c:pt>
                <c:pt idx="869">
                  <c:v>44806</c:v>
                </c:pt>
                <c:pt idx="870">
                  <c:v>44832</c:v>
                </c:pt>
                <c:pt idx="871">
                  <c:v>44840</c:v>
                </c:pt>
                <c:pt idx="872">
                  <c:v>44844</c:v>
                </c:pt>
                <c:pt idx="873">
                  <c:v>44858</c:v>
                </c:pt>
                <c:pt idx="874">
                  <c:v>44838</c:v>
                </c:pt>
                <c:pt idx="875">
                  <c:v>44870</c:v>
                </c:pt>
                <c:pt idx="876">
                  <c:v>44883</c:v>
                </c:pt>
                <c:pt idx="877">
                  <c:v>44892</c:v>
                </c:pt>
                <c:pt idx="878">
                  <c:v>44896</c:v>
                </c:pt>
                <c:pt idx="879">
                  <c:v>44901</c:v>
                </c:pt>
                <c:pt idx="880">
                  <c:v>44931</c:v>
                </c:pt>
                <c:pt idx="881">
                  <c:v>44935</c:v>
                </c:pt>
                <c:pt idx="882">
                  <c:v>44935</c:v>
                </c:pt>
                <c:pt idx="883">
                  <c:v>44937</c:v>
                </c:pt>
                <c:pt idx="884">
                  <c:v>44966</c:v>
                </c:pt>
                <c:pt idx="885">
                  <c:v>44970</c:v>
                </c:pt>
                <c:pt idx="886">
                  <c:v>44972</c:v>
                </c:pt>
                <c:pt idx="887">
                  <c:v>44982</c:v>
                </c:pt>
                <c:pt idx="888">
                  <c:v>44984</c:v>
                </c:pt>
                <c:pt idx="889">
                  <c:v>45002</c:v>
                </c:pt>
                <c:pt idx="890">
                  <c:v>45008</c:v>
                </c:pt>
                <c:pt idx="891">
                  <c:v>45021</c:v>
                </c:pt>
                <c:pt idx="892">
                  <c:v>45028</c:v>
                </c:pt>
                <c:pt idx="893">
                  <c:v>45030</c:v>
                </c:pt>
                <c:pt idx="894">
                  <c:v>45032</c:v>
                </c:pt>
                <c:pt idx="895">
                  <c:v>45055</c:v>
                </c:pt>
                <c:pt idx="896">
                  <c:v>45055</c:v>
                </c:pt>
                <c:pt idx="897">
                  <c:v>45060</c:v>
                </c:pt>
                <c:pt idx="898">
                  <c:v>45062</c:v>
                </c:pt>
                <c:pt idx="899">
                  <c:v>45073</c:v>
                </c:pt>
                <c:pt idx="900">
                  <c:v>45074</c:v>
                </c:pt>
                <c:pt idx="901">
                  <c:v>45082</c:v>
                </c:pt>
                <c:pt idx="902">
                  <c:v>45087</c:v>
                </c:pt>
                <c:pt idx="903">
                  <c:v>45099</c:v>
                </c:pt>
                <c:pt idx="904">
                  <c:v>45099</c:v>
                </c:pt>
                <c:pt idx="905">
                  <c:v>45102</c:v>
                </c:pt>
                <c:pt idx="906">
                  <c:v>45040</c:v>
                </c:pt>
                <c:pt idx="907">
                  <c:v>44944</c:v>
                </c:pt>
                <c:pt idx="908">
                  <c:v>44981</c:v>
                </c:pt>
                <c:pt idx="909">
                  <c:v>44861</c:v>
                </c:pt>
                <c:pt idx="910">
                  <c:v>45058</c:v>
                </c:pt>
                <c:pt idx="911">
                  <c:v>45087</c:v>
                </c:pt>
                <c:pt idx="912">
                  <c:v>44996</c:v>
                </c:pt>
                <c:pt idx="913">
                  <c:v>44835</c:v>
                </c:pt>
                <c:pt idx="914">
                  <c:v>45023</c:v>
                </c:pt>
                <c:pt idx="915">
                  <c:v>45004</c:v>
                </c:pt>
                <c:pt idx="916">
                  <c:v>45000</c:v>
                </c:pt>
                <c:pt idx="917">
                  <c:v>44760</c:v>
                </c:pt>
                <c:pt idx="918">
                  <c:v>44904</c:v>
                </c:pt>
                <c:pt idx="919">
                  <c:v>44911</c:v>
                </c:pt>
                <c:pt idx="920">
                  <c:v>44912</c:v>
                </c:pt>
                <c:pt idx="921">
                  <c:v>44845</c:v>
                </c:pt>
                <c:pt idx="922">
                  <c:v>44842</c:v>
                </c:pt>
                <c:pt idx="923">
                  <c:v>45073</c:v>
                </c:pt>
                <c:pt idx="924">
                  <c:v>44885</c:v>
                </c:pt>
                <c:pt idx="925">
                  <c:v>44831</c:v>
                </c:pt>
                <c:pt idx="926">
                  <c:v>44837</c:v>
                </c:pt>
                <c:pt idx="927">
                  <c:v>44955</c:v>
                </c:pt>
                <c:pt idx="928">
                  <c:v>44804</c:v>
                </c:pt>
                <c:pt idx="929">
                  <c:v>44857</c:v>
                </c:pt>
                <c:pt idx="930">
                  <c:v>45053</c:v>
                </c:pt>
                <c:pt idx="931">
                  <c:v>45077</c:v>
                </c:pt>
                <c:pt idx="932">
                  <c:v>44858</c:v>
                </c:pt>
                <c:pt idx="933">
                  <c:v>45104</c:v>
                </c:pt>
                <c:pt idx="934">
                  <c:v>45068</c:v>
                </c:pt>
                <c:pt idx="935">
                  <c:v>44809</c:v>
                </c:pt>
                <c:pt idx="936">
                  <c:v>44788</c:v>
                </c:pt>
                <c:pt idx="937">
                  <c:v>44817</c:v>
                </c:pt>
                <c:pt idx="938">
                  <c:v>44830</c:v>
                </c:pt>
                <c:pt idx="939">
                  <c:v>45062</c:v>
                </c:pt>
                <c:pt idx="940">
                  <c:v>44797</c:v>
                </c:pt>
                <c:pt idx="941">
                  <c:v>45008</c:v>
                </c:pt>
                <c:pt idx="942">
                  <c:v>44905</c:v>
                </c:pt>
                <c:pt idx="943">
                  <c:v>44889</c:v>
                </c:pt>
                <c:pt idx="944">
                  <c:v>45057</c:v>
                </c:pt>
                <c:pt idx="945">
                  <c:v>44885</c:v>
                </c:pt>
                <c:pt idx="946">
                  <c:v>44970</c:v>
                </c:pt>
                <c:pt idx="947">
                  <c:v>44953</c:v>
                </c:pt>
                <c:pt idx="948">
                  <c:v>44995</c:v>
                </c:pt>
                <c:pt idx="949">
                  <c:v>44842</c:v>
                </c:pt>
                <c:pt idx="950">
                  <c:v>44774</c:v>
                </c:pt>
                <c:pt idx="951">
                  <c:v>44846</c:v>
                </c:pt>
                <c:pt idx="952">
                  <c:v>45091</c:v>
                </c:pt>
                <c:pt idx="953">
                  <c:v>45061</c:v>
                </c:pt>
                <c:pt idx="954">
                  <c:v>45059</c:v>
                </c:pt>
                <c:pt idx="955">
                  <c:v>44847</c:v>
                </c:pt>
                <c:pt idx="956">
                  <c:v>44972</c:v>
                </c:pt>
                <c:pt idx="957">
                  <c:v>44869</c:v>
                </c:pt>
                <c:pt idx="958">
                  <c:v>44903</c:v>
                </c:pt>
                <c:pt idx="959">
                  <c:v>44817</c:v>
                </c:pt>
                <c:pt idx="960">
                  <c:v>45003</c:v>
                </c:pt>
                <c:pt idx="961">
                  <c:v>44746</c:v>
                </c:pt>
                <c:pt idx="962">
                  <c:v>44966</c:v>
                </c:pt>
                <c:pt idx="963">
                  <c:v>44837</c:v>
                </c:pt>
                <c:pt idx="964">
                  <c:v>44847</c:v>
                </c:pt>
                <c:pt idx="965">
                  <c:v>44822</c:v>
                </c:pt>
                <c:pt idx="966">
                  <c:v>44865</c:v>
                </c:pt>
                <c:pt idx="967">
                  <c:v>44898</c:v>
                </c:pt>
                <c:pt idx="968">
                  <c:v>44930</c:v>
                </c:pt>
                <c:pt idx="969">
                  <c:v>44745</c:v>
                </c:pt>
                <c:pt idx="970">
                  <c:v>44889</c:v>
                </c:pt>
                <c:pt idx="971">
                  <c:v>45037</c:v>
                </c:pt>
                <c:pt idx="972">
                  <c:v>44790</c:v>
                </c:pt>
                <c:pt idx="973">
                  <c:v>45029</c:v>
                </c:pt>
                <c:pt idx="974">
                  <c:v>44904</c:v>
                </c:pt>
                <c:pt idx="975">
                  <c:v>44888</c:v>
                </c:pt>
                <c:pt idx="976">
                  <c:v>44873</c:v>
                </c:pt>
                <c:pt idx="977">
                  <c:v>44859</c:v>
                </c:pt>
                <c:pt idx="978">
                  <c:v>44884</c:v>
                </c:pt>
                <c:pt idx="979">
                  <c:v>44869</c:v>
                </c:pt>
                <c:pt idx="980">
                  <c:v>44762</c:v>
                </c:pt>
                <c:pt idx="981">
                  <c:v>44980</c:v>
                </c:pt>
                <c:pt idx="982">
                  <c:v>45002</c:v>
                </c:pt>
                <c:pt idx="983">
                  <c:v>45035</c:v>
                </c:pt>
                <c:pt idx="984">
                  <c:v>44808</c:v>
                </c:pt>
                <c:pt idx="985">
                  <c:v>44777</c:v>
                </c:pt>
                <c:pt idx="986">
                  <c:v>44940</c:v>
                </c:pt>
                <c:pt idx="987">
                  <c:v>44827</c:v>
                </c:pt>
                <c:pt idx="988">
                  <c:v>44796</c:v>
                </c:pt>
                <c:pt idx="989">
                  <c:v>44940</c:v>
                </c:pt>
                <c:pt idx="990">
                  <c:v>45029</c:v>
                </c:pt>
                <c:pt idx="991">
                  <c:v>45062</c:v>
                </c:pt>
                <c:pt idx="992">
                  <c:v>44934</c:v>
                </c:pt>
                <c:pt idx="993">
                  <c:v>44870</c:v>
                </c:pt>
                <c:pt idx="994">
                  <c:v>44996</c:v>
                </c:pt>
                <c:pt idx="995">
                  <c:v>44879</c:v>
                </c:pt>
                <c:pt idx="996">
                  <c:v>44894</c:v>
                </c:pt>
                <c:pt idx="997">
                  <c:v>44995</c:v>
                </c:pt>
                <c:pt idx="998">
                  <c:v>44746</c:v>
                </c:pt>
                <c:pt idx="999">
                  <c:v>45057</c:v>
                </c:pt>
                <c:pt idx="1000">
                  <c:v>45007</c:v>
                </c:pt>
                <c:pt idx="1001">
                  <c:v>45069</c:v>
                </c:pt>
                <c:pt idx="1002">
                  <c:v>45073</c:v>
                </c:pt>
                <c:pt idx="1003">
                  <c:v>44750</c:v>
                </c:pt>
                <c:pt idx="1004">
                  <c:v>44831</c:v>
                </c:pt>
                <c:pt idx="1005">
                  <c:v>44839</c:v>
                </c:pt>
                <c:pt idx="1006">
                  <c:v>44863</c:v>
                </c:pt>
                <c:pt idx="1007">
                  <c:v>44870</c:v>
                </c:pt>
                <c:pt idx="1008">
                  <c:v>44875</c:v>
                </c:pt>
                <c:pt idx="1009">
                  <c:v>44906</c:v>
                </c:pt>
                <c:pt idx="1010">
                  <c:v>44925</c:v>
                </c:pt>
                <c:pt idx="1011">
                  <c:v>44933</c:v>
                </c:pt>
                <c:pt idx="1012">
                  <c:v>44944</c:v>
                </c:pt>
                <c:pt idx="1013">
                  <c:v>44943</c:v>
                </c:pt>
                <c:pt idx="1014">
                  <c:v>44854</c:v>
                </c:pt>
                <c:pt idx="1015">
                  <c:v>44983</c:v>
                </c:pt>
                <c:pt idx="1016">
                  <c:v>44993</c:v>
                </c:pt>
                <c:pt idx="1017">
                  <c:v>44999</c:v>
                </c:pt>
                <c:pt idx="1018">
                  <c:v>45007</c:v>
                </c:pt>
                <c:pt idx="1019">
                  <c:v>45084</c:v>
                </c:pt>
                <c:pt idx="1020">
                  <c:v>45088</c:v>
                </c:pt>
                <c:pt idx="1021">
                  <c:v>44751</c:v>
                </c:pt>
                <c:pt idx="1022">
                  <c:v>44755</c:v>
                </c:pt>
                <c:pt idx="1023">
                  <c:v>44758</c:v>
                </c:pt>
                <c:pt idx="1024">
                  <c:v>44770</c:v>
                </c:pt>
                <c:pt idx="1025">
                  <c:v>44790</c:v>
                </c:pt>
                <c:pt idx="1026">
                  <c:v>44791</c:v>
                </c:pt>
                <c:pt idx="1027">
                  <c:v>44794</c:v>
                </c:pt>
                <c:pt idx="1028">
                  <c:v>44800</c:v>
                </c:pt>
                <c:pt idx="1029">
                  <c:v>44812</c:v>
                </c:pt>
                <c:pt idx="1030">
                  <c:v>44816</c:v>
                </c:pt>
                <c:pt idx="1031">
                  <c:v>44820</c:v>
                </c:pt>
                <c:pt idx="1032">
                  <c:v>44821</c:v>
                </c:pt>
                <c:pt idx="1033">
                  <c:v>44824</c:v>
                </c:pt>
                <c:pt idx="1034">
                  <c:v>44825</c:v>
                </c:pt>
                <c:pt idx="1035">
                  <c:v>44831</c:v>
                </c:pt>
                <c:pt idx="1036">
                  <c:v>44838</c:v>
                </c:pt>
                <c:pt idx="1037">
                  <c:v>44843</c:v>
                </c:pt>
                <c:pt idx="1038">
                  <c:v>44843</c:v>
                </c:pt>
                <c:pt idx="1039">
                  <c:v>44850</c:v>
                </c:pt>
                <c:pt idx="1040">
                  <c:v>44852</c:v>
                </c:pt>
                <c:pt idx="1041">
                  <c:v>44862</c:v>
                </c:pt>
                <c:pt idx="1042">
                  <c:v>44870</c:v>
                </c:pt>
                <c:pt idx="1043">
                  <c:v>44881</c:v>
                </c:pt>
                <c:pt idx="1044">
                  <c:v>44882</c:v>
                </c:pt>
                <c:pt idx="1045">
                  <c:v>44887</c:v>
                </c:pt>
                <c:pt idx="1046">
                  <c:v>44888</c:v>
                </c:pt>
                <c:pt idx="1047">
                  <c:v>44889</c:v>
                </c:pt>
                <c:pt idx="1048">
                  <c:v>44897</c:v>
                </c:pt>
                <c:pt idx="1049">
                  <c:v>44902</c:v>
                </c:pt>
                <c:pt idx="1050">
                  <c:v>44905</c:v>
                </c:pt>
                <c:pt idx="1051">
                  <c:v>44906</c:v>
                </c:pt>
                <c:pt idx="1052">
                  <c:v>44906</c:v>
                </c:pt>
                <c:pt idx="1053">
                  <c:v>44911</c:v>
                </c:pt>
                <c:pt idx="1054">
                  <c:v>44914</c:v>
                </c:pt>
                <c:pt idx="1055">
                  <c:v>44914</c:v>
                </c:pt>
                <c:pt idx="1056">
                  <c:v>44914</c:v>
                </c:pt>
                <c:pt idx="1057">
                  <c:v>44921</c:v>
                </c:pt>
                <c:pt idx="1058">
                  <c:v>44922</c:v>
                </c:pt>
                <c:pt idx="1059">
                  <c:v>44926</c:v>
                </c:pt>
                <c:pt idx="1060">
                  <c:v>44931</c:v>
                </c:pt>
                <c:pt idx="1061">
                  <c:v>44946</c:v>
                </c:pt>
                <c:pt idx="1062">
                  <c:v>44947</c:v>
                </c:pt>
                <c:pt idx="1063">
                  <c:v>44948</c:v>
                </c:pt>
                <c:pt idx="1064">
                  <c:v>44954</c:v>
                </c:pt>
                <c:pt idx="1065">
                  <c:v>44960</c:v>
                </c:pt>
                <c:pt idx="1066">
                  <c:v>44960</c:v>
                </c:pt>
                <c:pt idx="1067">
                  <c:v>44973</c:v>
                </c:pt>
                <c:pt idx="1068">
                  <c:v>44979</c:v>
                </c:pt>
                <c:pt idx="1069">
                  <c:v>44985</c:v>
                </c:pt>
                <c:pt idx="1070">
                  <c:v>44986</c:v>
                </c:pt>
                <c:pt idx="1071">
                  <c:v>44988</c:v>
                </c:pt>
                <c:pt idx="1072">
                  <c:v>44992</c:v>
                </c:pt>
                <c:pt idx="1073">
                  <c:v>44994</c:v>
                </c:pt>
                <c:pt idx="1074">
                  <c:v>45000</c:v>
                </c:pt>
                <c:pt idx="1075">
                  <c:v>45001</c:v>
                </c:pt>
                <c:pt idx="1076">
                  <c:v>45016</c:v>
                </c:pt>
                <c:pt idx="1077">
                  <c:v>45018</c:v>
                </c:pt>
                <c:pt idx="1078">
                  <c:v>45019</c:v>
                </c:pt>
                <c:pt idx="1079">
                  <c:v>45028</c:v>
                </c:pt>
                <c:pt idx="1080">
                  <c:v>45032</c:v>
                </c:pt>
                <c:pt idx="1081">
                  <c:v>45037</c:v>
                </c:pt>
                <c:pt idx="1082">
                  <c:v>45040</c:v>
                </c:pt>
                <c:pt idx="1083">
                  <c:v>45042</c:v>
                </c:pt>
                <c:pt idx="1084">
                  <c:v>45048</c:v>
                </c:pt>
                <c:pt idx="1085">
                  <c:v>45049</c:v>
                </c:pt>
                <c:pt idx="1086">
                  <c:v>45052</c:v>
                </c:pt>
                <c:pt idx="1087">
                  <c:v>45055</c:v>
                </c:pt>
                <c:pt idx="1088">
                  <c:v>45056</c:v>
                </c:pt>
                <c:pt idx="1089">
                  <c:v>45066</c:v>
                </c:pt>
                <c:pt idx="1090">
                  <c:v>45068</c:v>
                </c:pt>
                <c:pt idx="1091">
                  <c:v>45069</c:v>
                </c:pt>
                <c:pt idx="1092">
                  <c:v>45076</c:v>
                </c:pt>
                <c:pt idx="1093">
                  <c:v>45083</c:v>
                </c:pt>
                <c:pt idx="1094">
                  <c:v>45085</c:v>
                </c:pt>
                <c:pt idx="1095">
                  <c:v>45090</c:v>
                </c:pt>
                <c:pt idx="1096">
                  <c:v>45091</c:v>
                </c:pt>
                <c:pt idx="1097">
                  <c:v>45093</c:v>
                </c:pt>
                <c:pt idx="1098">
                  <c:v>45096</c:v>
                </c:pt>
                <c:pt idx="1099">
                  <c:v>45098</c:v>
                </c:pt>
                <c:pt idx="1100">
                  <c:v>45101</c:v>
                </c:pt>
                <c:pt idx="1101">
                  <c:v>44957</c:v>
                </c:pt>
                <c:pt idx="1102">
                  <c:v>45042</c:v>
                </c:pt>
                <c:pt idx="1103">
                  <c:v>44985</c:v>
                </c:pt>
                <c:pt idx="1104">
                  <c:v>44747</c:v>
                </c:pt>
                <c:pt idx="1105">
                  <c:v>44989</c:v>
                </c:pt>
                <c:pt idx="1106">
                  <c:v>44900</c:v>
                </c:pt>
                <c:pt idx="1107">
                  <c:v>44831</c:v>
                </c:pt>
                <c:pt idx="1108">
                  <c:v>44873</c:v>
                </c:pt>
                <c:pt idx="1109">
                  <c:v>45099</c:v>
                </c:pt>
                <c:pt idx="1110">
                  <c:v>44749</c:v>
                </c:pt>
                <c:pt idx="1111">
                  <c:v>44924</c:v>
                </c:pt>
                <c:pt idx="1112">
                  <c:v>44816</c:v>
                </c:pt>
                <c:pt idx="1113">
                  <c:v>44830</c:v>
                </c:pt>
                <c:pt idx="1114">
                  <c:v>44758</c:v>
                </c:pt>
                <c:pt idx="1115">
                  <c:v>44901</c:v>
                </c:pt>
                <c:pt idx="1116">
                  <c:v>44949</c:v>
                </c:pt>
                <c:pt idx="1117">
                  <c:v>44798</c:v>
                </c:pt>
                <c:pt idx="1118">
                  <c:v>45000</c:v>
                </c:pt>
                <c:pt idx="1119">
                  <c:v>44944</c:v>
                </c:pt>
                <c:pt idx="1120">
                  <c:v>44932</c:v>
                </c:pt>
                <c:pt idx="1121">
                  <c:v>45092</c:v>
                </c:pt>
                <c:pt idx="1122">
                  <c:v>44950</c:v>
                </c:pt>
                <c:pt idx="1123">
                  <c:v>44897</c:v>
                </c:pt>
                <c:pt idx="1124">
                  <c:v>44847</c:v>
                </c:pt>
                <c:pt idx="1125">
                  <c:v>44925</c:v>
                </c:pt>
                <c:pt idx="1126">
                  <c:v>45000</c:v>
                </c:pt>
                <c:pt idx="1127">
                  <c:v>44816</c:v>
                </c:pt>
                <c:pt idx="1128">
                  <c:v>44767</c:v>
                </c:pt>
                <c:pt idx="1129">
                  <c:v>44879</c:v>
                </c:pt>
                <c:pt idx="1130">
                  <c:v>44886</c:v>
                </c:pt>
                <c:pt idx="1131">
                  <c:v>44949</c:v>
                </c:pt>
                <c:pt idx="1132">
                  <c:v>44827</c:v>
                </c:pt>
                <c:pt idx="1133">
                  <c:v>45069</c:v>
                </c:pt>
                <c:pt idx="1134">
                  <c:v>44767</c:v>
                </c:pt>
                <c:pt idx="1135">
                  <c:v>44863</c:v>
                </c:pt>
                <c:pt idx="1136">
                  <c:v>45051</c:v>
                </c:pt>
                <c:pt idx="1137">
                  <c:v>44862</c:v>
                </c:pt>
                <c:pt idx="1138">
                  <c:v>44841</c:v>
                </c:pt>
                <c:pt idx="1139">
                  <c:v>44898</c:v>
                </c:pt>
                <c:pt idx="1140">
                  <c:v>44746</c:v>
                </c:pt>
                <c:pt idx="1141">
                  <c:v>44938</c:v>
                </c:pt>
                <c:pt idx="1142">
                  <c:v>44968</c:v>
                </c:pt>
                <c:pt idx="1143">
                  <c:v>44999</c:v>
                </c:pt>
                <c:pt idx="1144">
                  <c:v>44943</c:v>
                </c:pt>
                <c:pt idx="1145">
                  <c:v>44921</c:v>
                </c:pt>
                <c:pt idx="1146">
                  <c:v>44991</c:v>
                </c:pt>
                <c:pt idx="1147">
                  <c:v>44942</c:v>
                </c:pt>
                <c:pt idx="1148">
                  <c:v>45084</c:v>
                </c:pt>
                <c:pt idx="1149">
                  <c:v>45048</c:v>
                </c:pt>
                <c:pt idx="1150">
                  <c:v>44888</c:v>
                </c:pt>
                <c:pt idx="1151">
                  <c:v>44950</c:v>
                </c:pt>
                <c:pt idx="1152">
                  <c:v>44825</c:v>
                </c:pt>
                <c:pt idx="1153">
                  <c:v>44996</c:v>
                </c:pt>
                <c:pt idx="1154">
                  <c:v>44853</c:v>
                </c:pt>
                <c:pt idx="1155">
                  <c:v>44996</c:v>
                </c:pt>
                <c:pt idx="1156">
                  <c:v>44758</c:v>
                </c:pt>
                <c:pt idx="1157">
                  <c:v>44889</c:v>
                </c:pt>
                <c:pt idx="1158">
                  <c:v>44756</c:v>
                </c:pt>
                <c:pt idx="1159">
                  <c:v>44831</c:v>
                </c:pt>
                <c:pt idx="1160">
                  <c:v>44938</c:v>
                </c:pt>
                <c:pt idx="1161">
                  <c:v>44910</c:v>
                </c:pt>
                <c:pt idx="1162">
                  <c:v>44875</c:v>
                </c:pt>
                <c:pt idx="1163">
                  <c:v>44887</c:v>
                </c:pt>
                <c:pt idx="1164">
                  <c:v>44886</c:v>
                </c:pt>
                <c:pt idx="1165">
                  <c:v>44953</c:v>
                </c:pt>
                <c:pt idx="1166">
                  <c:v>44868</c:v>
                </c:pt>
                <c:pt idx="1167">
                  <c:v>44904</c:v>
                </c:pt>
                <c:pt idx="1168">
                  <c:v>44951</c:v>
                </c:pt>
                <c:pt idx="1169">
                  <c:v>44991</c:v>
                </c:pt>
                <c:pt idx="1170">
                  <c:v>44993</c:v>
                </c:pt>
                <c:pt idx="1171">
                  <c:v>44778</c:v>
                </c:pt>
                <c:pt idx="1172">
                  <c:v>44772</c:v>
                </c:pt>
                <c:pt idx="1173">
                  <c:v>44993</c:v>
                </c:pt>
                <c:pt idx="1174">
                  <c:v>44835</c:v>
                </c:pt>
                <c:pt idx="1175">
                  <c:v>45010</c:v>
                </c:pt>
                <c:pt idx="1176">
                  <c:v>45079</c:v>
                </c:pt>
                <c:pt idx="1177">
                  <c:v>44929</c:v>
                </c:pt>
                <c:pt idx="1178">
                  <c:v>45030</c:v>
                </c:pt>
                <c:pt idx="1179">
                  <c:v>45005</c:v>
                </c:pt>
                <c:pt idx="1180">
                  <c:v>44852</c:v>
                </c:pt>
                <c:pt idx="1181">
                  <c:v>45072</c:v>
                </c:pt>
                <c:pt idx="1182">
                  <c:v>44908</c:v>
                </c:pt>
                <c:pt idx="1183">
                  <c:v>44993</c:v>
                </c:pt>
                <c:pt idx="1184">
                  <c:v>44816</c:v>
                </c:pt>
                <c:pt idx="1185">
                  <c:v>44915</c:v>
                </c:pt>
                <c:pt idx="1186">
                  <c:v>44856</c:v>
                </c:pt>
                <c:pt idx="1187">
                  <c:v>44953</c:v>
                </c:pt>
                <c:pt idx="1188">
                  <c:v>44883</c:v>
                </c:pt>
                <c:pt idx="1189">
                  <c:v>44847</c:v>
                </c:pt>
                <c:pt idx="1190">
                  <c:v>44828</c:v>
                </c:pt>
                <c:pt idx="1191">
                  <c:v>44834</c:v>
                </c:pt>
                <c:pt idx="1192">
                  <c:v>44898</c:v>
                </c:pt>
                <c:pt idx="1193">
                  <c:v>45001</c:v>
                </c:pt>
                <c:pt idx="1194">
                  <c:v>45008</c:v>
                </c:pt>
                <c:pt idx="1195">
                  <c:v>44959</c:v>
                </c:pt>
                <c:pt idx="1196">
                  <c:v>44882</c:v>
                </c:pt>
                <c:pt idx="1197">
                  <c:v>44883</c:v>
                </c:pt>
                <c:pt idx="1198">
                  <c:v>44966</c:v>
                </c:pt>
                <c:pt idx="1199">
                  <c:v>44874</c:v>
                </c:pt>
                <c:pt idx="1200">
                  <c:v>44827</c:v>
                </c:pt>
                <c:pt idx="1201">
                  <c:v>44950</c:v>
                </c:pt>
                <c:pt idx="1202">
                  <c:v>44971</c:v>
                </c:pt>
                <c:pt idx="1203">
                  <c:v>44764</c:v>
                </c:pt>
                <c:pt idx="1204">
                  <c:v>45082</c:v>
                </c:pt>
                <c:pt idx="1205">
                  <c:v>44795</c:v>
                </c:pt>
                <c:pt idx="1206">
                  <c:v>44980</c:v>
                </c:pt>
                <c:pt idx="1207">
                  <c:v>45093</c:v>
                </c:pt>
                <c:pt idx="1208">
                  <c:v>45044</c:v>
                </c:pt>
                <c:pt idx="1209">
                  <c:v>44979</c:v>
                </c:pt>
                <c:pt idx="1210">
                  <c:v>44967</c:v>
                </c:pt>
                <c:pt idx="1211">
                  <c:v>44986</c:v>
                </c:pt>
                <c:pt idx="1212">
                  <c:v>44873</c:v>
                </c:pt>
                <c:pt idx="1213">
                  <c:v>44964</c:v>
                </c:pt>
                <c:pt idx="1214">
                  <c:v>45100</c:v>
                </c:pt>
                <c:pt idx="1215">
                  <c:v>44980</c:v>
                </c:pt>
                <c:pt idx="1216">
                  <c:v>44825</c:v>
                </c:pt>
                <c:pt idx="1217">
                  <c:v>44914</c:v>
                </c:pt>
                <c:pt idx="1218">
                  <c:v>44947</c:v>
                </c:pt>
                <c:pt idx="1219">
                  <c:v>44812</c:v>
                </c:pt>
                <c:pt idx="1220">
                  <c:v>44832</c:v>
                </c:pt>
                <c:pt idx="1221">
                  <c:v>44833</c:v>
                </c:pt>
                <c:pt idx="1222">
                  <c:v>44867</c:v>
                </c:pt>
                <c:pt idx="1223">
                  <c:v>44923</c:v>
                </c:pt>
                <c:pt idx="1224">
                  <c:v>44946</c:v>
                </c:pt>
                <c:pt idx="1225">
                  <c:v>44939</c:v>
                </c:pt>
                <c:pt idx="1226">
                  <c:v>45007</c:v>
                </c:pt>
                <c:pt idx="1227">
                  <c:v>45066</c:v>
                </c:pt>
                <c:pt idx="1228">
                  <c:v>45066</c:v>
                </c:pt>
                <c:pt idx="1229">
                  <c:v>44764</c:v>
                </c:pt>
                <c:pt idx="1230">
                  <c:v>44769</c:v>
                </c:pt>
                <c:pt idx="1231">
                  <c:v>44769</c:v>
                </c:pt>
                <c:pt idx="1232">
                  <c:v>44771</c:v>
                </c:pt>
                <c:pt idx="1233">
                  <c:v>44782</c:v>
                </c:pt>
                <c:pt idx="1234">
                  <c:v>44840</c:v>
                </c:pt>
                <c:pt idx="1235">
                  <c:v>44842</c:v>
                </c:pt>
                <c:pt idx="1236">
                  <c:v>44847</c:v>
                </c:pt>
                <c:pt idx="1237">
                  <c:v>44846</c:v>
                </c:pt>
                <c:pt idx="1238">
                  <c:v>44869</c:v>
                </c:pt>
                <c:pt idx="1239">
                  <c:v>44869</c:v>
                </c:pt>
                <c:pt idx="1240">
                  <c:v>44878</c:v>
                </c:pt>
                <c:pt idx="1241">
                  <c:v>44898</c:v>
                </c:pt>
                <c:pt idx="1242">
                  <c:v>44897</c:v>
                </c:pt>
                <c:pt idx="1243">
                  <c:v>44899</c:v>
                </c:pt>
                <c:pt idx="1244">
                  <c:v>44913</c:v>
                </c:pt>
                <c:pt idx="1245">
                  <c:v>44916</c:v>
                </c:pt>
                <c:pt idx="1246">
                  <c:v>44985</c:v>
                </c:pt>
                <c:pt idx="1247">
                  <c:v>44985</c:v>
                </c:pt>
                <c:pt idx="1248">
                  <c:v>44988</c:v>
                </c:pt>
                <c:pt idx="1249">
                  <c:v>44995</c:v>
                </c:pt>
                <c:pt idx="1250">
                  <c:v>45002</c:v>
                </c:pt>
                <c:pt idx="1251">
                  <c:v>45017</c:v>
                </c:pt>
                <c:pt idx="1252">
                  <c:v>45035</c:v>
                </c:pt>
                <c:pt idx="1253">
                  <c:v>45070</c:v>
                </c:pt>
                <c:pt idx="1254">
                  <c:v>44907</c:v>
                </c:pt>
                <c:pt idx="1255">
                  <c:v>44935</c:v>
                </c:pt>
                <c:pt idx="1256">
                  <c:v>45004</c:v>
                </c:pt>
                <c:pt idx="1257">
                  <c:v>44807</c:v>
                </c:pt>
                <c:pt idx="1258">
                  <c:v>44792</c:v>
                </c:pt>
                <c:pt idx="1259">
                  <c:v>45075</c:v>
                </c:pt>
                <c:pt idx="1260">
                  <c:v>45030</c:v>
                </c:pt>
                <c:pt idx="1261">
                  <c:v>45078</c:v>
                </c:pt>
                <c:pt idx="1262">
                  <c:v>44868</c:v>
                </c:pt>
                <c:pt idx="1263">
                  <c:v>44842</c:v>
                </c:pt>
                <c:pt idx="1264">
                  <c:v>44839</c:v>
                </c:pt>
                <c:pt idx="1265">
                  <c:v>44894</c:v>
                </c:pt>
                <c:pt idx="1266">
                  <c:v>44913</c:v>
                </c:pt>
                <c:pt idx="1267">
                  <c:v>44974</c:v>
                </c:pt>
                <c:pt idx="1268">
                  <c:v>44817</c:v>
                </c:pt>
                <c:pt idx="1269">
                  <c:v>45002</c:v>
                </c:pt>
                <c:pt idx="1270">
                  <c:v>44936</c:v>
                </c:pt>
                <c:pt idx="1271">
                  <c:v>44819</c:v>
                </c:pt>
                <c:pt idx="1272">
                  <c:v>45050</c:v>
                </c:pt>
                <c:pt idx="1273">
                  <c:v>45012</c:v>
                </c:pt>
                <c:pt idx="1274">
                  <c:v>45080</c:v>
                </c:pt>
                <c:pt idx="1275">
                  <c:v>45001</c:v>
                </c:pt>
                <c:pt idx="1276">
                  <c:v>45033</c:v>
                </c:pt>
                <c:pt idx="1277">
                  <c:v>44993</c:v>
                </c:pt>
                <c:pt idx="1278">
                  <c:v>45033</c:v>
                </c:pt>
                <c:pt idx="1279">
                  <c:v>44748</c:v>
                </c:pt>
                <c:pt idx="1280">
                  <c:v>44921</c:v>
                </c:pt>
                <c:pt idx="1281">
                  <c:v>45043</c:v>
                </c:pt>
                <c:pt idx="1282">
                  <c:v>45059</c:v>
                </c:pt>
                <c:pt idx="1283">
                  <c:v>45101</c:v>
                </c:pt>
                <c:pt idx="1284">
                  <c:v>44968</c:v>
                </c:pt>
                <c:pt idx="1285">
                  <c:v>44873</c:v>
                </c:pt>
                <c:pt idx="1286">
                  <c:v>44975</c:v>
                </c:pt>
                <c:pt idx="1287">
                  <c:v>44746</c:v>
                </c:pt>
                <c:pt idx="1288">
                  <c:v>45059</c:v>
                </c:pt>
                <c:pt idx="1289">
                  <c:v>44959</c:v>
                </c:pt>
                <c:pt idx="1290">
                  <c:v>44861</c:v>
                </c:pt>
                <c:pt idx="1291">
                  <c:v>44985</c:v>
                </c:pt>
                <c:pt idx="1292">
                  <c:v>44834</c:v>
                </c:pt>
                <c:pt idx="1293">
                  <c:v>45106</c:v>
                </c:pt>
                <c:pt idx="1294">
                  <c:v>44963</c:v>
                </c:pt>
                <c:pt idx="1295">
                  <c:v>44865</c:v>
                </c:pt>
                <c:pt idx="1296">
                  <c:v>45028</c:v>
                </c:pt>
                <c:pt idx="1297">
                  <c:v>44805</c:v>
                </c:pt>
                <c:pt idx="1298">
                  <c:v>44863</c:v>
                </c:pt>
                <c:pt idx="1299">
                  <c:v>44808</c:v>
                </c:pt>
                <c:pt idx="1300">
                  <c:v>44831</c:v>
                </c:pt>
                <c:pt idx="1301">
                  <c:v>44839</c:v>
                </c:pt>
                <c:pt idx="1302">
                  <c:v>44827</c:v>
                </c:pt>
                <c:pt idx="1303">
                  <c:v>44954</c:v>
                </c:pt>
                <c:pt idx="1304">
                  <c:v>44842</c:v>
                </c:pt>
                <c:pt idx="1305">
                  <c:v>44956</c:v>
                </c:pt>
                <c:pt idx="1306">
                  <c:v>44790</c:v>
                </c:pt>
                <c:pt idx="1307">
                  <c:v>44980</c:v>
                </c:pt>
                <c:pt idx="1308">
                  <c:v>44788</c:v>
                </c:pt>
                <c:pt idx="1309">
                  <c:v>44897</c:v>
                </c:pt>
                <c:pt idx="1310">
                  <c:v>44797</c:v>
                </c:pt>
                <c:pt idx="1311">
                  <c:v>44857</c:v>
                </c:pt>
                <c:pt idx="1312">
                  <c:v>45021</c:v>
                </c:pt>
                <c:pt idx="1313">
                  <c:v>44786</c:v>
                </c:pt>
                <c:pt idx="1314">
                  <c:v>44949</c:v>
                </c:pt>
                <c:pt idx="1315">
                  <c:v>44910</c:v>
                </c:pt>
                <c:pt idx="1316">
                  <c:v>44937</c:v>
                </c:pt>
                <c:pt idx="1317">
                  <c:v>44995</c:v>
                </c:pt>
                <c:pt idx="1318">
                  <c:v>44975</c:v>
                </c:pt>
                <c:pt idx="1319">
                  <c:v>44981</c:v>
                </c:pt>
                <c:pt idx="1320">
                  <c:v>44984</c:v>
                </c:pt>
                <c:pt idx="1321">
                  <c:v>45022</c:v>
                </c:pt>
                <c:pt idx="1322">
                  <c:v>44989</c:v>
                </c:pt>
                <c:pt idx="1323">
                  <c:v>44998</c:v>
                </c:pt>
                <c:pt idx="1324">
                  <c:v>44948</c:v>
                </c:pt>
                <c:pt idx="1325">
                  <c:v>44748</c:v>
                </c:pt>
                <c:pt idx="1326">
                  <c:v>44999</c:v>
                </c:pt>
                <c:pt idx="1327">
                  <c:v>44833</c:v>
                </c:pt>
                <c:pt idx="1328">
                  <c:v>45065</c:v>
                </c:pt>
                <c:pt idx="1329">
                  <c:v>44750</c:v>
                </c:pt>
                <c:pt idx="1330">
                  <c:v>44749</c:v>
                </c:pt>
                <c:pt idx="1331">
                  <c:v>45059</c:v>
                </c:pt>
                <c:pt idx="1332">
                  <c:v>44867</c:v>
                </c:pt>
                <c:pt idx="1333">
                  <c:v>45071</c:v>
                </c:pt>
                <c:pt idx="1334">
                  <c:v>44863</c:v>
                </c:pt>
                <c:pt idx="1335">
                  <c:v>44976</c:v>
                </c:pt>
                <c:pt idx="1336">
                  <c:v>45025</c:v>
                </c:pt>
                <c:pt idx="1337">
                  <c:v>45063</c:v>
                </c:pt>
                <c:pt idx="1338">
                  <c:v>45075</c:v>
                </c:pt>
                <c:pt idx="1339">
                  <c:v>45015</c:v>
                </c:pt>
                <c:pt idx="1340">
                  <c:v>44859</c:v>
                </c:pt>
                <c:pt idx="1341">
                  <c:v>44897</c:v>
                </c:pt>
                <c:pt idx="1342">
                  <c:v>44763</c:v>
                </c:pt>
                <c:pt idx="1343">
                  <c:v>44986</c:v>
                </c:pt>
                <c:pt idx="1344">
                  <c:v>45063</c:v>
                </c:pt>
                <c:pt idx="1345">
                  <c:v>45030</c:v>
                </c:pt>
                <c:pt idx="1346">
                  <c:v>45042</c:v>
                </c:pt>
                <c:pt idx="1347">
                  <c:v>44905</c:v>
                </c:pt>
                <c:pt idx="1348">
                  <c:v>45065</c:v>
                </c:pt>
                <c:pt idx="1349">
                  <c:v>45070</c:v>
                </c:pt>
                <c:pt idx="1350">
                  <c:v>44965</c:v>
                </c:pt>
                <c:pt idx="1351">
                  <c:v>45070</c:v>
                </c:pt>
                <c:pt idx="1352">
                  <c:v>44812</c:v>
                </c:pt>
                <c:pt idx="1353">
                  <c:v>44896</c:v>
                </c:pt>
                <c:pt idx="1354">
                  <c:v>45030</c:v>
                </c:pt>
                <c:pt idx="1355">
                  <c:v>44961</c:v>
                </c:pt>
                <c:pt idx="1356">
                  <c:v>44760</c:v>
                </c:pt>
                <c:pt idx="1357">
                  <c:v>44832</c:v>
                </c:pt>
                <c:pt idx="1358">
                  <c:v>44915</c:v>
                </c:pt>
                <c:pt idx="1359">
                  <c:v>44795</c:v>
                </c:pt>
                <c:pt idx="1360">
                  <c:v>44880</c:v>
                </c:pt>
                <c:pt idx="1361">
                  <c:v>44898</c:v>
                </c:pt>
                <c:pt idx="1362">
                  <c:v>44957</c:v>
                </c:pt>
                <c:pt idx="1363">
                  <c:v>45000</c:v>
                </c:pt>
                <c:pt idx="1364">
                  <c:v>45052</c:v>
                </c:pt>
                <c:pt idx="1365">
                  <c:v>45075</c:v>
                </c:pt>
                <c:pt idx="1366">
                  <c:v>45075</c:v>
                </c:pt>
                <c:pt idx="1367">
                  <c:v>44749</c:v>
                </c:pt>
                <c:pt idx="1368">
                  <c:v>44752</c:v>
                </c:pt>
                <c:pt idx="1369">
                  <c:v>44753</c:v>
                </c:pt>
                <c:pt idx="1370">
                  <c:v>44755</c:v>
                </c:pt>
                <c:pt idx="1371">
                  <c:v>44757</c:v>
                </c:pt>
                <c:pt idx="1372">
                  <c:v>44757</c:v>
                </c:pt>
                <c:pt idx="1373">
                  <c:v>44757</c:v>
                </c:pt>
                <c:pt idx="1374">
                  <c:v>44758</c:v>
                </c:pt>
                <c:pt idx="1375">
                  <c:v>44761</c:v>
                </c:pt>
                <c:pt idx="1376">
                  <c:v>44762</c:v>
                </c:pt>
                <c:pt idx="1377">
                  <c:v>44755</c:v>
                </c:pt>
                <c:pt idx="1378">
                  <c:v>44764</c:v>
                </c:pt>
                <c:pt idx="1379">
                  <c:v>44767</c:v>
                </c:pt>
                <c:pt idx="1380">
                  <c:v>44768</c:v>
                </c:pt>
                <c:pt idx="1381">
                  <c:v>44774</c:v>
                </c:pt>
                <c:pt idx="1382">
                  <c:v>44779</c:v>
                </c:pt>
                <c:pt idx="1383">
                  <c:v>44782</c:v>
                </c:pt>
                <c:pt idx="1384">
                  <c:v>44759</c:v>
                </c:pt>
                <c:pt idx="1385">
                  <c:v>44771</c:v>
                </c:pt>
                <c:pt idx="1386">
                  <c:v>44782</c:v>
                </c:pt>
                <c:pt idx="1387">
                  <c:v>44785</c:v>
                </c:pt>
                <c:pt idx="1388">
                  <c:v>44789</c:v>
                </c:pt>
                <c:pt idx="1389">
                  <c:v>44797</c:v>
                </c:pt>
                <c:pt idx="1390">
                  <c:v>44806</c:v>
                </c:pt>
                <c:pt idx="1391">
                  <c:v>44811</c:v>
                </c:pt>
                <c:pt idx="1392">
                  <c:v>44809</c:v>
                </c:pt>
                <c:pt idx="1393">
                  <c:v>44816</c:v>
                </c:pt>
                <c:pt idx="1394">
                  <c:v>44816</c:v>
                </c:pt>
                <c:pt idx="1395">
                  <c:v>44818</c:v>
                </c:pt>
                <c:pt idx="1396">
                  <c:v>44816</c:v>
                </c:pt>
                <c:pt idx="1397">
                  <c:v>44820</c:v>
                </c:pt>
                <c:pt idx="1398">
                  <c:v>44821</c:v>
                </c:pt>
                <c:pt idx="1399">
                  <c:v>44824</c:v>
                </c:pt>
                <c:pt idx="1400">
                  <c:v>44827</c:v>
                </c:pt>
                <c:pt idx="1401">
                  <c:v>44827</c:v>
                </c:pt>
                <c:pt idx="1402">
                  <c:v>44828</c:v>
                </c:pt>
                <c:pt idx="1403">
                  <c:v>44831</c:v>
                </c:pt>
                <c:pt idx="1404">
                  <c:v>44829</c:v>
                </c:pt>
                <c:pt idx="1405">
                  <c:v>44835</c:v>
                </c:pt>
                <c:pt idx="1406">
                  <c:v>44837</c:v>
                </c:pt>
                <c:pt idx="1407">
                  <c:v>44839</c:v>
                </c:pt>
                <c:pt idx="1408">
                  <c:v>44839</c:v>
                </c:pt>
                <c:pt idx="1409">
                  <c:v>44844</c:v>
                </c:pt>
                <c:pt idx="1410">
                  <c:v>44851</c:v>
                </c:pt>
                <c:pt idx="1411">
                  <c:v>44857</c:v>
                </c:pt>
                <c:pt idx="1412">
                  <c:v>44856</c:v>
                </c:pt>
                <c:pt idx="1413">
                  <c:v>44861</c:v>
                </c:pt>
                <c:pt idx="1414">
                  <c:v>44863</c:v>
                </c:pt>
                <c:pt idx="1415">
                  <c:v>44864</c:v>
                </c:pt>
                <c:pt idx="1416">
                  <c:v>44866</c:v>
                </c:pt>
                <c:pt idx="1417">
                  <c:v>44870</c:v>
                </c:pt>
                <c:pt idx="1418">
                  <c:v>44870</c:v>
                </c:pt>
                <c:pt idx="1419">
                  <c:v>44870</c:v>
                </c:pt>
                <c:pt idx="1420">
                  <c:v>44880</c:v>
                </c:pt>
                <c:pt idx="1421">
                  <c:v>44887</c:v>
                </c:pt>
                <c:pt idx="1422">
                  <c:v>44888</c:v>
                </c:pt>
                <c:pt idx="1423">
                  <c:v>44888</c:v>
                </c:pt>
                <c:pt idx="1424">
                  <c:v>44887</c:v>
                </c:pt>
                <c:pt idx="1425">
                  <c:v>44890</c:v>
                </c:pt>
                <c:pt idx="1426">
                  <c:v>44891</c:v>
                </c:pt>
                <c:pt idx="1427">
                  <c:v>44908</c:v>
                </c:pt>
                <c:pt idx="1428">
                  <c:v>44903</c:v>
                </c:pt>
                <c:pt idx="1429">
                  <c:v>44908</c:v>
                </c:pt>
                <c:pt idx="1430">
                  <c:v>44911</c:v>
                </c:pt>
                <c:pt idx="1431">
                  <c:v>44910</c:v>
                </c:pt>
                <c:pt idx="1432">
                  <c:v>44909</c:v>
                </c:pt>
                <c:pt idx="1433">
                  <c:v>44915</c:v>
                </c:pt>
                <c:pt idx="1434">
                  <c:v>44916</c:v>
                </c:pt>
                <c:pt idx="1435">
                  <c:v>44916</c:v>
                </c:pt>
                <c:pt idx="1436">
                  <c:v>44923</c:v>
                </c:pt>
                <c:pt idx="1437">
                  <c:v>44924</c:v>
                </c:pt>
                <c:pt idx="1438">
                  <c:v>44925</c:v>
                </c:pt>
                <c:pt idx="1439">
                  <c:v>44924</c:v>
                </c:pt>
                <c:pt idx="1440">
                  <c:v>44931</c:v>
                </c:pt>
                <c:pt idx="1441">
                  <c:v>44933</c:v>
                </c:pt>
                <c:pt idx="1442">
                  <c:v>44936</c:v>
                </c:pt>
                <c:pt idx="1443">
                  <c:v>44937</c:v>
                </c:pt>
                <c:pt idx="1444">
                  <c:v>44938</c:v>
                </c:pt>
                <c:pt idx="1445">
                  <c:v>44945</c:v>
                </c:pt>
                <c:pt idx="1446">
                  <c:v>44953</c:v>
                </c:pt>
                <c:pt idx="1447">
                  <c:v>44959</c:v>
                </c:pt>
                <c:pt idx="1448">
                  <c:v>44962</c:v>
                </c:pt>
                <c:pt idx="1449">
                  <c:v>44972</c:v>
                </c:pt>
                <c:pt idx="1450">
                  <c:v>44971</c:v>
                </c:pt>
                <c:pt idx="1451">
                  <c:v>44973</c:v>
                </c:pt>
                <c:pt idx="1452">
                  <c:v>44976</c:v>
                </c:pt>
                <c:pt idx="1453">
                  <c:v>44978</c:v>
                </c:pt>
                <c:pt idx="1454">
                  <c:v>44984</c:v>
                </c:pt>
                <c:pt idx="1455">
                  <c:v>44982</c:v>
                </c:pt>
                <c:pt idx="1456">
                  <c:v>44987</c:v>
                </c:pt>
                <c:pt idx="1457">
                  <c:v>45000</c:v>
                </c:pt>
                <c:pt idx="1458">
                  <c:v>45006</c:v>
                </c:pt>
                <c:pt idx="1459">
                  <c:v>45010</c:v>
                </c:pt>
                <c:pt idx="1460">
                  <c:v>45013</c:v>
                </c:pt>
                <c:pt idx="1461">
                  <c:v>45013</c:v>
                </c:pt>
                <c:pt idx="1462">
                  <c:v>45016</c:v>
                </c:pt>
                <c:pt idx="1463">
                  <c:v>45029</c:v>
                </c:pt>
                <c:pt idx="1464">
                  <c:v>45035</c:v>
                </c:pt>
                <c:pt idx="1465">
                  <c:v>45038</c:v>
                </c:pt>
                <c:pt idx="1466">
                  <c:v>45038</c:v>
                </c:pt>
                <c:pt idx="1467">
                  <c:v>45041</c:v>
                </c:pt>
                <c:pt idx="1468">
                  <c:v>45050</c:v>
                </c:pt>
                <c:pt idx="1469">
                  <c:v>45051</c:v>
                </c:pt>
                <c:pt idx="1470">
                  <c:v>45062</c:v>
                </c:pt>
                <c:pt idx="1471">
                  <c:v>45070</c:v>
                </c:pt>
                <c:pt idx="1472">
                  <c:v>45080</c:v>
                </c:pt>
                <c:pt idx="1473">
                  <c:v>45083</c:v>
                </c:pt>
                <c:pt idx="1474">
                  <c:v>45089</c:v>
                </c:pt>
                <c:pt idx="1475">
                  <c:v>45091</c:v>
                </c:pt>
                <c:pt idx="1476">
                  <c:v>45091</c:v>
                </c:pt>
                <c:pt idx="1477">
                  <c:v>45093</c:v>
                </c:pt>
                <c:pt idx="1478">
                  <c:v>45095</c:v>
                </c:pt>
                <c:pt idx="1479">
                  <c:v>45096</c:v>
                </c:pt>
                <c:pt idx="1480">
                  <c:v>45097</c:v>
                </c:pt>
                <c:pt idx="1481">
                  <c:v>45099</c:v>
                </c:pt>
                <c:pt idx="1482">
                  <c:v>45103</c:v>
                </c:pt>
                <c:pt idx="1483">
                  <c:v>45103</c:v>
                </c:pt>
                <c:pt idx="1484">
                  <c:v>45104</c:v>
                </c:pt>
                <c:pt idx="1485">
                  <c:v>45104</c:v>
                </c:pt>
                <c:pt idx="1486">
                  <c:v>45104</c:v>
                </c:pt>
                <c:pt idx="1487">
                  <c:v>45105</c:v>
                </c:pt>
                <c:pt idx="1488">
                  <c:v>45064</c:v>
                </c:pt>
                <c:pt idx="1489">
                  <c:v>44956</c:v>
                </c:pt>
                <c:pt idx="1490">
                  <c:v>44958</c:v>
                </c:pt>
                <c:pt idx="1491">
                  <c:v>44938</c:v>
                </c:pt>
                <c:pt idx="1492">
                  <c:v>45056</c:v>
                </c:pt>
                <c:pt idx="1493">
                  <c:v>44953</c:v>
                </c:pt>
                <c:pt idx="1494">
                  <c:v>45010</c:v>
                </c:pt>
                <c:pt idx="1495">
                  <c:v>44942</c:v>
                </c:pt>
                <c:pt idx="1496">
                  <c:v>44863</c:v>
                </c:pt>
                <c:pt idx="1497">
                  <c:v>44924</c:v>
                </c:pt>
                <c:pt idx="1498">
                  <c:v>44865</c:v>
                </c:pt>
                <c:pt idx="1499">
                  <c:v>44898</c:v>
                </c:pt>
                <c:pt idx="1500">
                  <c:v>44890</c:v>
                </c:pt>
                <c:pt idx="1501">
                  <c:v>44919</c:v>
                </c:pt>
                <c:pt idx="1502">
                  <c:v>44899</c:v>
                </c:pt>
                <c:pt idx="1503">
                  <c:v>44918</c:v>
                </c:pt>
                <c:pt idx="1504">
                  <c:v>44826</c:v>
                </c:pt>
                <c:pt idx="1505">
                  <c:v>44874</c:v>
                </c:pt>
                <c:pt idx="1506">
                  <c:v>44926</c:v>
                </c:pt>
                <c:pt idx="1507">
                  <c:v>44760</c:v>
                </c:pt>
                <c:pt idx="1508">
                  <c:v>44872</c:v>
                </c:pt>
                <c:pt idx="1509">
                  <c:v>45063</c:v>
                </c:pt>
                <c:pt idx="1510">
                  <c:v>44803</c:v>
                </c:pt>
                <c:pt idx="1511">
                  <c:v>44866</c:v>
                </c:pt>
                <c:pt idx="1512">
                  <c:v>45048</c:v>
                </c:pt>
                <c:pt idx="1513">
                  <c:v>44923</c:v>
                </c:pt>
                <c:pt idx="1514">
                  <c:v>44987</c:v>
                </c:pt>
                <c:pt idx="1515">
                  <c:v>44750</c:v>
                </c:pt>
                <c:pt idx="1516">
                  <c:v>44761</c:v>
                </c:pt>
                <c:pt idx="1517">
                  <c:v>44799</c:v>
                </c:pt>
                <c:pt idx="1518">
                  <c:v>44749</c:v>
                </c:pt>
                <c:pt idx="1519">
                  <c:v>44888</c:v>
                </c:pt>
                <c:pt idx="1520">
                  <c:v>44795</c:v>
                </c:pt>
                <c:pt idx="1521">
                  <c:v>44893</c:v>
                </c:pt>
                <c:pt idx="1522">
                  <c:v>44849</c:v>
                </c:pt>
                <c:pt idx="1523">
                  <c:v>44992</c:v>
                </c:pt>
                <c:pt idx="1524">
                  <c:v>44888</c:v>
                </c:pt>
                <c:pt idx="1525">
                  <c:v>45007</c:v>
                </c:pt>
                <c:pt idx="1526">
                  <c:v>44795</c:v>
                </c:pt>
                <c:pt idx="1527">
                  <c:v>45078</c:v>
                </c:pt>
                <c:pt idx="1528">
                  <c:v>45002</c:v>
                </c:pt>
                <c:pt idx="1529">
                  <c:v>44858</c:v>
                </c:pt>
                <c:pt idx="1530">
                  <c:v>45017</c:v>
                </c:pt>
                <c:pt idx="1531">
                  <c:v>45036</c:v>
                </c:pt>
                <c:pt idx="1532">
                  <c:v>44917</c:v>
                </c:pt>
                <c:pt idx="1533">
                  <c:v>44832</c:v>
                </c:pt>
                <c:pt idx="1534">
                  <c:v>44770</c:v>
                </c:pt>
                <c:pt idx="1535">
                  <c:v>44845</c:v>
                </c:pt>
                <c:pt idx="1536">
                  <c:v>44965</c:v>
                </c:pt>
                <c:pt idx="1537">
                  <c:v>44849</c:v>
                </c:pt>
                <c:pt idx="1538">
                  <c:v>45081</c:v>
                </c:pt>
                <c:pt idx="1539">
                  <c:v>45024</c:v>
                </c:pt>
                <c:pt idx="1540">
                  <c:v>44918</c:v>
                </c:pt>
                <c:pt idx="1541">
                  <c:v>44791</c:v>
                </c:pt>
                <c:pt idx="1542">
                  <c:v>44865</c:v>
                </c:pt>
                <c:pt idx="1543">
                  <c:v>45021</c:v>
                </c:pt>
                <c:pt idx="1544">
                  <c:v>45045</c:v>
                </c:pt>
                <c:pt idx="1545">
                  <c:v>44912</c:v>
                </c:pt>
                <c:pt idx="1546">
                  <c:v>44868</c:v>
                </c:pt>
                <c:pt idx="1547">
                  <c:v>44889</c:v>
                </c:pt>
                <c:pt idx="1548">
                  <c:v>45092</c:v>
                </c:pt>
                <c:pt idx="1549">
                  <c:v>45006</c:v>
                </c:pt>
                <c:pt idx="1550">
                  <c:v>45103</c:v>
                </c:pt>
                <c:pt idx="1551">
                  <c:v>45048</c:v>
                </c:pt>
                <c:pt idx="1552">
                  <c:v>45018</c:v>
                </c:pt>
                <c:pt idx="1553">
                  <c:v>45105</c:v>
                </c:pt>
                <c:pt idx="1554">
                  <c:v>44902</c:v>
                </c:pt>
                <c:pt idx="1555">
                  <c:v>44999</c:v>
                </c:pt>
                <c:pt idx="1556">
                  <c:v>44848</c:v>
                </c:pt>
                <c:pt idx="1557">
                  <c:v>45089</c:v>
                </c:pt>
                <c:pt idx="1558">
                  <c:v>44896</c:v>
                </c:pt>
                <c:pt idx="1559">
                  <c:v>45012</c:v>
                </c:pt>
                <c:pt idx="1560">
                  <c:v>44980</c:v>
                </c:pt>
                <c:pt idx="1561">
                  <c:v>45031</c:v>
                </c:pt>
                <c:pt idx="1562">
                  <c:v>44959</c:v>
                </c:pt>
                <c:pt idx="1563">
                  <c:v>45045</c:v>
                </c:pt>
                <c:pt idx="1564">
                  <c:v>44810</c:v>
                </c:pt>
                <c:pt idx="1565">
                  <c:v>44844</c:v>
                </c:pt>
                <c:pt idx="1566">
                  <c:v>45069</c:v>
                </c:pt>
                <c:pt idx="1567">
                  <c:v>44831</c:v>
                </c:pt>
                <c:pt idx="1568">
                  <c:v>44845</c:v>
                </c:pt>
                <c:pt idx="1569">
                  <c:v>44917</c:v>
                </c:pt>
                <c:pt idx="1570">
                  <c:v>44747</c:v>
                </c:pt>
                <c:pt idx="1571">
                  <c:v>44748</c:v>
                </c:pt>
                <c:pt idx="1572">
                  <c:v>44749</c:v>
                </c:pt>
                <c:pt idx="1573">
                  <c:v>44755</c:v>
                </c:pt>
                <c:pt idx="1574">
                  <c:v>44757</c:v>
                </c:pt>
                <c:pt idx="1575">
                  <c:v>44773</c:v>
                </c:pt>
                <c:pt idx="1576">
                  <c:v>44806</c:v>
                </c:pt>
                <c:pt idx="1577">
                  <c:v>44821</c:v>
                </c:pt>
                <c:pt idx="1578">
                  <c:v>44821</c:v>
                </c:pt>
                <c:pt idx="1579">
                  <c:v>44834</c:v>
                </c:pt>
                <c:pt idx="1580">
                  <c:v>44856</c:v>
                </c:pt>
                <c:pt idx="1581">
                  <c:v>44864</c:v>
                </c:pt>
                <c:pt idx="1582">
                  <c:v>44865</c:v>
                </c:pt>
                <c:pt idx="1583">
                  <c:v>44872</c:v>
                </c:pt>
                <c:pt idx="1584">
                  <c:v>44884</c:v>
                </c:pt>
                <c:pt idx="1585">
                  <c:v>44890</c:v>
                </c:pt>
                <c:pt idx="1586">
                  <c:v>44881</c:v>
                </c:pt>
                <c:pt idx="1587">
                  <c:v>44908</c:v>
                </c:pt>
                <c:pt idx="1588">
                  <c:v>44907</c:v>
                </c:pt>
                <c:pt idx="1589">
                  <c:v>44912</c:v>
                </c:pt>
                <c:pt idx="1590">
                  <c:v>44914</c:v>
                </c:pt>
                <c:pt idx="1591">
                  <c:v>44939</c:v>
                </c:pt>
                <c:pt idx="1592">
                  <c:v>44949</c:v>
                </c:pt>
                <c:pt idx="1593">
                  <c:v>44950</c:v>
                </c:pt>
                <c:pt idx="1594">
                  <c:v>44953</c:v>
                </c:pt>
                <c:pt idx="1595">
                  <c:v>44960</c:v>
                </c:pt>
                <c:pt idx="1596">
                  <c:v>44970</c:v>
                </c:pt>
                <c:pt idx="1597">
                  <c:v>44988</c:v>
                </c:pt>
                <c:pt idx="1598">
                  <c:v>45017</c:v>
                </c:pt>
                <c:pt idx="1599">
                  <c:v>45023</c:v>
                </c:pt>
                <c:pt idx="1600">
                  <c:v>45036</c:v>
                </c:pt>
                <c:pt idx="1601">
                  <c:v>45066</c:v>
                </c:pt>
                <c:pt idx="1602">
                  <c:v>45091</c:v>
                </c:pt>
                <c:pt idx="1603">
                  <c:v>45091</c:v>
                </c:pt>
                <c:pt idx="1604">
                  <c:v>44841</c:v>
                </c:pt>
                <c:pt idx="1605">
                  <c:v>45066</c:v>
                </c:pt>
                <c:pt idx="1606">
                  <c:v>45063</c:v>
                </c:pt>
                <c:pt idx="1607">
                  <c:v>44976</c:v>
                </c:pt>
                <c:pt idx="1608">
                  <c:v>44894</c:v>
                </c:pt>
                <c:pt idx="1609">
                  <c:v>44797</c:v>
                </c:pt>
                <c:pt idx="1610">
                  <c:v>44978</c:v>
                </c:pt>
                <c:pt idx="1611">
                  <c:v>44960</c:v>
                </c:pt>
                <c:pt idx="1612">
                  <c:v>44774</c:v>
                </c:pt>
                <c:pt idx="1613">
                  <c:v>44991</c:v>
                </c:pt>
                <c:pt idx="1614">
                  <c:v>44907</c:v>
                </c:pt>
                <c:pt idx="1615">
                  <c:v>44811</c:v>
                </c:pt>
                <c:pt idx="1616">
                  <c:v>44990</c:v>
                </c:pt>
                <c:pt idx="1617">
                  <c:v>44908</c:v>
                </c:pt>
                <c:pt idx="1618">
                  <c:v>44994</c:v>
                </c:pt>
                <c:pt idx="1619">
                  <c:v>45091</c:v>
                </c:pt>
                <c:pt idx="1620">
                  <c:v>45079</c:v>
                </c:pt>
                <c:pt idx="1621">
                  <c:v>45084</c:v>
                </c:pt>
                <c:pt idx="1622">
                  <c:v>44779</c:v>
                </c:pt>
                <c:pt idx="1623">
                  <c:v>44858</c:v>
                </c:pt>
                <c:pt idx="1624">
                  <c:v>44891</c:v>
                </c:pt>
                <c:pt idx="1625">
                  <c:v>44764</c:v>
                </c:pt>
                <c:pt idx="1626">
                  <c:v>44860</c:v>
                </c:pt>
                <c:pt idx="1627">
                  <c:v>44980</c:v>
                </c:pt>
                <c:pt idx="1628">
                  <c:v>45028</c:v>
                </c:pt>
                <c:pt idx="1629">
                  <c:v>44802</c:v>
                </c:pt>
                <c:pt idx="1630">
                  <c:v>44836</c:v>
                </c:pt>
                <c:pt idx="1631">
                  <c:v>45013</c:v>
                </c:pt>
                <c:pt idx="1632">
                  <c:v>44909</c:v>
                </c:pt>
                <c:pt idx="1633">
                  <c:v>45029</c:v>
                </c:pt>
                <c:pt idx="1634">
                  <c:v>45077</c:v>
                </c:pt>
                <c:pt idx="1635">
                  <c:v>44953</c:v>
                </c:pt>
                <c:pt idx="1636">
                  <c:v>44768</c:v>
                </c:pt>
                <c:pt idx="1637">
                  <c:v>44898</c:v>
                </c:pt>
                <c:pt idx="1638">
                  <c:v>44901</c:v>
                </c:pt>
                <c:pt idx="1639">
                  <c:v>44953</c:v>
                </c:pt>
                <c:pt idx="1640">
                  <c:v>44876</c:v>
                </c:pt>
                <c:pt idx="1641">
                  <c:v>44845</c:v>
                </c:pt>
                <c:pt idx="1642">
                  <c:v>44884</c:v>
                </c:pt>
                <c:pt idx="1643">
                  <c:v>44942</c:v>
                </c:pt>
                <c:pt idx="1644">
                  <c:v>45013</c:v>
                </c:pt>
                <c:pt idx="1645">
                  <c:v>44793</c:v>
                </c:pt>
                <c:pt idx="1646">
                  <c:v>44989</c:v>
                </c:pt>
                <c:pt idx="1647">
                  <c:v>44951</c:v>
                </c:pt>
                <c:pt idx="1648">
                  <c:v>45010</c:v>
                </c:pt>
                <c:pt idx="1649">
                  <c:v>44826</c:v>
                </c:pt>
                <c:pt idx="1650">
                  <c:v>44854</c:v>
                </c:pt>
                <c:pt idx="1651">
                  <c:v>45037</c:v>
                </c:pt>
                <c:pt idx="1652">
                  <c:v>45006</c:v>
                </c:pt>
                <c:pt idx="1653">
                  <c:v>44844</c:v>
                </c:pt>
                <c:pt idx="1654">
                  <c:v>44856</c:v>
                </c:pt>
                <c:pt idx="1655">
                  <c:v>45026</c:v>
                </c:pt>
                <c:pt idx="1656">
                  <c:v>45065</c:v>
                </c:pt>
                <c:pt idx="1657">
                  <c:v>44991</c:v>
                </c:pt>
                <c:pt idx="1658">
                  <c:v>44876</c:v>
                </c:pt>
                <c:pt idx="1659">
                  <c:v>44750</c:v>
                </c:pt>
                <c:pt idx="1660">
                  <c:v>45004</c:v>
                </c:pt>
                <c:pt idx="1661">
                  <c:v>45016</c:v>
                </c:pt>
                <c:pt idx="1662">
                  <c:v>45003</c:v>
                </c:pt>
                <c:pt idx="1663">
                  <c:v>45035</c:v>
                </c:pt>
                <c:pt idx="1664">
                  <c:v>44783</c:v>
                </c:pt>
                <c:pt idx="1665">
                  <c:v>44976</c:v>
                </c:pt>
                <c:pt idx="1666">
                  <c:v>44960</c:v>
                </c:pt>
                <c:pt idx="1667">
                  <c:v>45077</c:v>
                </c:pt>
                <c:pt idx="1668">
                  <c:v>44757</c:v>
                </c:pt>
                <c:pt idx="1669">
                  <c:v>44882</c:v>
                </c:pt>
                <c:pt idx="1670">
                  <c:v>44744</c:v>
                </c:pt>
                <c:pt idx="1671">
                  <c:v>45076</c:v>
                </c:pt>
                <c:pt idx="1672">
                  <c:v>44800</c:v>
                </c:pt>
                <c:pt idx="1673">
                  <c:v>45056</c:v>
                </c:pt>
                <c:pt idx="1674">
                  <c:v>44743</c:v>
                </c:pt>
                <c:pt idx="1675">
                  <c:v>44847</c:v>
                </c:pt>
                <c:pt idx="1676">
                  <c:v>44764</c:v>
                </c:pt>
                <c:pt idx="1677">
                  <c:v>45089</c:v>
                </c:pt>
                <c:pt idx="1678">
                  <c:v>44875</c:v>
                </c:pt>
                <c:pt idx="1679">
                  <c:v>45006</c:v>
                </c:pt>
                <c:pt idx="1680">
                  <c:v>45012</c:v>
                </c:pt>
                <c:pt idx="1681">
                  <c:v>45088</c:v>
                </c:pt>
                <c:pt idx="1682">
                  <c:v>44783</c:v>
                </c:pt>
                <c:pt idx="1683">
                  <c:v>44795</c:v>
                </c:pt>
                <c:pt idx="1684">
                  <c:v>44813</c:v>
                </c:pt>
                <c:pt idx="1685">
                  <c:v>44817</c:v>
                </c:pt>
                <c:pt idx="1686">
                  <c:v>44822</c:v>
                </c:pt>
                <c:pt idx="1687">
                  <c:v>44821</c:v>
                </c:pt>
                <c:pt idx="1688">
                  <c:v>44820</c:v>
                </c:pt>
                <c:pt idx="1689">
                  <c:v>44858</c:v>
                </c:pt>
                <c:pt idx="1690">
                  <c:v>44874</c:v>
                </c:pt>
                <c:pt idx="1691">
                  <c:v>44876</c:v>
                </c:pt>
                <c:pt idx="1692">
                  <c:v>44892</c:v>
                </c:pt>
                <c:pt idx="1693">
                  <c:v>44898</c:v>
                </c:pt>
                <c:pt idx="1694">
                  <c:v>44916</c:v>
                </c:pt>
                <c:pt idx="1695">
                  <c:v>44944</c:v>
                </c:pt>
                <c:pt idx="1696">
                  <c:v>44949</c:v>
                </c:pt>
                <c:pt idx="1697">
                  <c:v>44961</c:v>
                </c:pt>
                <c:pt idx="1698">
                  <c:v>44989</c:v>
                </c:pt>
                <c:pt idx="1699">
                  <c:v>45001</c:v>
                </c:pt>
                <c:pt idx="1700">
                  <c:v>45016</c:v>
                </c:pt>
                <c:pt idx="1701">
                  <c:v>45024</c:v>
                </c:pt>
                <c:pt idx="1702">
                  <c:v>45027</c:v>
                </c:pt>
                <c:pt idx="1703">
                  <c:v>45034</c:v>
                </c:pt>
                <c:pt idx="1704">
                  <c:v>45041</c:v>
                </c:pt>
                <c:pt idx="1705">
                  <c:v>45064</c:v>
                </c:pt>
                <c:pt idx="1706">
                  <c:v>45071</c:v>
                </c:pt>
                <c:pt idx="1707">
                  <c:v>45071</c:v>
                </c:pt>
                <c:pt idx="1708">
                  <c:v>45076</c:v>
                </c:pt>
                <c:pt idx="1709">
                  <c:v>44859</c:v>
                </c:pt>
                <c:pt idx="1710">
                  <c:v>44893</c:v>
                </c:pt>
                <c:pt idx="1711">
                  <c:v>44876</c:v>
                </c:pt>
                <c:pt idx="1712">
                  <c:v>45037</c:v>
                </c:pt>
                <c:pt idx="1713">
                  <c:v>44911</c:v>
                </c:pt>
                <c:pt idx="1714">
                  <c:v>44995</c:v>
                </c:pt>
                <c:pt idx="1715">
                  <c:v>44897</c:v>
                </c:pt>
                <c:pt idx="1716">
                  <c:v>44995</c:v>
                </c:pt>
                <c:pt idx="1717">
                  <c:v>44897</c:v>
                </c:pt>
                <c:pt idx="1718">
                  <c:v>45050</c:v>
                </c:pt>
                <c:pt idx="1719">
                  <c:v>44890</c:v>
                </c:pt>
                <c:pt idx="1720">
                  <c:v>45019</c:v>
                </c:pt>
                <c:pt idx="1721">
                  <c:v>45007</c:v>
                </c:pt>
                <c:pt idx="1722">
                  <c:v>45036</c:v>
                </c:pt>
                <c:pt idx="1723">
                  <c:v>44967</c:v>
                </c:pt>
                <c:pt idx="1724">
                  <c:v>44901</c:v>
                </c:pt>
                <c:pt idx="1725">
                  <c:v>44943</c:v>
                </c:pt>
                <c:pt idx="1726">
                  <c:v>44844</c:v>
                </c:pt>
                <c:pt idx="1727">
                  <c:v>44896</c:v>
                </c:pt>
                <c:pt idx="1728">
                  <c:v>45035</c:v>
                </c:pt>
                <c:pt idx="1729">
                  <c:v>44943</c:v>
                </c:pt>
                <c:pt idx="1730">
                  <c:v>45103</c:v>
                </c:pt>
                <c:pt idx="1731">
                  <c:v>45086</c:v>
                </c:pt>
                <c:pt idx="1732">
                  <c:v>45051</c:v>
                </c:pt>
                <c:pt idx="1733">
                  <c:v>45041</c:v>
                </c:pt>
                <c:pt idx="1734">
                  <c:v>44858</c:v>
                </c:pt>
                <c:pt idx="1735">
                  <c:v>44917</c:v>
                </c:pt>
                <c:pt idx="1736">
                  <c:v>44897</c:v>
                </c:pt>
                <c:pt idx="1737">
                  <c:v>45079</c:v>
                </c:pt>
                <c:pt idx="1738">
                  <c:v>45051</c:v>
                </c:pt>
                <c:pt idx="1739">
                  <c:v>44907</c:v>
                </c:pt>
                <c:pt idx="1740">
                  <c:v>44966</c:v>
                </c:pt>
                <c:pt idx="1741">
                  <c:v>44762</c:v>
                </c:pt>
                <c:pt idx="1742">
                  <c:v>44897</c:v>
                </c:pt>
                <c:pt idx="1743">
                  <c:v>44832</c:v>
                </c:pt>
                <c:pt idx="1744">
                  <c:v>44803</c:v>
                </c:pt>
                <c:pt idx="1745">
                  <c:v>45021</c:v>
                </c:pt>
                <c:pt idx="1746">
                  <c:v>44754</c:v>
                </c:pt>
                <c:pt idx="1747">
                  <c:v>44753</c:v>
                </c:pt>
                <c:pt idx="1748">
                  <c:v>44973</c:v>
                </c:pt>
                <c:pt idx="1749">
                  <c:v>45084</c:v>
                </c:pt>
                <c:pt idx="1750">
                  <c:v>45000</c:v>
                </c:pt>
                <c:pt idx="1751">
                  <c:v>45045</c:v>
                </c:pt>
                <c:pt idx="1752">
                  <c:v>44804</c:v>
                </c:pt>
                <c:pt idx="1753">
                  <c:v>44750</c:v>
                </c:pt>
                <c:pt idx="1754">
                  <c:v>44965</c:v>
                </c:pt>
                <c:pt idx="1755">
                  <c:v>44782</c:v>
                </c:pt>
                <c:pt idx="1756">
                  <c:v>45027</c:v>
                </c:pt>
                <c:pt idx="1757">
                  <c:v>45092</c:v>
                </c:pt>
                <c:pt idx="1758">
                  <c:v>44819</c:v>
                </c:pt>
                <c:pt idx="1759">
                  <c:v>44904</c:v>
                </c:pt>
                <c:pt idx="1760">
                  <c:v>44860</c:v>
                </c:pt>
                <c:pt idx="1761">
                  <c:v>44793</c:v>
                </c:pt>
                <c:pt idx="1762">
                  <c:v>45007</c:v>
                </c:pt>
                <c:pt idx="1763">
                  <c:v>44915</c:v>
                </c:pt>
                <c:pt idx="1764">
                  <c:v>44954</c:v>
                </c:pt>
                <c:pt idx="1765">
                  <c:v>44965</c:v>
                </c:pt>
                <c:pt idx="1766">
                  <c:v>44934</c:v>
                </c:pt>
                <c:pt idx="1767">
                  <c:v>44953</c:v>
                </c:pt>
                <c:pt idx="1768">
                  <c:v>44827</c:v>
                </c:pt>
                <c:pt idx="1769">
                  <c:v>45096</c:v>
                </c:pt>
                <c:pt idx="1770">
                  <c:v>45043</c:v>
                </c:pt>
                <c:pt idx="1771">
                  <c:v>45034</c:v>
                </c:pt>
                <c:pt idx="1772">
                  <c:v>44923</c:v>
                </c:pt>
                <c:pt idx="1773">
                  <c:v>44819</c:v>
                </c:pt>
                <c:pt idx="1774">
                  <c:v>45000</c:v>
                </c:pt>
                <c:pt idx="1775">
                  <c:v>45017</c:v>
                </c:pt>
                <c:pt idx="1776">
                  <c:v>44830</c:v>
                </c:pt>
                <c:pt idx="1777">
                  <c:v>45062</c:v>
                </c:pt>
                <c:pt idx="1778">
                  <c:v>44876</c:v>
                </c:pt>
                <c:pt idx="1779">
                  <c:v>44963</c:v>
                </c:pt>
                <c:pt idx="1780">
                  <c:v>44870</c:v>
                </c:pt>
                <c:pt idx="1781">
                  <c:v>44827</c:v>
                </c:pt>
                <c:pt idx="1782">
                  <c:v>44868</c:v>
                </c:pt>
                <c:pt idx="1783">
                  <c:v>44951</c:v>
                </c:pt>
                <c:pt idx="1784">
                  <c:v>44965</c:v>
                </c:pt>
                <c:pt idx="1785">
                  <c:v>44758</c:v>
                </c:pt>
                <c:pt idx="1786">
                  <c:v>44873</c:v>
                </c:pt>
                <c:pt idx="1787">
                  <c:v>44853</c:v>
                </c:pt>
                <c:pt idx="1788">
                  <c:v>44837</c:v>
                </c:pt>
                <c:pt idx="1789">
                  <c:v>45077</c:v>
                </c:pt>
                <c:pt idx="1790">
                  <c:v>44936</c:v>
                </c:pt>
                <c:pt idx="1791">
                  <c:v>44967</c:v>
                </c:pt>
                <c:pt idx="1792">
                  <c:v>44961</c:v>
                </c:pt>
                <c:pt idx="1793">
                  <c:v>44987</c:v>
                </c:pt>
                <c:pt idx="1794">
                  <c:v>45005</c:v>
                </c:pt>
                <c:pt idx="1795">
                  <c:v>44907</c:v>
                </c:pt>
                <c:pt idx="1796">
                  <c:v>44781</c:v>
                </c:pt>
                <c:pt idx="1797">
                  <c:v>44916</c:v>
                </c:pt>
                <c:pt idx="1798">
                  <c:v>44932</c:v>
                </c:pt>
                <c:pt idx="1799">
                  <c:v>44859</c:v>
                </c:pt>
                <c:pt idx="1800">
                  <c:v>44971</c:v>
                </c:pt>
                <c:pt idx="1801">
                  <c:v>45002</c:v>
                </c:pt>
                <c:pt idx="1802">
                  <c:v>44960</c:v>
                </c:pt>
                <c:pt idx="1803">
                  <c:v>44953</c:v>
                </c:pt>
                <c:pt idx="1804">
                  <c:v>44852</c:v>
                </c:pt>
                <c:pt idx="1805">
                  <c:v>44946</c:v>
                </c:pt>
                <c:pt idx="1806">
                  <c:v>45001</c:v>
                </c:pt>
                <c:pt idx="1807">
                  <c:v>44753</c:v>
                </c:pt>
                <c:pt idx="1808">
                  <c:v>44872</c:v>
                </c:pt>
                <c:pt idx="1809">
                  <c:v>44998</c:v>
                </c:pt>
                <c:pt idx="1810">
                  <c:v>45100</c:v>
                </c:pt>
                <c:pt idx="1811">
                  <c:v>44948</c:v>
                </c:pt>
                <c:pt idx="1812">
                  <c:v>45101</c:v>
                </c:pt>
                <c:pt idx="1813">
                  <c:v>44997</c:v>
                </c:pt>
                <c:pt idx="1814">
                  <c:v>44897</c:v>
                </c:pt>
                <c:pt idx="1815">
                  <c:v>44752</c:v>
                </c:pt>
                <c:pt idx="1816">
                  <c:v>44748</c:v>
                </c:pt>
                <c:pt idx="1817">
                  <c:v>44875</c:v>
                </c:pt>
                <c:pt idx="1818">
                  <c:v>44820</c:v>
                </c:pt>
                <c:pt idx="1819">
                  <c:v>44814</c:v>
                </c:pt>
                <c:pt idx="1820">
                  <c:v>44756</c:v>
                </c:pt>
                <c:pt idx="1821">
                  <c:v>44842</c:v>
                </c:pt>
                <c:pt idx="1822">
                  <c:v>44834</c:v>
                </c:pt>
                <c:pt idx="1823">
                  <c:v>45071</c:v>
                </c:pt>
                <c:pt idx="1824">
                  <c:v>44875</c:v>
                </c:pt>
                <c:pt idx="1825">
                  <c:v>44880</c:v>
                </c:pt>
                <c:pt idx="1826">
                  <c:v>45007</c:v>
                </c:pt>
                <c:pt idx="1827">
                  <c:v>44852</c:v>
                </c:pt>
                <c:pt idx="1828">
                  <c:v>44855</c:v>
                </c:pt>
                <c:pt idx="1829">
                  <c:v>44953</c:v>
                </c:pt>
                <c:pt idx="1830">
                  <c:v>44953</c:v>
                </c:pt>
                <c:pt idx="1831">
                  <c:v>44762</c:v>
                </c:pt>
                <c:pt idx="1832">
                  <c:v>44918</c:v>
                </c:pt>
                <c:pt idx="1833">
                  <c:v>45069</c:v>
                </c:pt>
                <c:pt idx="1834">
                  <c:v>44760</c:v>
                </c:pt>
                <c:pt idx="1835">
                  <c:v>45072</c:v>
                </c:pt>
                <c:pt idx="1836">
                  <c:v>44840</c:v>
                </c:pt>
                <c:pt idx="1837">
                  <c:v>44827</c:v>
                </c:pt>
                <c:pt idx="1838">
                  <c:v>44973</c:v>
                </c:pt>
                <c:pt idx="1839">
                  <c:v>44825</c:v>
                </c:pt>
                <c:pt idx="1840">
                  <c:v>45058</c:v>
                </c:pt>
                <c:pt idx="1841">
                  <c:v>44769</c:v>
                </c:pt>
                <c:pt idx="1842">
                  <c:v>44915</c:v>
                </c:pt>
                <c:pt idx="1843">
                  <c:v>44969</c:v>
                </c:pt>
                <c:pt idx="1844">
                  <c:v>44884</c:v>
                </c:pt>
                <c:pt idx="1845">
                  <c:v>44839</c:v>
                </c:pt>
                <c:pt idx="1846">
                  <c:v>44927</c:v>
                </c:pt>
                <c:pt idx="1847">
                  <c:v>44993</c:v>
                </c:pt>
                <c:pt idx="1848">
                  <c:v>44862</c:v>
                </c:pt>
                <c:pt idx="1849">
                  <c:v>45052</c:v>
                </c:pt>
                <c:pt idx="1850">
                  <c:v>44831</c:v>
                </c:pt>
                <c:pt idx="1851">
                  <c:v>44939</c:v>
                </c:pt>
                <c:pt idx="1852">
                  <c:v>45092</c:v>
                </c:pt>
                <c:pt idx="1853">
                  <c:v>44824</c:v>
                </c:pt>
                <c:pt idx="1854">
                  <c:v>44924</c:v>
                </c:pt>
                <c:pt idx="1855">
                  <c:v>45025</c:v>
                </c:pt>
                <c:pt idx="1856">
                  <c:v>44946</c:v>
                </c:pt>
                <c:pt idx="1857">
                  <c:v>44958</c:v>
                </c:pt>
                <c:pt idx="1858">
                  <c:v>44976</c:v>
                </c:pt>
                <c:pt idx="1859">
                  <c:v>44954</c:v>
                </c:pt>
                <c:pt idx="1860">
                  <c:v>45028</c:v>
                </c:pt>
                <c:pt idx="1861">
                  <c:v>45033</c:v>
                </c:pt>
                <c:pt idx="1862">
                  <c:v>44746</c:v>
                </c:pt>
                <c:pt idx="1863">
                  <c:v>44868</c:v>
                </c:pt>
                <c:pt idx="1864">
                  <c:v>45005</c:v>
                </c:pt>
                <c:pt idx="1865">
                  <c:v>44826</c:v>
                </c:pt>
                <c:pt idx="1866">
                  <c:v>44905</c:v>
                </c:pt>
                <c:pt idx="1867">
                  <c:v>45065</c:v>
                </c:pt>
                <c:pt idx="1868">
                  <c:v>44840</c:v>
                </c:pt>
                <c:pt idx="1869">
                  <c:v>44781</c:v>
                </c:pt>
                <c:pt idx="1870">
                  <c:v>44935</c:v>
                </c:pt>
                <c:pt idx="1871">
                  <c:v>44871</c:v>
                </c:pt>
                <c:pt idx="1872">
                  <c:v>44987</c:v>
                </c:pt>
                <c:pt idx="1873">
                  <c:v>45083</c:v>
                </c:pt>
                <c:pt idx="1874">
                  <c:v>44937</c:v>
                </c:pt>
                <c:pt idx="1875">
                  <c:v>44887</c:v>
                </c:pt>
                <c:pt idx="1876">
                  <c:v>44943</c:v>
                </c:pt>
                <c:pt idx="1877">
                  <c:v>44988</c:v>
                </c:pt>
                <c:pt idx="1878">
                  <c:v>44991</c:v>
                </c:pt>
                <c:pt idx="1879">
                  <c:v>45106</c:v>
                </c:pt>
                <c:pt idx="1880">
                  <c:v>44996</c:v>
                </c:pt>
                <c:pt idx="1881">
                  <c:v>45071</c:v>
                </c:pt>
                <c:pt idx="1882">
                  <c:v>45092</c:v>
                </c:pt>
                <c:pt idx="1883">
                  <c:v>44804</c:v>
                </c:pt>
                <c:pt idx="1884">
                  <c:v>44895</c:v>
                </c:pt>
                <c:pt idx="1885">
                  <c:v>44936</c:v>
                </c:pt>
                <c:pt idx="1886">
                  <c:v>45077</c:v>
                </c:pt>
                <c:pt idx="1887">
                  <c:v>44926</c:v>
                </c:pt>
                <c:pt idx="1888">
                  <c:v>44916</c:v>
                </c:pt>
                <c:pt idx="1889">
                  <c:v>44817</c:v>
                </c:pt>
                <c:pt idx="1890">
                  <c:v>44869</c:v>
                </c:pt>
                <c:pt idx="1891">
                  <c:v>44792</c:v>
                </c:pt>
                <c:pt idx="1892">
                  <c:v>44829</c:v>
                </c:pt>
                <c:pt idx="1893">
                  <c:v>44963</c:v>
                </c:pt>
                <c:pt idx="1894">
                  <c:v>44925</c:v>
                </c:pt>
                <c:pt idx="1895">
                  <c:v>45010</c:v>
                </c:pt>
                <c:pt idx="1896">
                  <c:v>45022</c:v>
                </c:pt>
                <c:pt idx="1897">
                  <c:v>44996</c:v>
                </c:pt>
                <c:pt idx="1898">
                  <c:v>44926</c:v>
                </c:pt>
                <c:pt idx="1899">
                  <c:v>45007</c:v>
                </c:pt>
                <c:pt idx="1900">
                  <c:v>44888</c:v>
                </c:pt>
                <c:pt idx="1901">
                  <c:v>45058</c:v>
                </c:pt>
                <c:pt idx="1902">
                  <c:v>45085</c:v>
                </c:pt>
                <c:pt idx="1903">
                  <c:v>45090</c:v>
                </c:pt>
                <c:pt idx="1904">
                  <c:v>44869</c:v>
                </c:pt>
                <c:pt idx="1905">
                  <c:v>44923</c:v>
                </c:pt>
                <c:pt idx="1906">
                  <c:v>45016</c:v>
                </c:pt>
                <c:pt idx="1907">
                  <c:v>45062</c:v>
                </c:pt>
                <c:pt idx="1908">
                  <c:v>45028</c:v>
                </c:pt>
                <c:pt idx="1909">
                  <c:v>44874</c:v>
                </c:pt>
                <c:pt idx="1910">
                  <c:v>45038</c:v>
                </c:pt>
                <c:pt idx="1911">
                  <c:v>44914</c:v>
                </c:pt>
                <c:pt idx="1912">
                  <c:v>44884</c:v>
                </c:pt>
                <c:pt idx="1913">
                  <c:v>44957</c:v>
                </c:pt>
                <c:pt idx="1914">
                  <c:v>45069</c:v>
                </c:pt>
                <c:pt idx="1915">
                  <c:v>44862</c:v>
                </c:pt>
                <c:pt idx="1916">
                  <c:v>44750</c:v>
                </c:pt>
                <c:pt idx="1917">
                  <c:v>45041</c:v>
                </c:pt>
                <c:pt idx="1918">
                  <c:v>45071</c:v>
                </c:pt>
                <c:pt idx="1919">
                  <c:v>44976</c:v>
                </c:pt>
                <c:pt idx="1920">
                  <c:v>44979</c:v>
                </c:pt>
                <c:pt idx="1921">
                  <c:v>44794</c:v>
                </c:pt>
                <c:pt idx="1922">
                  <c:v>44903</c:v>
                </c:pt>
                <c:pt idx="1923">
                  <c:v>45088</c:v>
                </c:pt>
                <c:pt idx="1924">
                  <c:v>44916</c:v>
                </c:pt>
                <c:pt idx="1925">
                  <c:v>44827</c:v>
                </c:pt>
                <c:pt idx="1926">
                  <c:v>44818</c:v>
                </c:pt>
                <c:pt idx="1927">
                  <c:v>45050</c:v>
                </c:pt>
                <c:pt idx="1928">
                  <c:v>45070</c:v>
                </c:pt>
                <c:pt idx="1929">
                  <c:v>44751</c:v>
                </c:pt>
                <c:pt idx="1930">
                  <c:v>44874</c:v>
                </c:pt>
                <c:pt idx="1931">
                  <c:v>44893</c:v>
                </c:pt>
                <c:pt idx="1932">
                  <c:v>44891</c:v>
                </c:pt>
                <c:pt idx="1933">
                  <c:v>44903</c:v>
                </c:pt>
                <c:pt idx="1934">
                  <c:v>44993</c:v>
                </c:pt>
                <c:pt idx="1935">
                  <c:v>44998</c:v>
                </c:pt>
                <c:pt idx="1936">
                  <c:v>45015</c:v>
                </c:pt>
                <c:pt idx="1937">
                  <c:v>45028</c:v>
                </c:pt>
                <c:pt idx="1938">
                  <c:v>45052</c:v>
                </c:pt>
                <c:pt idx="1939">
                  <c:v>45068</c:v>
                </c:pt>
                <c:pt idx="1940">
                  <c:v>45097</c:v>
                </c:pt>
                <c:pt idx="1941">
                  <c:v>44747</c:v>
                </c:pt>
                <c:pt idx="1942">
                  <c:v>44748</c:v>
                </c:pt>
                <c:pt idx="1943">
                  <c:v>44756</c:v>
                </c:pt>
                <c:pt idx="1944">
                  <c:v>44758</c:v>
                </c:pt>
                <c:pt idx="1945">
                  <c:v>44758</c:v>
                </c:pt>
                <c:pt idx="1946">
                  <c:v>44761</c:v>
                </c:pt>
                <c:pt idx="1947">
                  <c:v>44765</c:v>
                </c:pt>
                <c:pt idx="1948">
                  <c:v>44766</c:v>
                </c:pt>
                <c:pt idx="1949">
                  <c:v>44763</c:v>
                </c:pt>
                <c:pt idx="1950">
                  <c:v>44773</c:v>
                </c:pt>
                <c:pt idx="1951">
                  <c:v>44776</c:v>
                </c:pt>
                <c:pt idx="1952">
                  <c:v>44777</c:v>
                </c:pt>
                <c:pt idx="1953">
                  <c:v>44779</c:v>
                </c:pt>
                <c:pt idx="1954">
                  <c:v>44781</c:v>
                </c:pt>
                <c:pt idx="1955">
                  <c:v>44785</c:v>
                </c:pt>
                <c:pt idx="1956">
                  <c:v>44789</c:v>
                </c:pt>
                <c:pt idx="1957">
                  <c:v>44790</c:v>
                </c:pt>
                <c:pt idx="1958">
                  <c:v>44790</c:v>
                </c:pt>
                <c:pt idx="1959">
                  <c:v>44793</c:v>
                </c:pt>
                <c:pt idx="1960">
                  <c:v>44797</c:v>
                </c:pt>
                <c:pt idx="1961">
                  <c:v>44804</c:v>
                </c:pt>
                <c:pt idx="1962">
                  <c:v>44815</c:v>
                </c:pt>
                <c:pt idx="1963">
                  <c:v>44818</c:v>
                </c:pt>
                <c:pt idx="1964">
                  <c:v>44825</c:v>
                </c:pt>
                <c:pt idx="1965">
                  <c:v>44821</c:v>
                </c:pt>
                <c:pt idx="1966">
                  <c:v>44830</c:v>
                </c:pt>
                <c:pt idx="1967">
                  <c:v>44830</c:v>
                </c:pt>
                <c:pt idx="1968">
                  <c:v>44835</c:v>
                </c:pt>
                <c:pt idx="1969">
                  <c:v>44836</c:v>
                </c:pt>
                <c:pt idx="1970">
                  <c:v>44811</c:v>
                </c:pt>
                <c:pt idx="1971">
                  <c:v>44838</c:v>
                </c:pt>
                <c:pt idx="1972">
                  <c:v>44845</c:v>
                </c:pt>
                <c:pt idx="1973">
                  <c:v>44847</c:v>
                </c:pt>
                <c:pt idx="1974">
                  <c:v>44849</c:v>
                </c:pt>
                <c:pt idx="1975">
                  <c:v>44851</c:v>
                </c:pt>
                <c:pt idx="1976">
                  <c:v>44851</c:v>
                </c:pt>
                <c:pt idx="1977">
                  <c:v>44856</c:v>
                </c:pt>
                <c:pt idx="1978">
                  <c:v>44860</c:v>
                </c:pt>
                <c:pt idx="1979">
                  <c:v>44860</c:v>
                </c:pt>
                <c:pt idx="1980">
                  <c:v>44862</c:v>
                </c:pt>
                <c:pt idx="1981">
                  <c:v>44863</c:v>
                </c:pt>
                <c:pt idx="1982">
                  <c:v>44862</c:v>
                </c:pt>
                <c:pt idx="1983">
                  <c:v>44870</c:v>
                </c:pt>
                <c:pt idx="1984">
                  <c:v>44872</c:v>
                </c:pt>
                <c:pt idx="1985">
                  <c:v>44872</c:v>
                </c:pt>
                <c:pt idx="1986">
                  <c:v>44874</c:v>
                </c:pt>
                <c:pt idx="1987">
                  <c:v>44878</c:v>
                </c:pt>
                <c:pt idx="1988">
                  <c:v>44879</c:v>
                </c:pt>
                <c:pt idx="1989">
                  <c:v>44882</c:v>
                </c:pt>
                <c:pt idx="1990">
                  <c:v>44884</c:v>
                </c:pt>
                <c:pt idx="1991">
                  <c:v>44886</c:v>
                </c:pt>
                <c:pt idx="1992">
                  <c:v>44908</c:v>
                </c:pt>
                <c:pt idx="1993">
                  <c:v>44908</c:v>
                </c:pt>
                <c:pt idx="1994">
                  <c:v>44916</c:v>
                </c:pt>
                <c:pt idx="1995">
                  <c:v>44916</c:v>
                </c:pt>
                <c:pt idx="1996">
                  <c:v>44936</c:v>
                </c:pt>
                <c:pt idx="1997">
                  <c:v>44939</c:v>
                </c:pt>
                <c:pt idx="1998">
                  <c:v>44945</c:v>
                </c:pt>
                <c:pt idx="1999">
                  <c:v>44949</c:v>
                </c:pt>
                <c:pt idx="2000">
                  <c:v>44953</c:v>
                </c:pt>
                <c:pt idx="2001">
                  <c:v>44954</c:v>
                </c:pt>
                <c:pt idx="2002">
                  <c:v>44959</c:v>
                </c:pt>
                <c:pt idx="2003">
                  <c:v>44960</c:v>
                </c:pt>
                <c:pt idx="2004">
                  <c:v>44964</c:v>
                </c:pt>
                <c:pt idx="2005">
                  <c:v>44966</c:v>
                </c:pt>
                <c:pt idx="2006">
                  <c:v>44967</c:v>
                </c:pt>
                <c:pt idx="2007">
                  <c:v>44970</c:v>
                </c:pt>
                <c:pt idx="2008">
                  <c:v>44981</c:v>
                </c:pt>
                <c:pt idx="2009">
                  <c:v>44978</c:v>
                </c:pt>
                <c:pt idx="2010">
                  <c:v>44985</c:v>
                </c:pt>
                <c:pt idx="2011">
                  <c:v>44992</c:v>
                </c:pt>
                <c:pt idx="2012">
                  <c:v>44998</c:v>
                </c:pt>
                <c:pt idx="2013">
                  <c:v>45009</c:v>
                </c:pt>
                <c:pt idx="2014">
                  <c:v>45014</c:v>
                </c:pt>
                <c:pt idx="2015">
                  <c:v>45016</c:v>
                </c:pt>
                <c:pt idx="2016">
                  <c:v>45019</c:v>
                </c:pt>
                <c:pt idx="2017">
                  <c:v>45022</c:v>
                </c:pt>
                <c:pt idx="2018">
                  <c:v>45028</c:v>
                </c:pt>
                <c:pt idx="2019">
                  <c:v>45036</c:v>
                </c:pt>
                <c:pt idx="2020">
                  <c:v>45036</c:v>
                </c:pt>
                <c:pt idx="2021">
                  <c:v>45037</c:v>
                </c:pt>
                <c:pt idx="2022">
                  <c:v>45041</c:v>
                </c:pt>
                <c:pt idx="2023">
                  <c:v>45043</c:v>
                </c:pt>
                <c:pt idx="2024">
                  <c:v>45058</c:v>
                </c:pt>
                <c:pt idx="2025">
                  <c:v>45063</c:v>
                </c:pt>
                <c:pt idx="2026">
                  <c:v>45071</c:v>
                </c:pt>
                <c:pt idx="2027">
                  <c:v>45079</c:v>
                </c:pt>
                <c:pt idx="2028">
                  <c:v>45082</c:v>
                </c:pt>
                <c:pt idx="2029">
                  <c:v>45085</c:v>
                </c:pt>
                <c:pt idx="2030">
                  <c:v>45084</c:v>
                </c:pt>
                <c:pt idx="2031">
                  <c:v>45086</c:v>
                </c:pt>
                <c:pt idx="2032">
                  <c:v>45095</c:v>
                </c:pt>
                <c:pt idx="2033">
                  <c:v>45097</c:v>
                </c:pt>
                <c:pt idx="2034">
                  <c:v>45099</c:v>
                </c:pt>
                <c:pt idx="2035">
                  <c:v>45099</c:v>
                </c:pt>
                <c:pt idx="2036">
                  <c:v>45100</c:v>
                </c:pt>
                <c:pt idx="2037">
                  <c:v>45056</c:v>
                </c:pt>
                <c:pt idx="2038">
                  <c:v>44961</c:v>
                </c:pt>
                <c:pt idx="2039">
                  <c:v>45001</c:v>
                </c:pt>
                <c:pt idx="2040">
                  <c:v>45105</c:v>
                </c:pt>
                <c:pt idx="2041">
                  <c:v>44746</c:v>
                </c:pt>
                <c:pt idx="2042">
                  <c:v>44986</c:v>
                </c:pt>
                <c:pt idx="2043">
                  <c:v>44902</c:v>
                </c:pt>
                <c:pt idx="2044">
                  <c:v>44750</c:v>
                </c:pt>
                <c:pt idx="2045">
                  <c:v>44957</c:v>
                </c:pt>
                <c:pt idx="2046">
                  <c:v>45019</c:v>
                </c:pt>
                <c:pt idx="2047">
                  <c:v>44856</c:v>
                </c:pt>
                <c:pt idx="2048">
                  <c:v>44743</c:v>
                </c:pt>
                <c:pt idx="2049">
                  <c:v>45097</c:v>
                </c:pt>
                <c:pt idx="2050">
                  <c:v>45092</c:v>
                </c:pt>
                <c:pt idx="2051">
                  <c:v>45105</c:v>
                </c:pt>
                <c:pt idx="2052">
                  <c:v>44754</c:v>
                </c:pt>
                <c:pt idx="2053">
                  <c:v>44784</c:v>
                </c:pt>
                <c:pt idx="2054">
                  <c:v>44847</c:v>
                </c:pt>
                <c:pt idx="2055">
                  <c:v>44859</c:v>
                </c:pt>
                <c:pt idx="2056">
                  <c:v>44865</c:v>
                </c:pt>
                <c:pt idx="2057">
                  <c:v>44947</c:v>
                </c:pt>
                <c:pt idx="2058">
                  <c:v>44959</c:v>
                </c:pt>
                <c:pt idx="2059">
                  <c:v>44999</c:v>
                </c:pt>
                <c:pt idx="2060">
                  <c:v>45071</c:v>
                </c:pt>
                <c:pt idx="2061">
                  <c:v>45104</c:v>
                </c:pt>
                <c:pt idx="2062">
                  <c:v>45072</c:v>
                </c:pt>
                <c:pt idx="2063">
                  <c:v>45045</c:v>
                </c:pt>
                <c:pt idx="2064">
                  <c:v>45066</c:v>
                </c:pt>
                <c:pt idx="2065">
                  <c:v>45091</c:v>
                </c:pt>
                <c:pt idx="2066">
                  <c:v>45049</c:v>
                </c:pt>
                <c:pt idx="2067">
                  <c:v>45048</c:v>
                </c:pt>
                <c:pt idx="2068">
                  <c:v>45040</c:v>
                </c:pt>
                <c:pt idx="2069">
                  <c:v>45057</c:v>
                </c:pt>
                <c:pt idx="2070">
                  <c:v>45097</c:v>
                </c:pt>
                <c:pt idx="2071">
                  <c:v>45036</c:v>
                </c:pt>
                <c:pt idx="2072">
                  <c:v>45061</c:v>
                </c:pt>
                <c:pt idx="2073">
                  <c:v>45049</c:v>
                </c:pt>
                <c:pt idx="2074">
                  <c:v>45055</c:v>
                </c:pt>
                <c:pt idx="2075">
                  <c:v>45094</c:v>
                </c:pt>
                <c:pt idx="2076">
                  <c:v>45058</c:v>
                </c:pt>
                <c:pt idx="2077">
                  <c:v>45076</c:v>
                </c:pt>
                <c:pt idx="2078">
                  <c:v>45040</c:v>
                </c:pt>
                <c:pt idx="2079">
                  <c:v>45064</c:v>
                </c:pt>
                <c:pt idx="2080">
                  <c:v>45069</c:v>
                </c:pt>
                <c:pt idx="2081">
                  <c:v>44788</c:v>
                </c:pt>
                <c:pt idx="2082">
                  <c:v>44980</c:v>
                </c:pt>
                <c:pt idx="2083">
                  <c:v>44985</c:v>
                </c:pt>
                <c:pt idx="2084">
                  <c:v>45013</c:v>
                </c:pt>
                <c:pt idx="2085">
                  <c:v>44925</c:v>
                </c:pt>
                <c:pt idx="2086">
                  <c:v>44988</c:v>
                </c:pt>
                <c:pt idx="2087">
                  <c:v>44992</c:v>
                </c:pt>
                <c:pt idx="2088">
                  <c:v>44940</c:v>
                </c:pt>
                <c:pt idx="2089">
                  <c:v>45030</c:v>
                </c:pt>
                <c:pt idx="2090">
                  <c:v>45065</c:v>
                </c:pt>
                <c:pt idx="2091">
                  <c:v>44919</c:v>
                </c:pt>
                <c:pt idx="2092">
                  <c:v>44840</c:v>
                </c:pt>
                <c:pt idx="2093">
                  <c:v>44930</c:v>
                </c:pt>
                <c:pt idx="2094">
                  <c:v>45036</c:v>
                </c:pt>
                <c:pt idx="2095">
                  <c:v>44865</c:v>
                </c:pt>
                <c:pt idx="2096">
                  <c:v>44907</c:v>
                </c:pt>
                <c:pt idx="2097">
                  <c:v>44772</c:v>
                </c:pt>
                <c:pt idx="2098">
                  <c:v>44785</c:v>
                </c:pt>
                <c:pt idx="2099">
                  <c:v>45008</c:v>
                </c:pt>
                <c:pt idx="2100">
                  <c:v>45002</c:v>
                </c:pt>
                <c:pt idx="2101">
                  <c:v>44832</c:v>
                </c:pt>
                <c:pt idx="2102">
                  <c:v>44869</c:v>
                </c:pt>
                <c:pt idx="2103">
                  <c:v>45056</c:v>
                </c:pt>
                <c:pt idx="2104">
                  <c:v>45058</c:v>
                </c:pt>
                <c:pt idx="2105">
                  <c:v>44945</c:v>
                </c:pt>
                <c:pt idx="2106">
                  <c:v>45024</c:v>
                </c:pt>
                <c:pt idx="2107">
                  <c:v>44851</c:v>
                </c:pt>
                <c:pt idx="2108">
                  <c:v>44938</c:v>
                </c:pt>
                <c:pt idx="2109">
                  <c:v>44982</c:v>
                </c:pt>
                <c:pt idx="2110">
                  <c:v>44767</c:v>
                </c:pt>
                <c:pt idx="2111">
                  <c:v>44853</c:v>
                </c:pt>
                <c:pt idx="2112">
                  <c:v>44914</c:v>
                </c:pt>
                <c:pt idx="2113">
                  <c:v>44935</c:v>
                </c:pt>
                <c:pt idx="2114">
                  <c:v>44854</c:v>
                </c:pt>
                <c:pt idx="2115">
                  <c:v>44813</c:v>
                </c:pt>
                <c:pt idx="2116">
                  <c:v>44866</c:v>
                </c:pt>
                <c:pt idx="2117">
                  <c:v>44819</c:v>
                </c:pt>
                <c:pt idx="2118">
                  <c:v>44902</c:v>
                </c:pt>
                <c:pt idx="2119">
                  <c:v>45031</c:v>
                </c:pt>
                <c:pt idx="2120">
                  <c:v>45085</c:v>
                </c:pt>
                <c:pt idx="2121">
                  <c:v>44988</c:v>
                </c:pt>
                <c:pt idx="2122">
                  <c:v>44904</c:v>
                </c:pt>
                <c:pt idx="2123">
                  <c:v>44903</c:v>
                </c:pt>
                <c:pt idx="2124">
                  <c:v>45012</c:v>
                </c:pt>
                <c:pt idx="2125">
                  <c:v>44792</c:v>
                </c:pt>
                <c:pt idx="2126">
                  <c:v>44956</c:v>
                </c:pt>
                <c:pt idx="2127">
                  <c:v>44787</c:v>
                </c:pt>
                <c:pt idx="2128">
                  <c:v>44914</c:v>
                </c:pt>
                <c:pt idx="2129">
                  <c:v>44993</c:v>
                </c:pt>
                <c:pt idx="2130">
                  <c:v>44995</c:v>
                </c:pt>
                <c:pt idx="2131">
                  <c:v>44959</c:v>
                </c:pt>
                <c:pt idx="2132">
                  <c:v>44961</c:v>
                </c:pt>
                <c:pt idx="2133">
                  <c:v>45031</c:v>
                </c:pt>
                <c:pt idx="2134">
                  <c:v>44966</c:v>
                </c:pt>
                <c:pt idx="2135">
                  <c:v>45038</c:v>
                </c:pt>
                <c:pt idx="2136">
                  <c:v>45028</c:v>
                </c:pt>
                <c:pt idx="2137">
                  <c:v>44744</c:v>
                </c:pt>
                <c:pt idx="2138">
                  <c:v>45041</c:v>
                </c:pt>
                <c:pt idx="2139">
                  <c:v>44977</c:v>
                </c:pt>
                <c:pt idx="2140">
                  <c:v>44915</c:v>
                </c:pt>
                <c:pt idx="2141">
                  <c:v>44768</c:v>
                </c:pt>
                <c:pt idx="2142">
                  <c:v>44834</c:v>
                </c:pt>
                <c:pt idx="2143">
                  <c:v>44859</c:v>
                </c:pt>
                <c:pt idx="2144">
                  <c:v>44869</c:v>
                </c:pt>
                <c:pt idx="2145">
                  <c:v>44930</c:v>
                </c:pt>
                <c:pt idx="2146">
                  <c:v>44997</c:v>
                </c:pt>
                <c:pt idx="2147">
                  <c:v>45071</c:v>
                </c:pt>
                <c:pt idx="2148">
                  <c:v>45019</c:v>
                </c:pt>
                <c:pt idx="2149">
                  <c:v>44744</c:v>
                </c:pt>
                <c:pt idx="2150">
                  <c:v>44746</c:v>
                </c:pt>
                <c:pt idx="2151">
                  <c:v>44747</c:v>
                </c:pt>
                <c:pt idx="2152">
                  <c:v>44776</c:v>
                </c:pt>
                <c:pt idx="2153">
                  <c:v>44784</c:v>
                </c:pt>
                <c:pt idx="2154">
                  <c:v>44803</c:v>
                </c:pt>
                <c:pt idx="2155">
                  <c:v>44811</c:v>
                </c:pt>
                <c:pt idx="2156">
                  <c:v>44815</c:v>
                </c:pt>
                <c:pt idx="2157">
                  <c:v>44820</c:v>
                </c:pt>
                <c:pt idx="2158">
                  <c:v>44826</c:v>
                </c:pt>
                <c:pt idx="2159">
                  <c:v>44856</c:v>
                </c:pt>
                <c:pt idx="2160">
                  <c:v>44859</c:v>
                </c:pt>
                <c:pt idx="2161">
                  <c:v>44862</c:v>
                </c:pt>
                <c:pt idx="2162">
                  <c:v>44872</c:v>
                </c:pt>
                <c:pt idx="2163">
                  <c:v>44874</c:v>
                </c:pt>
                <c:pt idx="2164">
                  <c:v>44907</c:v>
                </c:pt>
                <c:pt idx="2165">
                  <c:v>44936</c:v>
                </c:pt>
                <c:pt idx="2166">
                  <c:v>44939</c:v>
                </c:pt>
                <c:pt idx="2167">
                  <c:v>44951</c:v>
                </c:pt>
                <c:pt idx="2168">
                  <c:v>44971</c:v>
                </c:pt>
                <c:pt idx="2169">
                  <c:v>44972</c:v>
                </c:pt>
                <c:pt idx="2170">
                  <c:v>44984</c:v>
                </c:pt>
                <c:pt idx="2171">
                  <c:v>45000</c:v>
                </c:pt>
                <c:pt idx="2172">
                  <c:v>45045</c:v>
                </c:pt>
                <c:pt idx="2173">
                  <c:v>45050</c:v>
                </c:pt>
                <c:pt idx="2174">
                  <c:v>45055</c:v>
                </c:pt>
                <c:pt idx="2175">
                  <c:v>45069</c:v>
                </c:pt>
                <c:pt idx="2176">
                  <c:v>44950</c:v>
                </c:pt>
                <c:pt idx="2177">
                  <c:v>45017</c:v>
                </c:pt>
                <c:pt idx="2178">
                  <c:v>44923</c:v>
                </c:pt>
                <c:pt idx="2179">
                  <c:v>44824</c:v>
                </c:pt>
                <c:pt idx="2180">
                  <c:v>44999</c:v>
                </c:pt>
                <c:pt idx="2181">
                  <c:v>45030</c:v>
                </c:pt>
                <c:pt idx="2182">
                  <c:v>44880</c:v>
                </c:pt>
                <c:pt idx="2183">
                  <c:v>44913</c:v>
                </c:pt>
                <c:pt idx="2184">
                  <c:v>45043</c:v>
                </c:pt>
                <c:pt idx="2185">
                  <c:v>44753</c:v>
                </c:pt>
                <c:pt idx="2186">
                  <c:v>44816</c:v>
                </c:pt>
                <c:pt idx="2187">
                  <c:v>44834</c:v>
                </c:pt>
                <c:pt idx="2188">
                  <c:v>45023</c:v>
                </c:pt>
                <c:pt idx="2189">
                  <c:v>44876</c:v>
                </c:pt>
                <c:pt idx="2190">
                  <c:v>44910</c:v>
                </c:pt>
                <c:pt idx="2191">
                  <c:v>44760</c:v>
                </c:pt>
                <c:pt idx="2192">
                  <c:v>44758</c:v>
                </c:pt>
                <c:pt idx="2193">
                  <c:v>45073</c:v>
                </c:pt>
                <c:pt idx="2194">
                  <c:v>44749</c:v>
                </c:pt>
                <c:pt idx="2195">
                  <c:v>44782</c:v>
                </c:pt>
                <c:pt idx="2196">
                  <c:v>44784</c:v>
                </c:pt>
                <c:pt idx="2197">
                  <c:v>44789</c:v>
                </c:pt>
                <c:pt idx="2198">
                  <c:v>44790</c:v>
                </c:pt>
                <c:pt idx="2199">
                  <c:v>44799</c:v>
                </c:pt>
                <c:pt idx="2200">
                  <c:v>44807</c:v>
                </c:pt>
                <c:pt idx="2201">
                  <c:v>44839</c:v>
                </c:pt>
                <c:pt idx="2202">
                  <c:v>44854</c:v>
                </c:pt>
                <c:pt idx="2203">
                  <c:v>44912</c:v>
                </c:pt>
                <c:pt idx="2204">
                  <c:v>44939</c:v>
                </c:pt>
                <c:pt idx="2205">
                  <c:v>44949</c:v>
                </c:pt>
                <c:pt idx="2206">
                  <c:v>44950</c:v>
                </c:pt>
                <c:pt idx="2207">
                  <c:v>44952</c:v>
                </c:pt>
                <c:pt idx="2208">
                  <c:v>44967</c:v>
                </c:pt>
                <c:pt idx="2209">
                  <c:v>44972</c:v>
                </c:pt>
                <c:pt idx="2210">
                  <c:v>44999</c:v>
                </c:pt>
                <c:pt idx="2211">
                  <c:v>45007</c:v>
                </c:pt>
                <c:pt idx="2212">
                  <c:v>45039</c:v>
                </c:pt>
                <c:pt idx="2213">
                  <c:v>45014</c:v>
                </c:pt>
                <c:pt idx="2214">
                  <c:v>45016</c:v>
                </c:pt>
                <c:pt idx="2215">
                  <c:v>45031</c:v>
                </c:pt>
                <c:pt idx="2216">
                  <c:v>45068</c:v>
                </c:pt>
                <c:pt idx="2217">
                  <c:v>45074</c:v>
                </c:pt>
                <c:pt idx="2218">
                  <c:v>45102</c:v>
                </c:pt>
                <c:pt idx="2219">
                  <c:v>45012</c:v>
                </c:pt>
                <c:pt idx="2220">
                  <c:v>44770</c:v>
                </c:pt>
                <c:pt idx="2221">
                  <c:v>44785</c:v>
                </c:pt>
                <c:pt idx="2222">
                  <c:v>44964</c:v>
                </c:pt>
                <c:pt idx="2223">
                  <c:v>44944</c:v>
                </c:pt>
                <c:pt idx="2224">
                  <c:v>44747</c:v>
                </c:pt>
                <c:pt idx="2225">
                  <c:v>44770</c:v>
                </c:pt>
                <c:pt idx="2226">
                  <c:v>44778</c:v>
                </c:pt>
                <c:pt idx="2227">
                  <c:v>44888</c:v>
                </c:pt>
                <c:pt idx="2228">
                  <c:v>44958</c:v>
                </c:pt>
                <c:pt idx="2229">
                  <c:v>44856</c:v>
                </c:pt>
                <c:pt idx="2230">
                  <c:v>44747</c:v>
                </c:pt>
                <c:pt idx="2231">
                  <c:v>45043</c:v>
                </c:pt>
                <c:pt idx="2232">
                  <c:v>45080</c:v>
                </c:pt>
                <c:pt idx="2233">
                  <c:v>44854</c:v>
                </c:pt>
                <c:pt idx="2234">
                  <c:v>45043</c:v>
                </c:pt>
                <c:pt idx="2235">
                  <c:v>45086</c:v>
                </c:pt>
                <c:pt idx="2236">
                  <c:v>45104</c:v>
                </c:pt>
                <c:pt idx="2237">
                  <c:v>44807</c:v>
                </c:pt>
                <c:pt idx="2238">
                  <c:v>44888</c:v>
                </c:pt>
                <c:pt idx="2239">
                  <c:v>44886</c:v>
                </c:pt>
                <c:pt idx="2240">
                  <c:v>44935</c:v>
                </c:pt>
                <c:pt idx="2241">
                  <c:v>45020</c:v>
                </c:pt>
                <c:pt idx="2242">
                  <c:v>44904</c:v>
                </c:pt>
                <c:pt idx="2243">
                  <c:v>44853</c:v>
                </c:pt>
                <c:pt idx="2244">
                  <c:v>44867</c:v>
                </c:pt>
                <c:pt idx="2245">
                  <c:v>44787</c:v>
                </c:pt>
                <c:pt idx="2246">
                  <c:v>44784</c:v>
                </c:pt>
                <c:pt idx="2247">
                  <c:v>44867</c:v>
                </c:pt>
                <c:pt idx="2248">
                  <c:v>44910</c:v>
                </c:pt>
                <c:pt idx="2249">
                  <c:v>44931</c:v>
                </c:pt>
                <c:pt idx="2250">
                  <c:v>44879</c:v>
                </c:pt>
                <c:pt idx="2251">
                  <c:v>44992</c:v>
                </c:pt>
                <c:pt idx="2252">
                  <c:v>44995</c:v>
                </c:pt>
                <c:pt idx="2253">
                  <c:v>45005</c:v>
                </c:pt>
                <c:pt idx="2254">
                  <c:v>45078</c:v>
                </c:pt>
                <c:pt idx="2255">
                  <c:v>45001</c:v>
                </c:pt>
                <c:pt idx="2256">
                  <c:v>44763</c:v>
                </c:pt>
                <c:pt idx="2257">
                  <c:v>44792</c:v>
                </c:pt>
                <c:pt idx="2258">
                  <c:v>44777</c:v>
                </c:pt>
                <c:pt idx="2259">
                  <c:v>45030</c:v>
                </c:pt>
                <c:pt idx="2260">
                  <c:v>44821</c:v>
                </c:pt>
                <c:pt idx="2261">
                  <c:v>45060</c:v>
                </c:pt>
                <c:pt idx="2262">
                  <c:v>45103</c:v>
                </c:pt>
                <c:pt idx="2263">
                  <c:v>44984</c:v>
                </c:pt>
                <c:pt idx="2264">
                  <c:v>44904</c:v>
                </c:pt>
                <c:pt idx="2265">
                  <c:v>45078</c:v>
                </c:pt>
                <c:pt idx="2266">
                  <c:v>44753</c:v>
                </c:pt>
                <c:pt idx="2267">
                  <c:v>45020</c:v>
                </c:pt>
                <c:pt idx="2268">
                  <c:v>45055</c:v>
                </c:pt>
                <c:pt idx="2269">
                  <c:v>44959</c:v>
                </c:pt>
                <c:pt idx="2270">
                  <c:v>44989</c:v>
                </c:pt>
                <c:pt idx="2271">
                  <c:v>44772</c:v>
                </c:pt>
                <c:pt idx="2272">
                  <c:v>44814</c:v>
                </c:pt>
                <c:pt idx="2273">
                  <c:v>44761</c:v>
                </c:pt>
                <c:pt idx="2274">
                  <c:v>45085</c:v>
                </c:pt>
                <c:pt idx="2275">
                  <c:v>45048</c:v>
                </c:pt>
                <c:pt idx="2276">
                  <c:v>45094</c:v>
                </c:pt>
                <c:pt idx="2277">
                  <c:v>45022</c:v>
                </c:pt>
                <c:pt idx="2278">
                  <c:v>44964</c:v>
                </c:pt>
                <c:pt idx="2279">
                  <c:v>45090</c:v>
                </c:pt>
                <c:pt idx="2280">
                  <c:v>44915</c:v>
                </c:pt>
                <c:pt idx="2281">
                  <c:v>44792</c:v>
                </c:pt>
                <c:pt idx="2282">
                  <c:v>44916</c:v>
                </c:pt>
                <c:pt idx="2283">
                  <c:v>44810</c:v>
                </c:pt>
                <c:pt idx="2284">
                  <c:v>44760</c:v>
                </c:pt>
                <c:pt idx="2285">
                  <c:v>44974</c:v>
                </c:pt>
                <c:pt idx="2286">
                  <c:v>45092</c:v>
                </c:pt>
                <c:pt idx="2287">
                  <c:v>44768</c:v>
                </c:pt>
                <c:pt idx="2288">
                  <c:v>44962</c:v>
                </c:pt>
                <c:pt idx="2289">
                  <c:v>44873</c:v>
                </c:pt>
                <c:pt idx="2290">
                  <c:v>44919</c:v>
                </c:pt>
                <c:pt idx="2291">
                  <c:v>44887</c:v>
                </c:pt>
                <c:pt idx="2292">
                  <c:v>44869</c:v>
                </c:pt>
                <c:pt idx="2293">
                  <c:v>45006</c:v>
                </c:pt>
                <c:pt idx="2294">
                  <c:v>45093</c:v>
                </c:pt>
                <c:pt idx="2295">
                  <c:v>45009</c:v>
                </c:pt>
                <c:pt idx="2296">
                  <c:v>45089</c:v>
                </c:pt>
                <c:pt idx="2297">
                  <c:v>45065</c:v>
                </c:pt>
                <c:pt idx="2298">
                  <c:v>44954</c:v>
                </c:pt>
                <c:pt idx="2299">
                  <c:v>44865</c:v>
                </c:pt>
                <c:pt idx="2300">
                  <c:v>44937</c:v>
                </c:pt>
                <c:pt idx="2301">
                  <c:v>45044</c:v>
                </c:pt>
                <c:pt idx="2302">
                  <c:v>44858</c:v>
                </c:pt>
                <c:pt idx="2303">
                  <c:v>44974</c:v>
                </c:pt>
                <c:pt idx="2304">
                  <c:v>44748</c:v>
                </c:pt>
                <c:pt idx="2305">
                  <c:v>45106</c:v>
                </c:pt>
                <c:pt idx="2306">
                  <c:v>44883</c:v>
                </c:pt>
                <c:pt idx="2307">
                  <c:v>45002</c:v>
                </c:pt>
                <c:pt idx="2308">
                  <c:v>44805</c:v>
                </c:pt>
                <c:pt idx="2309">
                  <c:v>44968</c:v>
                </c:pt>
                <c:pt idx="2310">
                  <c:v>44967</c:v>
                </c:pt>
                <c:pt idx="2311">
                  <c:v>45065</c:v>
                </c:pt>
                <c:pt idx="2312">
                  <c:v>44917</c:v>
                </c:pt>
                <c:pt idx="2313">
                  <c:v>44908</c:v>
                </c:pt>
                <c:pt idx="2314">
                  <c:v>45057</c:v>
                </c:pt>
                <c:pt idx="2315">
                  <c:v>45065</c:v>
                </c:pt>
                <c:pt idx="2316">
                  <c:v>44831</c:v>
                </c:pt>
                <c:pt idx="2317">
                  <c:v>45088</c:v>
                </c:pt>
                <c:pt idx="2318">
                  <c:v>44953</c:v>
                </c:pt>
                <c:pt idx="2319">
                  <c:v>44882</c:v>
                </c:pt>
                <c:pt idx="2320">
                  <c:v>44926</c:v>
                </c:pt>
                <c:pt idx="2321">
                  <c:v>44972</c:v>
                </c:pt>
                <c:pt idx="2322">
                  <c:v>44810</c:v>
                </c:pt>
                <c:pt idx="2323">
                  <c:v>44981</c:v>
                </c:pt>
                <c:pt idx="2324">
                  <c:v>44791</c:v>
                </c:pt>
                <c:pt idx="2325">
                  <c:v>44985</c:v>
                </c:pt>
                <c:pt idx="2326">
                  <c:v>44776</c:v>
                </c:pt>
                <c:pt idx="2327">
                  <c:v>45104</c:v>
                </c:pt>
                <c:pt idx="2328">
                  <c:v>45061</c:v>
                </c:pt>
                <c:pt idx="2329">
                  <c:v>45044</c:v>
                </c:pt>
                <c:pt idx="2330">
                  <c:v>45009</c:v>
                </c:pt>
                <c:pt idx="2331">
                  <c:v>45000</c:v>
                </c:pt>
                <c:pt idx="2332">
                  <c:v>44752</c:v>
                </c:pt>
                <c:pt idx="2333">
                  <c:v>44791</c:v>
                </c:pt>
                <c:pt idx="2334">
                  <c:v>45074</c:v>
                </c:pt>
                <c:pt idx="2335">
                  <c:v>44992</c:v>
                </c:pt>
                <c:pt idx="2336">
                  <c:v>44996</c:v>
                </c:pt>
                <c:pt idx="2337">
                  <c:v>44851</c:v>
                </c:pt>
                <c:pt idx="2338">
                  <c:v>44841</c:v>
                </c:pt>
                <c:pt idx="2339">
                  <c:v>44791</c:v>
                </c:pt>
                <c:pt idx="2340">
                  <c:v>44935</c:v>
                </c:pt>
                <c:pt idx="2341">
                  <c:v>45058</c:v>
                </c:pt>
                <c:pt idx="2342">
                  <c:v>44894</c:v>
                </c:pt>
                <c:pt idx="2343">
                  <c:v>45001</c:v>
                </c:pt>
                <c:pt idx="2344">
                  <c:v>44930</c:v>
                </c:pt>
                <c:pt idx="2345">
                  <c:v>44968</c:v>
                </c:pt>
                <c:pt idx="2346">
                  <c:v>45056</c:v>
                </c:pt>
                <c:pt idx="2347">
                  <c:v>44971</c:v>
                </c:pt>
                <c:pt idx="2348">
                  <c:v>44855</c:v>
                </c:pt>
                <c:pt idx="2349">
                  <c:v>44927</c:v>
                </c:pt>
                <c:pt idx="2350">
                  <c:v>44759</c:v>
                </c:pt>
                <c:pt idx="2351">
                  <c:v>44977</c:v>
                </c:pt>
                <c:pt idx="2352">
                  <c:v>45100</c:v>
                </c:pt>
                <c:pt idx="2353">
                  <c:v>44809</c:v>
                </c:pt>
                <c:pt idx="2354">
                  <c:v>45015</c:v>
                </c:pt>
                <c:pt idx="2355">
                  <c:v>44828</c:v>
                </c:pt>
                <c:pt idx="2356">
                  <c:v>44898</c:v>
                </c:pt>
                <c:pt idx="2357">
                  <c:v>44975</c:v>
                </c:pt>
                <c:pt idx="2358">
                  <c:v>44769</c:v>
                </c:pt>
                <c:pt idx="2359">
                  <c:v>44810</c:v>
                </c:pt>
                <c:pt idx="2360">
                  <c:v>44822</c:v>
                </c:pt>
                <c:pt idx="2361">
                  <c:v>44839</c:v>
                </c:pt>
                <c:pt idx="2362">
                  <c:v>44882</c:v>
                </c:pt>
                <c:pt idx="2363">
                  <c:v>44890</c:v>
                </c:pt>
                <c:pt idx="2364">
                  <c:v>44891</c:v>
                </c:pt>
                <c:pt idx="2365">
                  <c:v>44898</c:v>
                </c:pt>
                <c:pt idx="2366">
                  <c:v>45018</c:v>
                </c:pt>
                <c:pt idx="2367">
                  <c:v>44831</c:v>
                </c:pt>
                <c:pt idx="2368">
                  <c:v>44743</c:v>
                </c:pt>
                <c:pt idx="2369">
                  <c:v>44744</c:v>
                </c:pt>
                <c:pt idx="2370">
                  <c:v>44750</c:v>
                </c:pt>
                <c:pt idx="2371">
                  <c:v>44750</c:v>
                </c:pt>
                <c:pt idx="2372">
                  <c:v>44747</c:v>
                </c:pt>
                <c:pt idx="2373">
                  <c:v>44756</c:v>
                </c:pt>
                <c:pt idx="2374">
                  <c:v>44756</c:v>
                </c:pt>
                <c:pt idx="2375">
                  <c:v>44756</c:v>
                </c:pt>
                <c:pt idx="2376">
                  <c:v>44758</c:v>
                </c:pt>
                <c:pt idx="2377">
                  <c:v>44762</c:v>
                </c:pt>
                <c:pt idx="2378">
                  <c:v>44762</c:v>
                </c:pt>
                <c:pt idx="2379">
                  <c:v>44763</c:v>
                </c:pt>
                <c:pt idx="2380">
                  <c:v>44763</c:v>
                </c:pt>
                <c:pt idx="2381">
                  <c:v>44764</c:v>
                </c:pt>
                <c:pt idx="2382">
                  <c:v>44766</c:v>
                </c:pt>
                <c:pt idx="2383">
                  <c:v>44769</c:v>
                </c:pt>
                <c:pt idx="2384">
                  <c:v>44770</c:v>
                </c:pt>
                <c:pt idx="2385">
                  <c:v>44775</c:v>
                </c:pt>
                <c:pt idx="2386">
                  <c:v>44777</c:v>
                </c:pt>
                <c:pt idx="2387">
                  <c:v>44781</c:v>
                </c:pt>
                <c:pt idx="2388">
                  <c:v>44781</c:v>
                </c:pt>
                <c:pt idx="2389">
                  <c:v>44782</c:v>
                </c:pt>
                <c:pt idx="2390">
                  <c:v>44790</c:v>
                </c:pt>
                <c:pt idx="2391">
                  <c:v>44787</c:v>
                </c:pt>
                <c:pt idx="2392">
                  <c:v>44789</c:v>
                </c:pt>
                <c:pt idx="2393">
                  <c:v>44793</c:v>
                </c:pt>
                <c:pt idx="2394">
                  <c:v>44791</c:v>
                </c:pt>
                <c:pt idx="2395">
                  <c:v>44801</c:v>
                </c:pt>
                <c:pt idx="2396">
                  <c:v>44802</c:v>
                </c:pt>
                <c:pt idx="2397">
                  <c:v>44796</c:v>
                </c:pt>
                <c:pt idx="2398">
                  <c:v>44784</c:v>
                </c:pt>
                <c:pt idx="2399">
                  <c:v>44803</c:v>
                </c:pt>
                <c:pt idx="2400">
                  <c:v>44805</c:v>
                </c:pt>
                <c:pt idx="2401">
                  <c:v>44812</c:v>
                </c:pt>
                <c:pt idx="2402">
                  <c:v>44815</c:v>
                </c:pt>
                <c:pt idx="2403">
                  <c:v>44815</c:v>
                </c:pt>
                <c:pt idx="2404">
                  <c:v>44819</c:v>
                </c:pt>
                <c:pt idx="2405">
                  <c:v>44817</c:v>
                </c:pt>
                <c:pt idx="2406">
                  <c:v>44826</c:v>
                </c:pt>
                <c:pt idx="2407">
                  <c:v>44809</c:v>
                </c:pt>
                <c:pt idx="2408">
                  <c:v>44839</c:v>
                </c:pt>
                <c:pt idx="2409">
                  <c:v>44838</c:v>
                </c:pt>
                <c:pt idx="2410">
                  <c:v>44833</c:v>
                </c:pt>
                <c:pt idx="2411">
                  <c:v>44839</c:v>
                </c:pt>
                <c:pt idx="2412">
                  <c:v>44832</c:v>
                </c:pt>
                <c:pt idx="2413">
                  <c:v>44841</c:v>
                </c:pt>
                <c:pt idx="2414">
                  <c:v>44842</c:v>
                </c:pt>
                <c:pt idx="2415">
                  <c:v>44842</c:v>
                </c:pt>
                <c:pt idx="2416">
                  <c:v>44842</c:v>
                </c:pt>
                <c:pt idx="2417">
                  <c:v>44843</c:v>
                </c:pt>
                <c:pt idx="2418">
                  <c:v>44838</c:v>
                </c:pt>
                <c:pt idx="2419">
                  <c:v>44845</c:v>
                </c:pt>
                <c:pt idx="2420">
                  <c:v>44845</c:v>
                </c:pt>
                <c:pt idx="2421">
                  <c:v>44845</c:v>
                </c:pt>
                <c:pt idx="2422">
                  <c:v>44838</c:v>
                </c:pt>
                <c:pt idx="2423">
                  <c:v>44847</c:v>
                </c:pt>
                <c:pt idx="2424">
                  <c:v>44850</c:v>
                </c:pt>
                <c:pt idx="2425">
                  <c:v>44852</c:v>
                </c:pt>
                <c:pt idx="2426">
                  <c:v>44853</c:v>
                </c:pt>
                <c:pt idx="2427">
                  <c:v>44853</c:v>
                </c:pt>
                <c:pt idx="2428">
                  <c:v>44844</c:v>
                </c:pt>
                <c:pt idx="2429">
                  <c:v>44845</c:v>
                </c:pt>
                <c:pt idx="2430">
                  <c:v>44845</c:v>
                </c:pt>
                <c:pt idx="2431">
                  <c:v>44859</c:v>
                </c:pt>
                <c:pt idx="2432">
                  <c:v>44860</c:v>
                </c:pt>
                <c:pt idx="2433">
                  <c:v>44861</c:v>
                </c:pt>
                <c:pt idx="2434">
                  <c:v>44865</c:v>
                </c:pt>
                <c:pt idx="2435">
                  <c:v>44868</c:v>
                </c:pt>
                <c:pt idx="2436">
                  <c:v>44868</c:v>
                </c:pt>
                <c:pt idx="2437">
                  <c:v>44873</c:v>
                </c:pt>
                <c:pt idx="2438">
                  <c:v>44874</c:v>
                </c:pt>
                <c:pt idx="2439">
                  <c:v>44876</c:v>
                </c:pt>
                <c:pt idx="2440">
                  <c:v>44879</c:v>
                </c:pt>
                <c:pt idx="2441">
                  <c:v>44885</c:v>
                </c:pt>
                <c:pt idx="2442">
                  <c:v>44886</c:v>
                </c:pt>
                <c:pt idx="2443">
                  <c:v>44886</c:v>
                </c:pt>
                <c:pt idx="2444">
                  <c:v>44883</c:v>
                </c:pt>
                <c:pt idx="2445">
                  <c:v>44892</c:v>
                </c:pt>
                <c:pt idx="2446">
                  <c:v>44890</c:v>
                </c:pt>
                <c:pt idx="2447">
                  <c:v>44890</c:v>
                </c:pt>
                <c:pt idx="2448">
                  <c:v>44901</c:v>
                </c:pt>
                <c:pt idx="2449">
                  <c:v>44912</c:v>
                </c:pt>
                <c:pt idx="2450">
                  <c:v>44922</c:v>
                </c:pt>
                <c:pt idx="2451">
                  <c:v>44923</c:v>
                </c:pt>
                <c:pt idx="2452">
                  <c:v>44923</c:v>
                </c:pt>
                <c:pt idx="2453">
                  <c:v>44932</c:v>
                </c:pt>
                <c:pt idx="2454">
                  <c:v>44935</c:v>
                </c:pt>
                <c:pt idx="2455">
                  <c:v>44937</c:v>
                </c:pt>
                <c:pt idx="2456">
                  <c:v>44944</c:v>
                </c:pt>
                <c:pt idx="2457">
                  <c:v>44961</c:v>
                </c:pt>
                <c:pt idx="2458">
                  <c:v>44964</c:v>
                </c:pt>
                <c:pt idx="2459">
                  <c:v>44966</c:v>
                </c:pt>
                <c:pt idx="2460">
                  <c:v>44975</c:v>
                </c:pt>
                <c:pt idx="2461">
                  <c:v>44977</c:v>
                </c:pt>
                <c:pt idx="2462">
                  <c:v>44985</c:v>
                </c:pt>
                <c:pt idx="2463">
                  <c:v>44985</c:v>
                </c:pt>
                <c:pt idx="2464">
                  <c:v>44989</c:v>
                </c:pt>
                <c:pt idx="2465">
                  <c:v>44992</c:v>
                </c:pt>
                <c:pt idx="2466">
                  <c:v>44993</c:v>
                </c:pt>
                <c:pt idx="2467">
                  <c:v>45008</c:v>
                </c:pt>
                <c:pt idx="2468">
                  <c:v>45009</c:v>
                </c:pt>
                <c:pt idx="2469">
                  <c:v>45010</c:v>
                </c:pt>
                <c:pt idx="2470">
                  <c:v>45008</c:v>
                </c:pt>
                <c:pt idx="2471">
                  <c:v>45015</c:v>
                </c:pt>
                <c:pt idx="2472">
                  <c:v>45024</c:v>
                </c:pt>
                <c:pt idx="2473">
                  <c:v>45028</c:v>
                </c:pt>
                <c:pt idx="2474">
                  <c:v>45030</c:v>
                </c:pt>
                <c:pt idx="2475">
                  <c:v>45031</c:v>
                </c:pt>
                <c:pt idx="2476">
                  <c:v>45033</c:v>
                </c:pt>
                <c:pt idx="2477">
                  <c:v>45036</c:v>
                </c:pt>
                <c:pt idx="2478">
                  <c:v>45046</c:v>
                </c:pt>
                <c:pt idx="2479">
                  <c:v>45052</c:v>
                </c:pt>
                <c:pt idx="2480">
                  <c:v>45061</c:v>
                </c:pt>
                <c:pt idx="2481">
                  <c:v>45062</c:v>
                </c:pt>
                <c:pt idx="2482">
                  <c:v>45063</c:v>
                </c:pt>
                <c:pt idx="2483">
                  <c:v>45065</c:v>
                </c:pt>
                <c:pt idx="2484">
                  <c:v>45059</c:v>
                </c:pt>
                <c:pt idx="2485">
                  <c:v>45076</c:v>
                </c:pt>
                <c:pt idx="2486">
                  <c:v>45083</c:v>
                </c:pt>
                <c:pt idx="2487">
                  <c:v>45086</c:v>
                </c:pt>
                <c:pt idx="2488">
                  <c:v>45092</c:v>
                </c:pt>
                <c:pt idx="2489">
                  <c:v>45096</c:v>
                </c:pt>
                <c:pt idx="2490">
                  <c:v>45098</c:v>
                </c:pt>
                <c:pt idx="2491">
                  <c:v>45100</c:v>
                </c:pt>
                <c:pt idx="2492">
                  <c:v>45105</c:v>
                </c:pt>
                <c:pt idx="2493">
                  <c:v>44999</c:v>
                </c:pt>
                <c:pt idx="2494">
                  <c:v>45013</c:v>
                </c:pt>
                <c:pt idx="2495">
                  <c:v>44959</c:v>
                </c:pt>
                <c:pt idx="2496">
                  <c:v>44890</c:v>
                </c:pt>
                <c:pt idx="2497">
                  <c:v>44847</c:v>
                </c:pt>
                <c:pt idx="2498">
                  <c:v>44750</c:v>
                </c:pt>
                <c:pt idx="2499">
                  <c:v>44748</c:v>
                </c:pt>
                <c:pt idx="2500">
                  <c:v>44881</c:v>
                </c:pt>
                <c:pt idx="2501">
                  <c:v>45062</c:v>
                </c:pt>
                <c:pt idx="2502">
                  <c:v>45002</c:v>
                </c:pt>
                <c:pt idx="2503">
                  <c:v>44813</c:v>
                </c:pt>
                <c:pt idx="2504">
                  <c:v>45099</c:v>
                </c:pt>
                <c:pt idx="2505">
                  <c:v>44785</c:v>
                </c:pt>
                <c:pt idx="2506">
                  <c:v>44781</c:v>
                </c:pt>
                <c:pt idx="2507">
                  <c:v>44980</c:v>
                </c:pt>
                <c:pt idx="2508">
                  <c:v>45084</c:v>
                </c:pt>
                <c:pt idx="2509">
                  <c:v>44876</c:v>
                </c:pt>
                <c:pt idx="2510">
                  <c:v>45046</c:v>
                </c:pt>
                <c:pt idx="2511">
                  <c:v>45072</c:v>
                </c:pt>
                <c:pt idx="2512">
                  <c:v>45037</c:v>
                </c:pt>
                <c:pt idx="2513">
                  <c:v>44958</c:v>
                </c:pt>
                <c:pt idx="2514">
                  <c:v>44988</c:v>
                </c:pt>
                <c:pt idx="2515">
                  <c:v>44931</c:v>
                </c:pt>
                <c:pt idx="2516">
                  <c:v>44754</c:v>
                </c:pt>
                <c:pt idx="2517">
                  <c:v>44789</c:v>
                </c:pt>
                <c:pt idx="2518">
                  <c:v>44999</c:v>
                </c:pt>
                <c:pt idx="2519">
                  <c:v>44747</c:v>
                </c:pt>
                <c:pt idx="2520">
                  <c:v>44960</c:v>
                </c:pt>
                <c:pt idx="2521">
                  <c:v>44785</c:v>
                </c:pt>
                <c:pt idx="2522">
                  <c:v>44800</c:v>
                </c:pt>
                <c:pt idx="2523">
                  <c:v>44854</c:v>
                </c:pt>
                <c:pt idx="2524">
                  <c:v>44895</c:v>
                </c:pt>
                <c:pt idx="2525">
                  <c:v>44913</c:v>
                </c:pt>
                <c:pt idx="2526">
                  <c:v>44961</c:v>
                </c:pt>
                <c:pt idx="2527">
                  <c:v>44994</c:v>
                </c:pt>
                <c:pt idx="2528">
                  <c:v>44932</c:v>
                </c:pt>
                <c:pt idx="2529">
                  <c:v>45053</c:v>
                </c:pt>
                <c:pt idx="2530">
                  <c:v>45020</c:v>
                </c:pt>
                <c:pt idx="2531">
                  <c:v>44796</c:v>
                </c:pt>
                <c:pt idx="2532">
                  <c:v>44748</c:v>
                </c:pt>
                <c:pt idx="2533">
                  <c:v>44765</c:v>
                </c:pt>
                <c:pt idx="2534">
                  <c:v>45079</c:v>
                </c:pt>
                <c:pt idx="2535">
                  <c:v>44775</c:v>
                </c:pt>
                <c:pt idx="2536">
                  <c:v>44746</c:v>
                </c:pt>
                <c:pt idx="2537">
                  <c:v>44986</c:v>
                </c:pt>
                <c:pt idx="2538">
                  <c:v>45101</c:v>
                </c:pt>
                <c:pt idx="2539">
                  <c:v>44803</c:v>
                </c:pt>
                <c:pt idx="2540">
                  <c:v>45004</c:v>
                </c:pt>
                <c:pt idx="2541">
                  <c:v>44869</c:v>
                </c:pt>
                <c:pt idx="2542">
                  <c:v>44751</c:v>
                </c:pt>
                <c:pt idx="2543">
                  <c:v>45038</c:v>
                </c:pt>
                <c:pt idx="2544">
                  <c:v>44995</c:v>
                </c:pt>
                <c:pt idx="2545">
                  <c:v>44756</c:v>
                </c:pt>
                <c:pt idx="2546">
                  <c:v>45058</c:v>
                </c:pt>
                <c:pt idx="2547">
                  <c:v>45006</c:v>
                </c:pt>
                <c:pt idx="2548">
                  <c:v>45044</c:v>
                </c:pt>
                <c:pt idx="2549">
                  <c:v>45050</c:v>
                </c:pt>
                <c:pt idx="2550">
                  <c:v>44788</c:v>
                </c:pt>
                <c:pt idx="2551">
                  <c:v>44797</c:v>
                </c:pt>
                <c:pt idx="2552">
                  <c:v>44818</c:v>
                </c:pt>
                <c:pt idx="2553">
                  <c:v>45038</c:v>
                </c:pt>
                <c:pt idx="2554">
                  <c:v>44881</c:v>
                </c:pt>
                <c:pt idx="2555">
                  <c:v>44767</c:v>
                </c:pt>
                <c:pt idx="2556">
                  <c:v>44909</c:v>
                </c:pt>
                <c:pt idx="2557">
                  <c:v>44754</c:v>
                </c:pt>
                <c:pt idx="2558">
                  <c:v>44966</c:v>
                </c:pt>
                <c:pt idx="2559">
                  <c:v>44811</c:v>
                </c:pt>
                <c:pt idx="2560">
                  <c:v>44771</c:v>
                </c:pt>
                <c:pt idx="2561">
                  <c:v>44803</c:v>
                </c:pt>
                <c:pt idx="2562">
                  <c:v>45077</c:v>
                </c:pt>
                <c:pt idx="2563">
                  <c:v>45097</c:v>
                </c:pt>
                <c:pt idx="2564">
                  <c:v>44938</c:v>
                </c:pt>
                <c:pt idx="2565">
                  <c:v>44844</c:v>
                </c:pt>
                <c:pt idx="2566">
                  <c:v>44922</c:v>
                </c:pt>
                <c:pt idx="2567">
                  <c:v>44816</c:v>
                </c:pt>
                <c:pt idx="2568">
                  <c:v>44893</c:v>
                </c:pt>
                <c:pt idx="2569">
                  <c:v>45003</c:v>
                </c:pt>
                <c:pt idx="2570">
                  <c:v>44851</c:v>
                </c:pt>
                <c:pt idx="2571">
                  <c:v>44901</c:v>
                </c:pt>
                <c:pt idx="2572">
                  <c:v>44956</c:v>
                </c:pt>
                <c:pt idx="2573">
                  <c:v>45002</c:v>
                </c:pt>
                <c:pt idx="2574">
                  <c:v>44971</c:v>
                </c:pt>
                <c:pt idx="2575">
                  <c:v>44979</c:v>
                </c:pt>
                <c:pt idx="2576">
                  <c:v>44910</c:v>
                </c:pt>
                <c:pt idx="2577">
                  <c:v>44994</c:v>
                </c:pt>
                <c:pt idx="2578">
                  <c:v>44834</c:v>
                </c:pt>
                <c:pt idx="2579">
                  <c:v>44975</c:v>
                </c:pt>
                <c:pt idx="2580">
                  <c:v>44987</c:v>
                </c:pt>
                <c:pt idx="2581">
                  <c:v>45010</c:v>
                </c:pt>
                <c:pt idx="2582">
                  <c:v>45051</c:v>
                </c:pt>
                <c:pt idx="2583">
                  <c:v>45083</c:v>
                </c:pt>
                <c:pt idx="2584">
                  <c:v>44816</c:v>
                </c:pt>
                <c:pt idx="2585">
                  <c:v>44935</c:v>
                </c:pt>
                <c:pt idx="2586">
                  <c:v>44953</c:v>
                </c:pt>
                <c:pt idx="2587">
                  <c:v>44992</c:v>
                </c:pt>
                <c:pt idx="2588">
                  <c:v>45104</c:v>
                </c:pt>
                <c:pt idx="2589">
                  <c:v>45093</c:v>
                </c:pt>
                <c:pt idx="2590">
                  <c:v>44961</c:v>
                </c:pt>
                <c:pt idx="2591">
                  <c:v>44762</c:v>
                </c:pt>
                <c:pt idx="2592">
                  <c:v>44794</c:v>
                </c:pt>
                <c:pt idx="2593">
                  <c:v>44901</c:v>
                </c:pt>
                <c:pt idx="2594">
                  <c:v>44986</c:v>
                </c:pt>
                <c:pt idx="2595">
                  <c:v>45048</c:v>
                </c:pt>
                <c:pt idx="2596">
                  <c:v>44790</c:v>
                </c:pt>
                <c:pt idx="2597">
                  <c:v>44931</c:v>
                </c:pt>
                <c:pt idx="2598">
                  <c:v>44985</c:v>
                </c:pt>
                <c:pt idx="2599">
                  <c:v>44760</c:v>
                </c:pt>
                <c:pt idx="2600">
                  <c:v>44953</c:v>
                </c:pt>
                <c:pt idx="2601">
                  <c:v>45040</c:v>
                </c:pt>
                <c:pt idx="2602">
                  <c:v>44782</c:v>
                </c:pt>
                <c:pt idx="2603">
                  <c:v>44987</c:v>
                </c:pt>
                <c:pt idx="2604">
                  <c:v>44906</c:v>
                </c:pt>
                <c:pt idx="2605">
                  <c:v>45017</c:v>
                </c:pt>
                <c:pt idx="2606">
                  <c:v>45096</c:v>
                </c:pt>
                <c:pt idx="2607">
                  <c:v>44875</c:v>
                </c:pt>
                <c:pt idx="2608">
                  <c:v>45021</c:v>
                </c:pt>
                <c:pt idx="2609">
                  <c:v>44935</c:v>
                </c:pt>
                <c:pt idx="2610">
                  <c:v>45102</c:v>
                </c:pt>
                <c:pt idx="2611">
                  <c:v>45073</c:v>
                </c:pt>
                <c:pt idx="2612">
                  <c:v>45002</c:v>
                </c:pt>
                <c:pt idx="2613">
                  <c:v>44901</c:v>
                </c:pt>
                <c:pt idx="2614">
                  <c:v>44774</c:v>
                </c:pt>
                <c:pt idx="2615">
                  <c:v>45030</c:v>
                </c:pt>
                <c:pt idx="2616">
                  <c:v>44897</c:v>
                </c:pt>
                <c:pt idx="2617">
                  <c:v>44953</c:v>
                </c:pt>
                <c:pt idx="2618">
                  <c:v>45041</c:v>
                </c:pt>
                <c:pt idx="2619">
                  <c:v>44847</c:v>
                </c:pt>
                <c:pt idx="2620">
                  <c:v>44977</c:v>
                </c:pt>
                <c:pt idx="2621">
                  <c:v>45099</c:v>
                </c:pt>
                <c:pt idx="2622">
                  <c:v>45079</c:v>
                </c:pt>
                <c:pt idx="2623">
                  <c:v>45051</c:v>
                </c:pt>
                <c:pt idx="2624">
                  <c:v>45043</c:v>
                </c:pt>
                <c:pt idx="2625">
                  <c:v>44932</c:v>
                </c:pt>
                <c:pt idx="2626">
                  <c:v>45068</c:v>
                </c:pt>
                <c:pt idx="2627">
                  <c:v>44753</c:v>
                </c:pt>
                <c:pt idx="2628">
                  <c:v>44817</c:v>
                </c:pt>
                <c:pt idx="2629">
                  <c:v>44876</c:v>
                </c:pt>
                <c:pt idx="2630">
                  <c:v>44965</c:v>
                </c:pt>
                <c:pt idx="2631">
                  <c:v>45091</c:v>
                </c:pt>
                <c:pt idx="2632">
                  <c:v>44827</c:v>
                </c:pt>
                <c:pt idx="2633">
                  <c:v>45060</c:v>
                </c:pt>
                <c:pt idx="2634">
                  <c:v>44871</c:v>
                </c:pt>
                <c:pt idx="2635">
                  <c:v>45101</c:v>
                </c:pt>
                <c:pt idx="2636">
                  <c:v>45041</c:v>
                </c:pt>
                <c:pt idx="2637">
                  <c:v>44977</c:v>
                </c:pt>
                <c:pt idx="2638">
                  <c:v>44758</c:v>
                </c:pt>
                <c:pt idx="2639">
                  <c:v>44874</c:v>
                </c:pt>
                <c:pt idx="2640">
                  <c:v>44895</c:v>
                </c:pt>
                <c:pt idx="2641">
                  <c:v>44754</c:v>
                </c:pt>
                <c:pt idx="2642">
                  <c:v>45080</c:v>
                </c:pt>
                <c:pt idx="2643">
                  <c:v>44853</c:v>
                </c:pt>
                <c:pt idx="2644">
                  <c:v>44968</c:v>
                </c:pt>
                <c:pt idx="2645">
                  <c:v>45071</c:v>
                </c:pt>
                <c:pt idx="2646">
                  <c:v>44746</c:v>
                </c:pt>
                <c:pt idx="2647">
                  <c:v>45041</c:v>
                </c:pt>
                <c:pt idx="2648">
                  <c:v>45054</c:v>
                </c:pt>
                <c:pt idx="2649">
                  <c:v>44910</c:v>
                </c:pt>
                <c:pt idx="2650">
                  <c:v>45040</c:v>
                </c:pt>
                <c:pt idx="2651">
                  <c:v>45085</c:v>
                </c:pt>
                <c:pt idx="2652">
                  <c:v>44917</c:v>
                </c:pt>
                <c:pt idx="2653">
                  <c:v>44784</c:v>
                </c:pt>
                <c:pt idx="2654">
                  <c:v>44798</c:v>
                </c:pt>
                <c:pt idx="2655">
                  <c:v>44838</c:v>
                </c:pt>
                <c:pt idx="2656">
                  <c:v>44825</c:v>
                </c:pt>
                <c:pt idx="2657">
                  <c:v>44810</c:v>
                </c:pt>
                <c:pt idx="2658">
                  <c:v>45086</c:v>
                </c:pt>
                <c:pt idx="2659">
                  <c:v>45103</c:v>
                </c:pt>
                <c:pt idx="2660">
                  <c:v>44773</c:v>
                </c:pt>
                <c:pt idx="2661">
                  <c:v>44950</c:v>
                </c:pt>
                <c:pt idx="2662">
                  <c:v>45033</c:v>
                </c:pt>
                <c:pt idx="2663">
                  <c:v>45011</c:v>
                </c:pt>
                <c:pt idx="2664">
                  <c:v>44863</c:v>
                </c:pt>
                <c:pt idx="2665">
                  <c:v>45055</c:v>
                </c:pt>
                <c:pt idx="2666">
                  <c:v>44914</c:v>
                </c:pt>
                <c:pt idx="2667">
                  <c:v>44999</c:v>
                </c:pt>
                <c:pt idx="2668">
                  <c:v>44883</c:v>
                </c:pt>
                <c:pt idx="2669">
                  <c:v>44864</c:v>
                </c:pt>
                <c:pt idx="2670">
                  <c:v>44815</c:v>
                </c:pt>
                <c:pt idx="2671">
                  <c:v>45056</c:v>
                </c:pt>
                <c:pt idx="2672">
                  <c:v>45058</c:v>
                </c:pt>
                <c:pt idx="2673">
                  <c:v>44767</c:v>
                </c:pt>
                <c:pt idx="2674">
                  <c:v>45080</c:v>
                </c:pt>
                <c:pt idx="2675">
                  <c:v>44770</c:v>
                </c:pt>
                <c:pt idx="2676">
                  <c:v>44800</c:v>
                </c:pt>
                <c:pt idx="2677">
                  <c:v>45042</c:v>
                </c:pt>
                <c:pt idx="2678">
                  <c:v>45069</c:v>
                </c:pt>
                <c:pt idx="2679">
                  <c:v>45042</c:v>
                </c:pt>
                <c:pt idx="2680">
                  <c:v>44765</c:v>
                </c:pt>
                <c:pt idx="2681">
                  <c:v>45001</c:v>
                </c:pt>
                <c:pt idx="2682">
                  <c:v>44896</c:v>
                </c:pt>
                <c:pt idx="2683">
                  <c:v>45017</c:v>
                </c:pt>
                <c:pt idx="2684">
                  <c:v>44758</c:v>
                </c:pt>
                <c:pt idx="2685">
                  <c:v>44814</c:v>
                </c:pt>
                <c:pt idx="2686">
                  <c:v>44935</c:v>
                </c:pt>
                <c:pt idx="2687">
                  <c:v>44962</c:v>
                </c:pt>
                <c:pt idx="2688">
                  <c:v>45003</c:v>
                </c:pt>
                <c:pt idx="2689">
                  <c:v>44937</c:v>
                </c:pt>
                <c:pt idx="2690">
                  <c:v>44866</c:v>
                </c:pt>
                <c:pt idx="2691">
                  <c:v>45071</c:v>
                </c:pt>
                <c:pt idx="2692">
                  <c:v>44829</c:v>
                </c:pt>
                <c:pt idx="2693">
                  <c:v>44917</c:v>
                </c:pt>
                <c:pt idx="2694">
                  <c:v>44756</c:v>
                </c:pt>
                <c:pt idx="2695">
                  <c:v>44805</c:v>
                </c:pt>
                <c:pt idx="2696">
                  <c:v>44807</c:v>
                </c:pt>
                <c:pt idx="2697">
                  <c:v>44751</c:v>
                </c:pt>
                <c:pt idx="2698">
                  <c:v>44758</c:v>
                </c:pt>
                <c:pt idx="2699">
                  <c:v>44759</c:v>
                </c:pt>
                <c:pt idx="2700">
                  <c:v>44767</c:v>
                </c:pt>
                <c:pt idx="2701">
                  <c:v>44770</c:v>
                </c:pt>
                <c:pt idx="2702">
                  <c:v>44771</c:v>
                </c:pt>
                <c:pt idx="2703">
                  <c:v>44777</c:v>
                </c:pt>
                <c:pt idx="2704">
                  <c:v>44781</c:v>
                </c:pt>
                <c:pt idx="2705">
                  <c:v>44788</c:v>
                </c:pt>
                <c:pt idx="2706">
                  <c:v>44796</c:v>
                </c:pt>
                <c:pt idx="2707">
                  <c:v>44798</c:v>
                </c:pt>
                <c:pt idx="2708">
                  <c:v>44802</c:v>
                </c:pt>
                <c:pt idx="2709">
                  <c:v>44802</c:v>
                </c:pt>
                <c:pt idx="2710">
                  <c:v>44807</c:v>
                </c:pt>
                <c:pt idx="2711">
                  <c:v>44808</c:v>
                </c:pt>
                <c:pt idx="2712">
                  <c:v>44799</c:v>
                </c:pt>
                <c:pt idx="2713">
                  <c:v>44819</c:v>
                </c:pt>
                <c:pt idx="2714">
                  <c:v>44810</c:v>
                </c:pt>
                <c:pt idx="2715">
                  <c:v>44820</c:v>
                </c:pt>
                <c:pt idx="2716">
                  <c:v>44824</c:v>
                </c:pt>
                <c:pt idx="2717">
                  <c:v>44824</c:v>
                </c:pt>
                <c:pt idx="2718">
                  <c:v>44827</c:v>
                </c:pt>
                <c:pt idx="2719">
                  <c:v>44831</c:v>
                </c:pt>
                <c:pt idx="2720">
                  <c:v>44833</c:v>
                </c:pt>
                <c:pt idx="2721">
                  <c:v>44833</c:v>
                </c:pt>
                <c:pt idx="2722">
                  <c:v>44839</c:v>
                </c:pt>
                <c:pt idx="2723">
                  <c:v>44839</c:v>
                </c:pt>
                <c:pt idx="2724">
                  <c:v>44839</c:v>
                </c:pt>
                <c:pt idx="2725">
                  <c:v>44847</c:v>
                </c:pt>
                <c:pt idx="2726">
                  <c:v>44849</c:v>
                </c:pt>
                <c:pt idx="2727">
                  <c:v>44848</c:v>
                </c:pt>
                <c:pt idx="2728">
                  <c:v>44851</c:v>
                </c:pt>
                <c:pt idx="2729">
                  <c:v>44853</c:v>
                </c:pt>
                <c:pt idx="2730">
                  <c:v>44845</c:v>
                </c:pt>
                <c:pt idx="2731">
                  <c:v>44858</c:v>
                </c:pt>
                <c:pt idx="2732">
                  <c:v>44859</c:v>
                </c:pt>
                <c:pt idx="2733">
                  <c:v>44865</c:v>
                </c:pt>
                <c:pt idx="2734">
                  <c:v>44873</c:v>
                </c:pt>
                <c:pt idx="2735">
                  <c:v>44874</c:v>
                </c:pt>
                <c:pt idx="2736">
                  <c:v>44876</c:v>
                </c:pt>
                <c:pt idx="2737">
                  <c:v>44889</c:v>
                </c:pt>
                <c:pt idx="2738">
                  <c:v>44894</c:v>
                </c:pt>
                <c:pt idx="2739">
                  <c:v>44905</c:v>
                </c:pt>
                <c:pt idx="2740">
                  <c:v>44907</c:v>
                </c:pt>
                <c:pt idx="2741">
                  <c:v>44908</c:v>
                </c:pt>
                <c:pt idx="2742">
                  <c:v>44914</c:v>
                </c:pt>
                <c:pt idx="2743">
                  <c:v>44917</c:v>
                </c:pt>
                <c:pt idx="2744">
                  <c:v>44921</c:v>
                </c:pt>
                <c:pt idx="2745">
                  <c:v>44930</c:v>
                </c:pt>
                <c:pt idx="2746">
                  <c:v>44931</c:v>
                </c:pt>
                <c:pt idx="2747">
                  <c:v>44936</c:v>
                </c:pt>
                <c:pt idx="2748">
                  <c:v>44935</c:v>
                </c:pt>
                <c:pt idx="2749">
                  <c:v>44941</c:v>
                </c:pt>
                <c:pt idx="2750">
                  <c:v>44944</c:v>
                </c:pt>
                <c:pt idx="2751">
                  <c:v>44950</c:v>
                </c:pt>
                <c:pt idx="2752">
                  <c:v>44964</c:v>
                </c:pt>
                <c:pt idx="2753">
                  <c:v>44971</c:v>
                </c:pt>
                <c:pt idx="2754">
                  <c:v>44972</c:v>
                </c:pt>
                <c:pt idx="2755">
                  <c:v>44975</c:v>
                </c:pt>
                <c:pt idx="2756">
                  <c:v>44975</c:v>
                </c:pt>
                <c:pt idx="2757">
                  <c:v>44979</c:v>
                </c:pt>
                <c:pt idx="2758">
                  <c:v>44979</c:v>
                </c:pt>
                <c:pt idx="2759">
                  <c:v>44982</c:v>
                </c:pt>
                <c:pt idx="2760">
                  <c:v>44982</c:v>
                </c:pt>
                <c:pt idx="2761">
                  <c:v>44982</c:v>
                </c:pt>
                <c:pt idx="2762">
                  <c:v>44981</c:v>
                </c:pt>
                <c:pt idx="2763">
                  <c:v>44985</c:v>
                </c:pt>
                <c:pt idx="2764">
                  <c:v>44984</c:v>
                </c:pt>
                <c:pt idx="2765">
                  <c:v>44994</c:v>
                </c:pt>
                <c:pt idx="2766">
                  <c:v>44995</c:v>
                </c:pt>
                <c:pt idx="2767">
                  <c:v>44998</c:v>
                </c:pt>
                <c:pt idx="2768">
                  <c:v>44998</c:v>
                </c:pt>
                <c:pt idx="2769">
                  <c:v>45004</c:v>
                </c:pt>
                <c:pt idx="2770">
                  <c:v>45009</c:v>
                </c:pt>
                <c:pt idx="2771">
                  <c:v>45015</c:v>
                </c:pt>
                <c:pt idx="2772">
                  <c:v>45019</c:v>
                </c:pt>
                <c:pt idx="2773">
                  <c:v>45020</c:v>
                </c:pt>
                <c:pt idx="2774">
                  <c:v>45028</c:v>
                </c:pt>
                <c:pt idx="2775">
                  <c:v>45030</c:v>
                </c:pt>
                <c:pt idx="2776">
                  <c:v>45036</c:v>
                </c:pt>
                <c:pt idx="2777">
                  <c:v>45037</c:v>
                </c:pt>
                <c:pt idx="2778">
                  <c:v>45038</c:v>
                </c:pt>
                <c:pt idx="2779">
                  <c:v>45049</c:v>
                </c:pt>
                <c:pt idx="2780">
                  <c:v>45052</c:v>
                </c:pt>
                <c:pt idx="2781">
                  <c:v>45058</c:v>
                </c:pt>
                <c:pt idx="2782">
                  <c:v>45058</c:v>
                </c:pt>
                <c:pt idx="2783">
                  <c:v>45061</c:v>
                </c:pt>
                <c:pt idx="2784">
                  <c:v>45062</c:v>
                </c:pt>
                <c:pt idx="2785">
                  <c:v>45065</c:v>
                </c:pt>
                <c:pt idx="2786">
                  <c:v>45076</c:v>
                </c:pt>
                <c:pt idx="2787">
                  <c:v>45083</c:v>
                </c:pt>
                <c:pt idx="2788">
                  <c:v>45084</c:v>
                </c:pt>
                <c:pt idx="2789">
                  <c:v>45096</c:v>
                </c:pt>
                <c:pt idx="2790">
                  <c:v>45097</c:v>
                </c:pt>
                <c:pt idx="2791">
                  <c:v>45099</c:v>
                </c:pt>
                <c:pt idx="2792">
                  <c:v>44948</c:v>
                </c:pt>
                <c:pt idx="2793">
                  <c:v>44896</c:v>
                </c:pt>
                <c:pt idx="2794">
                  <c:v>45065</c:v>
                </c:pt>
                <c:pt idx="2795">
                  <c:v>45100</c:v>
                </c:pt>
                <c:pt idx="2796">
                  <c:v>45036</c:v>
                </c:pt>
                <c:pt idx="2797">
                  <c:v>45014</c:v>
                </c:pt>
                <c:pt idx="2798">
                  <c:v>45077</c:v>
                </c:pt>
                <c:pt idx="2799">
                  <c:v>44833</c:v>
                </c:pt>
                <c:pt idx="2800">
                  <c:v>44936</c:v>
                </c:pt>
                <c:pt idx="2801">
                  <c:v>45014</c:v>
                </c:pt>
                <c:pt idx="2802">
                  <c:v>45001</c:v>
                </c:pt>
                <c:pt idx="2803">
                  <c:v>44883</c:v>
                </c:pt>
                <c:pt idx="2804">
                  <c:v>45078</c:v>
                </c:pt>
                <c:pt idx="2805">
                  <c:v>44790</c:v>
                </c:pt>
                <c:pt idx="2806">
                  <c:v>44914</c:v>
                </c:pt>
                <c:pt idx="2807">
                  <c:v>44837</c:v>
                </c:pt>
                <c:pt idx="2808">
                  <c:v>45042</c:v>
                </c:pt>
                <c:pt idx="2809">
                  <c:v>45002</c:v>
                </c:pt>
                <c:pt idx="2810">
                  <c:v>44992</c:v>
                </c:pt>
                <c:pt idx="2811">
                  <c:v>45036</c:v>
                </c:pt>
                <c:pt idx="2812">
                  <c:v>44806</c:v>
                </c:pt>
                <c:pt idx="2813">
                  <c:v>44850</c:v>
                </c:pt>
                <c:pt idx="2814">
                  <c:v>44883</c:v>
                </c:pt>
                <c:pt idx="2815">
                  <c:v>44915</c:v>
                </c:pt>
                <c:pt idx="2816">
                  <c:v>44999</c:v>
                </c:pt>
                <c:pt idx="2817">
                  <c:v>45094</c:v>
                </c:pt>
                <c:pt idx="2818">
                  <c:v>45002</c:v>
                </c:pt>
                <c:pt idx="2819">
                  <c:v>45072</c:v>
                </c:pt>
                <c:pt idx="2820">
                  <c:v>44952</c:v>
                </c:pt>
                <c:pt idx="2821">
                  <c:v>44796</c:v>
                </c:pt>
                <c:pt idx="2822">
                  <c:v>44995</c:v>
                </c:pt>
                <c:pt idx="2823">
                  <c:v>44809</c:v>
                </c:pt>
                <c:pt idx="2824">
                  <c:v>45073</c:v>
                </c:pt>
                <c:pt idx="2825">
                  <c:v>44840</c:v>
                </c:pt>
                <c:pt idx="2826">
                  <c:v>45010</c:v>
                </c:pt>
                <c:pt idx="2827">
                  <c:v>44860</c:v>
                </c:pt>
                <c:pt idx="2828">
                  <c:v>44900</c:v>
                </c:pt>
                <c:pt idx="2829">
                  <c:v>44792</c:v>
                </c:pt>
                <c:pt idx="2830">
                  <c:v>44979</c:v>
                </c:pt>
                <c:pt idx="2831">
                  <c:v>44834</c:v>
                </c:pt>
                <c:pt idx="2832">
                  <c:v>45056</c:v>
                </c:pt>
                <c:pt idx="2833">
                  <c:v>44996</c:v>
                </c:pt>
                <c:pt idx="2834">
                  <c:v>44977</c:v>
                </c:pt>
                <c:pt idx="2835">
                  <c:v>45042</c:v>
                </c:pt>
                <c:pt idx="2836">
                  <c:v>44971</c:v>
                </c:pt>
                <c:pt idx="2837">
                  <c:v>44898</c:v>
                </c:pt>
                <c:pt idx="2838">
                  <c:v>45065</c:v>
                </c:pt>
                <c:pt idx="2839">
                  <c:v>44775</c:v>
                </c:pt>
                <c:pt idx="2840">
                  <c:v>44909</c:v>
                </c:pt>
                <c:pt idx="2841">
                  <c:v>44930</c:v>
                </c:pt>
                <c:pt idx="2842">
                  <c:v>45055</c:v>
                </c:pt>
                <c:pt idx="2843">
                  <c:v>44831</c:v>
                </c:pt>
                <c:pt idx="2844">
                  <c:v>44966</c:v>
                </c:pt>
                <c:pt idx="2845">
                  <c:v>44859</c:v>
                </c:pt>
                <c:pt idx="2846">
                  <c:v>44911</c:v>
                </c:pt>
                <c:pt idx="2847">
                  <c:v>45042</c:v>
                </c:pt>
                <c:pt idx="2848">
                  <c:v>44880</c:v>
                </c:pt>
                <c:pt idx="2849">
                  <c:v>44938</c:v>
                </c:pt>
                <c:pt idx="2850">
                  <c:v>44945</c:v>
                </c:pt>
                <c:pt idx="2851">
                  <c:v>45049</c:v>
                </c:pt>
                <c:pt idx="2852">
                  <c:v>45064</c:v>
                </c:pt>
                <c:pt idx="2853">
                  <c:v>44761</c:v>
                </c:pt>
                <c:pt idx="2854">
                  <c:v>45055</c:v>
                </c:pt>
                <c:pt idx="2855">
                  <c:v>45070</c:v>
                </c:pt>
                <c:pt idx="2856">
                  <c:v>44993</c:v>
                </c:pt>
                <c:pt idx="2857">
                  <c:v>44828</c:v>
                </c:pt>
                <c:pt idx="2858">
                  <c:v>45000</c:v>
                </c:pt>
                <c:pt idx="2859">
                  <c:v>44938</c:v>
                </c:pt>
                <c:pt idx="2860">
                  <c:v>45088</c:v>
                </c:pt>
                <c:pt idx="2861">
                  <c:v>45079</c:v>
                </c:pt>
                <c:pt idx="2862">
                  <c:v>45075</c:v>
                </c:pt>
                <c:pt idx="2863">
                  <c:v>44794</c:v>
                </c:pt>
                <c:pt idx="2864">
                  <c:v>44858</c:v>
                </c:pt>
                <c:pt idx="2865">
                  <c:v>45057</c:v>
                </c:pt>
                <c:pt idx="2866">
                  <c:v>45064</c:v>
                </c:pt>
                <c:pt idx="2867">
                  <c:v>45037</c:v>
                </c:pt>
                <c:pt idx="2868">
                  <c:v>45027</c:v>
                </c:pt>
                <c:pt idx="2869">
                  <c:v>44851</c:v>
                </c:pt>
                <c:pt idx="2870">
                  <c:v>44844</c:v>
                </c:pt>
                <c:pt idx="2871">
                  <c:v>44942</c:v>
                </c:pt>
                <c:pt idx="2872">
                  <c:v>45035</c:v>
                </c:pt>
                <c:pt idx="2873">
                  <c:v>45039</c:v>
                </c:pt>
                <c:pt idx="2874">
                  <c:v>45084</c:v>
                </c:pt>
                <c:pt idx="2875">
                  <c:v>44765</c:v>
                </c:pt>
                <c:pt idx="2876">
                  <c:v>45099</c:v>
                </c:pt>
                <c:pt idx="2877">
                  <c:v>45004</c:v>
                </c:pt>
                <c:pt idx="2878">
                  <c:v>45016</c:v>
                </c:pt>
                <c:pt idx="2879">
                  <c:v>45100</c:v>
                </c:pt>
                <c:pt idx="2880">
                  <c:v>44998</c:v>
                </c:pt>
                <c:pt idx="2881">
                  <c:v>44942</c:v>
                </c:pt>
                <c:pt idx="2882">
                  <c:v>44870</c:v>
                </c:pt>
                <c:pt idx="2883">
                  <c:v>44839</c:v>
                </c:pt>
                <c:pt idx="2884">
                  <c:v>44980</c:v>
                </c:pt>
                <c:pt idx="2885">
                  <c:v>45092</c:v>
                </c:pt>
                <c:pt idx="2886">
                  <c:v>45073</c:v>
                </c:pt>
                <c:pt idx="2887">
                  <c:v>45089</c:v>
                </c:pt>
                <c:pt idx="2888">
                  <c:v>45000</c:v>
                </c:pt>
                <c:pt idx="2889">
                  <c:v>45071</c:v>
                </c:pt>
                <c:pt idx="2890">
                  <c:v>44755</c:v>
                </c:pt>
                <c:pt idx="2891">
                  <c:v>45083</c:v>
                </c:pt>
                <c:pt idx="2892">
                  <c:v>44872</c:v>
                </c:pt>
                <c:pt idx="2893">
                  <c:v>44939</c:v>
                </c:pt>
                <c:pt idx="2894">
                  <c:v>44878</c:v>
                </c:pt>
                <c:pt idx="2895">
                  <c:v>44939</c:v>
                </c:pt>
                <c:pt idx="2896">
                  <c:v>45070</c:v>
                </c:pt>
                <c:pt idx="2897">
                  <c:v>44986</c:v>
                </c:pt>
                <c:pt idx="2898">
                  <c:v>44896</c:v>
                </c:pt>
                <c:pt idx="2899">
                  <c:v>45033</c:v>
                </c:pt>
                <c:pt idx="2900">
                  <c:v>44956</c:v>
                </c:pt>
                <c:pt idx="2901">
                  <c:v>45105</c:v>
                </c:pt>
                <c:pt idx="2902">
                  <c:v>44965</c:v>
                </c:pt>
                <c:pt idx="2903">
                  <c:v>44931</c:v>
                </c:pt>
                <c:pt idx="2904">
                  <c:v>44863</c:v>
                </c:pt>
                <c:pt idx="2905">
                  <c:v>44847</c:v>
                </c:pt>
                <c:pt idx="2906">
                  <c:v>44980</c:v>
                </c:pt>
                <c:pt idx="2907">
                  <c:v>44974</c:v>
                </c:pt>
                <c:pt idx="2908">
                  <c:v>44901</c:v>
                </c:pt>
                <c:pt idx="2909">
                  <c:v>44790</c:v>
                </c:pt>
                <c:pt idx="2910">
                  <c:v>44756</c:v>
                </c:pt>
                <c:pt idx="2911">
                  <c:v>45010</c:v>
                </c:pt>
                <c:pt idx="2912">
                  <c:v>44954</c:v>
                </c:pt>
                <c:pt idx="2913">
                  <c:v>44744</c:v>
                </c:pt>
                <c:pt idx="2914">
                  <c:v>45057</c:v>
                </c:pt>
                <c:pt idx="2915">
                  <c:v>45075</c:v>
                </c:pt>
                <c:pt idx="2916">
                  <c:v>45036</c:v>
                </c:pt>
                <c:pt idx="2917">
                  <c:v>45089</c:v>
                </c:pt>
                <c:pt idx="2918">
                  <c:v>44905</c:v>
                </c:pt>
                <c:pt idx="2919">
                  <c:v>45085</c:v>
                </c:pt>
                <c:pt idx="2920">
                  <c:v>45061</c:v>
                </c:pt>
                <c:pt idx="2921">
                  <c:v>45053</c:v>
                </c:pt>
                <c:pt idx="2922">
                  <c:v>44991</c:v>
                </c:pt>
                <c:pt idx="2923">
                  <c:v>44926</c:v>
                </c:pt>
                <c:pt idx="2924">
                  <c:v>44917</c:v>
                </c:pt>
                <c:pt idx="2925">
                  <c:v>44914</c:v>
                </c:pt>
                <c:pt idx="2926">
                  <c:v>45081</c:v>
                </c:pt>
                <c:pt idx="2927">
                  <c:v>45056</c:v>
                </c:pt>
                <c:pt idx="2928">
                  <c:v>44893</c:v>
                </c:pt>
                <c:pt idx="2929">
                  <c:v>44908</c:v>
                </c:pt>
                <c:pt idx="2930">
                  <c:v>45001</c:v>
                </c:pt>
                <c:pt idx="2931">
                  <c:v>44977</c:v>
                </c:pt>
                <c:pt idx="2932">
                  <c:v>44786</c:v>
                </c:pt>
                <c:pt idx="2933">
                  <c:v>45044</c:v>
                </c:pt>
                <c:pt idx="2934">
                  <c:v>44760</c:v>
                </c:pt>
                <c:pt idx="2935">
                  <c:v>44981</c:v>
                </c:pt>
                <c:pt idx="2936">
                  <c:v>44889</c:v>
                </c:pt>
                <c:pt idx="2937">
                  <c:v>44848</c:v>
                </c:pt>
                <c:pt idx="2938">
                  <c:v>45073</c:v>
                </c:pt>
                <c:pt idx="2939">
                  <c:v>45089</c:v>
                </c:pt>
                <c:pt idx="2940">
                  <c:v>44847</c:v>
                </c:pt>
                <c:pt idx="2941">
                  <c:v>44895</c:v>
                </c:pt>
                <c:pt idx="2942">
                  <c:v>45069</c:v>
                </c:pt>
                <c:pt idx="2943">
                  <c:v>44822</c:v>
                </c:pt>
                <c:pt idx="2944">
                  <c:v>44969</c:v>
                </c:pt>
                <c:pt idx="2945">
                  <c:v>44746</c:v>
                </c:pt>
                <c:pt idx="2946">
                  <c:v>45040</c:v>
                </c:pt>
                <c:pt idx="2947">
                  <c:v>44947</c:v>
                </c:pt>
                <c:pt idx="2948">
                  <c:v>45071</c:v>
                </c:pt>
                <c:pt idx="2949">
                  <c:v>44939</c:v>
                </c:pt>
                <c:pt idx="2950">
                  <c:v>44957</c:v>
                </c:pt>
                <c:pt idx="2951">
                  <c:v>45062</c:v>
                </c:pt>
                <c:pt idx="2952">
                  <c:v>45016</c:v>
                </c:pt>
                <c:pt idx="2953">
                  <c:v>44849</c:v>
                </c:pt>
                <c:pt idx="2954">
                  <c:v>44783</c:v>
                </c:pt>
                <c:pt idx="2955">
                  <c:v>45101</c:v>
                </c:pt>
                <c:pt idx="2956">
                  <c:v>44971</c:v>
                </c:pt>
                <c:pt idx="2957">
                  <c:v>44796</c:v>
                </c:pt>
                <c:pt idx="2958">
                  <c:v>44915</c:v>
                </c:pt>
                <c:pt idx="2959">
                  <c:v>44872</c:v>
                </c:pt>
                <c:pt idx="2960">
                  <c:v>45041</c:v>
                </c:pt>
                <c:pt idx="2961">
                  <c:v>44772</c:v>
                </c:pt>
                <c:pt idx="2962">
                  <c:v>44862</c:v>
                </c:pt>
                <c:pt idx="2963">
                  <c:v>45083</c:v>
                </c:pt>
                <c:pt idx="2964">
                  <c:v>44854</c:v>
                </c:pt>
                <c:pt idx="2965">
                  <c:v>44887</c:v>
                </c:pt>
                <c:pt idx="2966">
                  <c:v>45043</c:v>
                </c:pt>
                <c:pt idx="2967">
                  <c:v>44958</c:v>
                </c:pt>
                <c:pt idx="2968">
                  <c:v>44916</c:v>
                </c:pt>
                <c:pt idx="2969">
                  <c:v>45009</c:v>
                </c:pt>
                <c:pt idx="2970">
                  <c:v>45087</c:v>
                </c:pt>
                <c:pt idx="2971">
                  <c:v>44975</c:v>
                </c:pt>
                <c:pt idx="2972">
                  <c:v>45047</c:v>
                </c:pt>
                <c:pt idx="2973">
                  <c:v>45032</c:v>
                </c:pt>
                <c:pt idx="2974">
                  <c:v>44886</c:v>
                </c:pt>
                <c:pt idx="2975">
                  <c:v>44933</c:v>
                </c:pt>
                <c:pt idx="2976">
                  <c:v>44853</c:v>
                </c:pt>
                <c:pt idx="2977">
                  <c:v>44954</c:v>
                </c:pt>
                <c:pt idx="2978">
                  <c:v>45062</c:v>
                </c:pt>
                <c:pt idx="2979">
                  <c:v>44962</c:v>
                </c:pt>
                <c:pt idx="2980">
                  <c:v>44931</c:v>
                </c:pt>
                <c:pt idx="2981">
                  <c:v>45070</c:v>
                </c:pt>
                <c:pt idx="2982">
                  <c:v>44898</c:v>
                </c:pt>
                <c:pt idx="2983">
                  <c:v>44762</c:v>
                </c:pt>
                <c:pt idx="2984">
                  <c:v>45028</c:v>
                </c:pt>
                <c:pt idx="2985">
                  <c:v>44888</c:v>
                </c:pt>
                <c:pt idx="2986">
                  <c:v>44749</c:v>
                </c:pt>
                <c:pt idx="2987">
                  <c:v>44822</c:v>
                </c:pt>
                <c:pt idx="2988">
                  <c:v>44756</c:v>
                </c:pt>
                <c:pt idx="2989">
                  <c:v>45021</c:v>
                </c:pt>
                <c:pt idx="2990">
                  <c:v>44960</c:v>
                </c:pt>
                <c:pt idx="2991">
                  <c:v>45090</c:v>
                </c:pt>
                <c:pt idx="2992">
                  <c:v>44752</c:v>
                </c:pt>
                <c:pt idx="2993">
                  <c:v>44882</c:v>
                </c:pt>
                <c:pt idx="2994">
                  <c:v>44769</c:v>
                </c:pt>
                <c:pt idx="2995">
                  <c:v>45069</c:v>
                </c:pt>
                <c:pt idx="2996">
                  <c:v>44906</c:v>
                </c:pt>
                <c:pt idx="2997">
                  <c:v>44864</c:v>
                </c:pt>
                <c:pt idx="2998">
                  <c:v>45040</c:v>
                </c:pt>
                <c:pt idx="2999">
                  <c:v>44813</c:v>
                </c:pt>
                <c:pt idx="3000">
                  <c:v>44914</c:v>
                </c:pt>
                <c:pt idx="3001">
                  <c:v>45078</c:v>
                </c:pt>
                <c:pt idx="3002">
                  <c:v>44984</c:v>
                </c:pt>
                <c:pt idx="3003">
                  <c:v>45088</c:v>
                </c:pt>
                <c:pt idx="3004">
                  <c:v>44882</c:v>
                </c:pt>
                <c:pt idx="3005">
                  <c:v>45069</c:v>
                </c:pt>
                <c:pt idx="3006">
                  <c:v>44951</c:v>
                </c:pt>
                <c:pt idx="3007">
                  <c:v>45080</c:v>
                </c:pt>
                <c:pt idx="3008">
                  <c:v>44932</c:v>
                </c:pt>
                <c:pt idx="3009">
                  <c:v>45008</c:v>
                </c:pt>
                <c:pt idx="3010">
                  <c:v>44981</c:v>
                </c:pt>
                <c:pt idx="3011">
                  <c:v>45040</c:v>
                </c:pt>
                <c:pt idx="3012">
                  <c:v>45097</c:v>
                </c:pt>
                <c:pt idx="3013">
                  <c:v>45097</c:v>
                </c:pt>
                <c:pt idx="3014">
                  <c:v>45003</c:v>
                </c:pt>
                <c:pt idx="3015">
                  <c:v>44844</c:v>
                </c:pt>
                <c:pt idx="3016">
                  <c:v>45019</c:v>
                </c:pt>
                <c:pt idx="3017">
                  <c:v>45089</c:v>
                </c:pt>
                <c:pt idx="3018">
                  <c:v>44858</c:v>
                </c:pt>
                <c:pt idx="3019">
                  <c:v>45100</c:v>
                </c:pt>
                <c:pt idx="3020">
                  <c:v>44998</c:v>
                </c:pt>
                <c:pt idx="3021">
                  <c:v>45102</c:v>
                </c:pt>
                <c:pt idx="3022">
                  <c:v>44930</c:v>
                </c:pt>
                <c:pt idx="3023">
                  <c:v>45035</c:v>
                </c:pt>
                <c:pt idx="3024">
                  <c:v>45078</c:v>
                </c:pt>
                <c:pt idx="3025">
                  <c:v>44898</c:v>
                </c:pt>
                <c:pt idx="3026">
                  <c:v>44877</c:v>
                </c:pt>
                <c:pt idx="3027">
                  <c:v>45096</c:v>
                </c:pt>
                <c:pt idx="3028">
                  <c:v>45046</c:v>
                </c:pt>
                <c:pt idx="3029">
                  <c:v>44958</c:v>
                </c:pt>
                <c:pt idx="3030">
                  <c:v>44963</c:v>
                </c:pt>
                <c:pt idx="3031">
                  <c:v>45013</c:v>
                </c:pt>
                <c:pt idx="3032">
                  <c:v>44895</c:v>
                </c:pt>
                <c:pt idx="3033">
                  <c:v>45052</c:v>
                </c:pt>
                <c:pt idx="3034">
                  <c:v>45097</c:v>
                </c:pt>
                <c:pt idx="3035">
                  <c:v>44986</c:v>
                </c:pt>
                <c:pt idx="3036">
                  <c:v>45035</c:v>
                </c:pt>
                <c:pt idx="3037">
                  <c:v>44860</c:v>
                </c:pt>
                <c:pt idx="3038">
                  <c:v>44844</c:v>
                </c:pt>
                <c:pt idx="3039">
                  <c:v>45006</c:v>
                </c:pt>
                <c:pt idx="3040">
                  <c:v>45092</c:v>
                </c:pt>
                <c:pt idx="3041">
                  <c:v>44890</c:v>
                </c:pt>
                <c:pt idx="3042">
                  <c:v>44772</c:v>
                </c:pt>
                <c:pt idx="3043">
                  <c:v>44755</c:v>
                </c:pt>
                <c:pt idx="3044">
                  <c:v>44855</c:v>
                </c:pt>
                <c:pt idx="3045">
                  <c:v>45076</c:v>
                </c:pt>
                <c:pt idx="3046">
                  <c:v>45016</c:v>
                </c:pt>
                <c:pt idx="3047">
                  <c:v>45007</c:v>
                </c:pt>
                <c:pt idx="3048">
                  <c:v>44814</c:v>
                </c:pt>
                <c:pt idx="3049">
                  <c:v>44995</c:v>
                </c:pt>
                <c:pt idx="3050">
                  <c:v>45069</c:v>
                </c:pt>
                <c:pt idx="3051">
                  <c:v>44887</c:v>
                </c:pt>
                <c:pt idx="3052">
                  <c:v>44755</c:v>
                </c:pt>
                <c:pt idx="3053">
                  <c:v>45015</c:v>
                </c:pt>
                <c:pt idx="3054">
                  <c:v>44946</c:v>
                </c:pt>
                <c:pt idx="3055">
                  <c:v>44790</c:v>
                </c:pt>
                <c:pt idx="3056">
                  <c:v>44809</c:v>
                </c:pt>
                <c:pt idx="3057">
                  <c:v>44825</c:v>
                </c:pt>
                <c:pt idx="3058">
                  <c:v>44845</c:v>
                </c:pt>
                <c:pt idx="3059">
                  <c:v>44848</c:v>
                </c:pt>
                <c:pt idx="3060">
                  <c:v>44879</c:v>
                </c:pt>
                <c:pt idx="3061">
                  <c:v>44885</c:v>
                </c:pt>
                <c:pt idx="3062">
                  <c:v>44891</c:v>
                </c:pt>
                <c:pt idx="3063">
                  <c:v>44895</c:v>
                </c:pt>
                <c:pt idx="3064">
                  <c:v>44902</c:v>
                </c:pt>
                <c:pt idx="3065">
                  <c:v>44917</c:v>
                </c:pt>
                <c:pt idx="3066">
                  <c:v>44921</c:v>
                </c:pt>
                <c:pt idx="3067">
                  <c:v>44929</c:v>
                </c:pt>
                <c:pt idx="3068">
                  <c:v>44939</c:v>
                </c:pt>
                <c:pt idx="3069">
                  <c:v>44932</c:v>
                </c:pt>
                <c:pt idx="3070">
                  <c:v>44947</c:v>
                </c:pt>
                <c:pt idx="3071">
                  <c:v>44951</c:v>
                </c:pt>
                <c:pt idx="3072">
                  <c:v>44957</c:v>
                </c:pt>
                <c:pt idx="3073">
                  <c:v>44958</c:v>
                </c:pt>
                <c:pt idx="3074">
                  <c:v>44960</c:v>
                </c:pt>
                <c:pt idx="3075">
                  <c:v>44966</c:v>
                </c:pt>
                <c:pt idx="3076">
                  <c:v>44966</c:v>
                </c:pt>
                <c:pt idx="3077">
                  <c:v>44968</c:v>
                </c:pt>
                <c:pt idx="3078">
                  <c:v>44958</c:v>
                </c:pt>
                <c:pt idx="3079">
                  <c:v>44974</c:v>
                </c:pt>
                <c:pt idx="3080">
                  <c:v>44975</c:v>
                </c:pt>
                <c:pt idx="3081">
                  <c:v>44991</c:v>
                </c:pt>
                <c:pt idx="3082">
                  <c:v>44990</c:v>
                </c:pt>
                <c:pt idx="3083">
                  <c:v>44990</c:v>
                </c:pt>
                <c:pt idx="3084">
                  <c:v>44993</c:v>
                </c:pt>
                <c:pt idx="3085">
                  <c:v>45002</c:v>
                </c:pt>
                <c:pt idx="3086">
                  <c:v>45010</c:v>
                </c:pt>
                <c:pt idx="3087">
                  <c:v>45001</c:v>
                </c:pt>
                <c:pt idx="3088">
                  <c:v>45018</c:v>
                </c:pt>
                <c:pt idx="3089">
                  <c:v>45021</c:v>
                </c:pt>
                <c:pt idx="3090">
                  <c:v>45029</c:v>
                </c:pt>
                <c:pt idx="3091">
                  <c:v>45033</c:v>
                </c:pt>
                <c:pt idx="3092">
                  <c:v>45036</c:v>
                </c:pt>
                <c:pt idx="3093">
                  <c:v>45038</c:v>
                </c:pt>
                <c:pt idx="3094">
                  <c:v>45010</c:v>
                </c:pt>
                <c:pt idx="3095">
                  <c:v>45045</c:v>
                </c:pt>
                <c:pt idx="3096">
                  <c:v>45058</c:v>
                </c:pt>
                <c:pt idx="3097">
                  <c:v>45065</c:v>
                </c:pt>
                <c:pt idx="3098">
                  <c:v>45072</c:v>
                </c:pt>
                <c:pt idx="3099">
                  <c:v>45072</c:v>
                </c:pt>
                <c:pt idx="3100">
                  <c:v>45071</c:v>
                </c:pt>
                <c:pt idx="3101">
                  <c:v>45085</c:v>
                </c:pt>
                <c:pt idx="3102">
                  <c:v>45086</c:v>
                </c:pt>
                <c:pt idx="3103">
                  <c:v>45095</c:v>
                </c:pt>
                <c:pt idx="3104">
                  <c:v>45102</c:v>
                </c:pt>
                <c:pt idx="3105">
                  <c:v>45102</c:v>
                </c:pt>
                <c:pt idx="3106">
                  <c:v>45070</c:v>
                </c:pt>
                <c:pt idx="3107">
                  <c:v>44744</c:v>
                </c:pt>
                <c:pt idx="3108">
                  <c:v>44746</c:v>
                </c:pt>
                <c:pt idx="3109">
                  <c:v>44746</c:v>
                </c:pt>
                <c:pt idx="3110">
                  <c:v>44749</c:v>
                </c:pt>
                <c:pt idx="3111">
                  <c:v>44750</c:v>
                </c:pt>
                <c:pt idx="3112">
                  <c:v>44750</c:v>
                </c:pt>
                <c:pt idx="3113">
                  <c:v>44751</c:v>
                </c:pt>
                <c:pt idx="3114">
                  <c:v>44753</c:v>
                </c:pt>
                <c:pt idx="3115">
                  <c:v>44753</c:v>
                </c:pt>
                <c:pt idx="3116">
                  <c:v>44754</c:v>
                </c:pt>
                <c:pt idx="3117">
                  <c:v>44754</c:v>
                </c:pt>
                <c:pt idx="3118">
                  <c:v>44755</c:v>
                </c:pt>
                <c:pt idx="3119">
                  <c:v>44754</c:v>
                </c:pt>
                <c:pt idx="3120">
                  <c:v>44753</c:v>
                </c:pt>
                <c:pt idx="3121">
                  <c:v>44758</c:v>
                </c:pt>
                <c:pt idx="3122">
                  <c:v>44760</c:v>
                </c:pt>
                <c:pt idx="3123">
                  <c:v>44760</c:v>
                </c:pt>
                <c:pt idx="3124">
                  <c:v>44761</c:v>
                </c:pt>
                <c:pt idx="3125">
                  <c:v>44763</c:v>
                </c:pt>
                <c:pt idx="3126">
                  <c:v>44763</c:v>
                </c:pt>
                <c:pt idx="3127">
                  <c:v>44764</c:v>
                </c:pt>
                <c:pt idx="3128">
                  <c:v>44763</c:v>
                </c:pt>
                <c:pt idx="3129">
                  <c:v>44765</c:v>
                </c:pt>
                <c:pt idx="3130">
                  <c:v>44767</c:v>
                </c:pt>
                <c:pt idx="3131">
                  <c:v>44768</c:v>
                </c:pt>
                <c:pt idx="3132">
                  <c:v>44764</c:v>
                </c:pt>
                <c:pt idx="3133">
                  <c:v>44768</c:v>
                </c:pt>
                <c:pt idx="3134">
                  <c:v>44770</c:v>
                </c:pt>
                <c:pt idx="3135">
                  <c:v>44769</c:v>
                </c:pt>
                <c:pt idx="3136">
                  <c:v>44775</c:v>
                </c:pt>
                <c:pt idx="3137">
                  <c:v>44776</c:v>
                </c:pt>
                <c:pt idx="3138">
                  <c:v>44777</c:v>
                </c:pt>
                <c:pt idx="3139">
                  <c:v>44779</c:v>
                </c:pt>
                <c:pt idx="3140">
                  <c:v>44780</c:v>
                </c:pt>
                <c:pt idx="3141">
                  <c:v>44777</c:v>
                </c:pt>
                <c:pt idx="3142">
                  <c:v>44783</c:v>
                </c:pt>
                <c:pt idx="3143">
                  <c:v>44784</c:v>
                </c:pt>
                <c:pt idx="3144">
                  <c:v>44789</c:v>
                </c:pt>
                <c:pt idx="3145">
                  <c:v>44789</c:v>
                </c:pt>
                <c:pt idx="3146">
                  <c:v>44790</c:v>
                </c:pt>
                <c:pt idx="3147">
                  <c:v>44792</c:v>
                </c:pt>
                <c:pt idx="3148">
                  <c:v>44796</c:v>
                </c:pt>
                <c:pt idx="3149">
                  <c:v>44791</c:v>
                </c:pt>
                <c:pt idx="3150">
                  <c:v>44803</c:v>
                </c:pt>
                <c:pt idx="3151">
                  <c:v>44804</c:v>
                </c:pt>
                <c:pt idx="3152">
                  <c:v>44804</c:v>
                </c:pt>
                <c:pt idx="3153">
                  <c:v>44808</c:v>
                </c:pt>
                <c:pt idx="3154">
                  <c:v>44811</c:v>
                </c:pt>
                <c:pt idx="3155">
                  <c:v>44811</c:v>
                </c:pt>
                <c:pt idx="3156">
                  <c:v>44811</c:v>
                </c:pt>
                <c:pt idx="3157">
                  <c:v>44812</c:v>
                </c:pt>
                <c:pt idx="3158">
                  <c:v>44811</c:v>
                </c:pt>
                <c:pt idx="3159">
                  <c:v>44812</c:v>
                </c:pt>
                <c:pt idx="3160">
                  <c:v>44814</c:v>
                </c:pt>
                <c:pt idx="3161">
                  <c:v>44815</c:v>
                </c:pt>
                <c:pt idx="3162">
                  <c:v>44815</c:v>
                </c:pt>
                <c:pt idx="3163">
                  <c:v>44814</c:v>
                </c:pt>
                <c:pt idx="3164">
                  <c:v>44817</c:v>
                </c:pt>
                <c:pt idx="3165">
                  <c:v>44817</c:v>
                </c:pt>
                <c:pt idx="3166">
                  <c:v>44817</c:v>
                </c:pt>
                <c:pt idx="3167">
                  <c:v>44818</c:v>
                </c:pt>
                <c:pt idx="3168">
                  <c:v>44820</c:v>
                </c:pt>
                <c:pt idx="3169">
                  <c:v>44821</c:v>
                </c:pt>
                <c:pt idx="3170">
                  <c:v>44825</c:v>
                </c:pt>
                <c:pt idx="3171">
                  <c:v>44825</c:v>
                </c:pt>
                <c:pt idx="3172">
                  <c:v>44827</c:v>
                </c:pt>
                <c:pt idx="3173">
                  <c:v>44828</c:v>
                </c:pt>
                <c:pt idx="3174">
                  <c:v>44828</c:v>
                </c:pt>
                <c:pt idx="3175">
                  <c:v>44829</c:v>
                </c:pt>
                <c:pt idx="3176">
                  <c:v>44829</c:v>
                </c:pt>
                <c:pt idx="3177">
                  <c:v>44830</c:v>
                </c:pt>
                <c:pt idx="3178">
                  <c:v>44831</c:v>
                </c:pt>
                <c:pt idx="3179">
                  <c:v>44831</c:v>
                </c:pt>
                <c:pt idx="3180">
                  <c:v>44827</c:v>
                </c:pt>
                <c:pt idx="3181">
                  <c:v>44832</c:v>
                </c:pt>
                <c:pt idx="3182">
                  <c:v>44828</c:v>
                </c:pt>
                <c:pt idx="3183">
                  <c:v>44833</c:v>
                </c:pt>
                <c:pt idx="3184">
                  <c:v>44834</c:v>
                </c:pt>
                <c:pt idx="3185">
                  <c:v>44835</c:v>
                </c:pt>
                <c:pt idx="3186">
                  <c:v>44839</c:v>
                </c:pt>
                <c:pt idx="3187">
                  <c:v>44839</c:v>
                </c:pt>
                <c:pt idx="3188">
                  <c:v>44841</c:v>
                </c:pt>
                <c:pt idx="3189">
                  <c:v>44841</c:v>
                </c:pt>
                <c:pt idx="3190">
                  <c:v>44834</c:v>
                </c:pt>
                <c:pt idx="3191">
                  <c:v>44840</c:v>
                </c:pt>
                <c:pt idx="3192">
                  <c:v>44845</c:v>
                </c:pt>
                <c:pt idx="3193">
                  <c:v>44846</c:v>
                </c:pt>
                <c:pt idx="3194">
                  <c:v>44842</c:v>
                </c:pt>
                <c:pt idx="3195">
                  <c:v>44848</c:v>
                </c:pt>
                <c:pt idx="3196">
                  <c:v>44849</c:v>
                </c:pt>
                <c:pt idx="3197">
                  <c:v>44854</c:v>
                </c:pt>
                <c:pt idx="3198">
                  <c:v>44856</c:v>
                </c:pt>
                <c:pt idx="3199">
                  <c:v>44860</c:v>
                </c:pt>
                <c:pt idx="3200">
                  <c:v>44862</c:v>
                </c:pt>
                <c:pt idx="3201">
                  <c:v>44862</c:v>
                </c:pt>
                <c:pt idx="3202">
                  <c:v>44863</c:v>
                </c:pt>
                <c:pt idx="3203">
                  <c:v>44865</c:v>
                </c:pt>
                <c:pt idx="3204">
                  <c:v>44869</c:v>
                </c:pt>
                <c:pt idx="3205">
                  <c:v>44874</c:v>
                </c:pt>
                <c:pt idx="3206">
                  <c:v>44875</c:v>
                </c:pt>
                <c:pt idx="3207">
                  <c:v>44879</c:v>
                </c:pt>
                <c:pt idx="3208">
                  <c:v>44878</c:v>
                </c:pt>
                <c:pt idx="3209">
                  <c:v>44890</c:v>
                </c:pt>
                <c:pt idx="3210">
                  <c:v>44890</c:v>
                </c:pt>
                <c:pt idx="3211">
                  <c:v>44893</c:v>
                </c:pt>
                <c:pt idx="3212">
                  <c:v>44894</c:v>
                </c:pt>
                <c:pt idx="3213">
                  <c:v>44898</c:v>
                </c:pt>
                <c:pt idx="3214">
                  <c:v>44898</c:v>
                </c:pt>
                <c:pt idx="3215">
                  <c:v>44898</c:v>
                </c:pt>
                <c:pt idx="3216">
                  <c:v>44901</c:v>
                </c:pt>
                <c:pt idx="3217">
                  <c:v>44902</c:v>
                </c:pt>
                <c:pt idx="3218">
                  <c:v>44903</c:v>
                </c:pt>
                <c:pt idx="3219">
                  <c:v>44903</c:v>
                </c:pt>
                <c:pt idx="3220">
                  <c:v>44904</c:v>
                </c:pt>
                <c:pt idx="3221">
                  <c:v>44905</c:v>
                </c:pt>
                <c:pt idx="3222">
                  <c:v>44910</c:v>
                </c:pt>
                <c:pt idx="3223">
                  <c:v>44909</c:v>
                </c:pt>
                <c:pt idx="3224">
                  <c:v>44910</c:v>
                </c:pt>
                <c:pt idx="3225">
                  <c:v>44910</c:v>
                </c:pt>
                <c:pt idx="3226">
                  <c:v>44909</c:v>
                </c:pt>
                <c:pt idx="3227">
                  <c:v>44914</c:v>
                </c:pt>
                <c:pt idx="3228">
                  <c:v>44915</c:v>
                </c:pt>
                <c:pt idx="3229">
                  <c:v>44922</c:v>
                </c:pt>
                <c:pt idx="3230">
                  <c:v>44926</c:v>
                </c:pt>
                <c:pt idx="3231">
                  <c:v>44927</c:v>
                </c:pt>
                <c:pt idx="3232">
                  <c:v>44931</c:v>
                </c:pt>
                <c:pt idx="3233">
                  <c:v>44932</c:v>
                </c:pt>
                <c:pt idx="3234">
                  <c:v>44936</c:v>
                </c:pt>
                <c:pt idx="3235">
                  <c:v>44937</c:v>
                </c:pt>
                <c:pt idx="3236">
                  <c:v>44939</c:v>
                </c:pt>
                <c:pt idx="3237">
                  <c:v>44935</c:v>
                </c:pt>
                <c:pt idx="3238">
                  <c:v>44943</c:v>
                </c:pt>
                <c:pt idx="3239">
                  <c:v>44943</c:v>
                </c:pt>
                <c:pt idx="3240">
                  <c:v>44946</c:v>
                </c:pt>
                <c:pt idx="3241">
                  <c:v>44950</c:v>
                </c:pt>
                <c:pt idx="3242">
                  <c:v>44950</c:v>
                </c:pt>
                <c:pt idx="3243">
                  <c:v>44951</c:v>
                </c:pt>
                <c:pt idx="3244">
                  <c:v>44953</c:v>
                </c:pt>
                <c:pt idx="3245">
                  <c:v>44954</c:v>
                </c:pt>
                <c:pt idx="3246">
                  <c:v>44954</c:v>
                </c:pt>
                <c:pt idx="3247">
                  <c:v>44954</c:v>
                </c:pt>
                <c:pt idx="3248">
                  <c:v>44957</c:v>
                </c:pt>
                <c:pt idx="3249">
                  <c:v>44967</c:v>
                </c:pt>
                <c:pt idx="3250">
                  <c:v>44970</c:v>
                </c:pt>
                <c:pt idx="3251">
                  <c:v>44971</c:v>
                </c:pt>
                <c:pt idx="3252">
                  <c:v>44972</c:v>
                </c:pt>
                <c:pt idx="3253">
                  <c:v>44973</c:v>
                </c:pt>
                <c:pt idx="3254">
                  <c:v>44974</c:v>
                </c:pt>
                <c:pt idx="3255">
                  <c:v>44978</c:v>
                </c:pt>
                <c:pt idx="3256">
                  <c:v>44978</c:v>
                </c:pt>
                <c:pt idx="3257">
                  <c:v>44978</c:v>
                </c:pt>
                <c:pt idx="3258">
                  <c:v>44982</c:v>
                </c:pt>
                <c:pt idx="3259">
                  <c:v>44984</c:v>
                </c:pt>
                <c:pt idx="3260">
                  <c:v>44985</c:v>
                </c:pt>
                <c:pt idx="3261">
                  <c:v>44986</c:v>
                </c:pt>
                <c:pt idx="3262">
                  <c:v>44987</c:v>
                </c:pt>
                <c:pt idx="3263">
                  <c:v>44988</c:v>
                </c:pt>
                <c:pt idx="3264">
                  <c:v>44988</c:v>
                </c:pt>
                <c:pt idx="3265">
                  <c:v>44991</c:v>
                </c:pt>
                <c:pt idx="3266">
                  <c:v>44995</c:v>
                </c:pt>
                <c:pt idx="3267">
                  <c:v>44997</c:v>
                </c:pt>
                <c:pt idx="3268">
                  <c:v>44997</c:v>
                </c:pt>
                <c:pt idx="3269">
                  <c:v>44996</c:v>
                </c:pt>
                <c:pt idx="3270">
                  <c:v>45000</c:v>
                </c:pt>
                <c:pt idx="3271">
                  <c:v>45003</c:v>
                </c:pt>
                <c:pt idx="3272">
                  <c:v>45005</c:v>
                </c:pt>
                <c:pt idx="3273">
                  <c:v>45005</c:v>
                </c:pt>
                <c:pt idx="3274">
                  <c:v>45007</c:v>
                </c:pt>
                <c:pt idx="3275">
                  <c:v>45006</c:v>
                </c:pt>
                <c:pt idx="3276">
                  <c:v>45008</c:v>
                </c:pt>
                <c:pt idx="3277">
                  <c:v>45009</c:v>
                </c:pt>
                <c:pt idx="3278">
                  <c:v>45012</c:v>
                </c:pt>
                <c:pt idx="3279">
                  <c:v>45013</c:v>
                </c:pt>
                <c:pt idx="3280">
                  <c:v>45015</c:v>
                </c:pt>
                <c:pt idx="3281">
                  <c:v>45015</c:v>
                </c:pt>
                <c:pt idx="3282">
                  <c:v>45018</c:v>
                </c:pt>
                <c:pt idx="3283">
                  <c:v>45020</c:v>
                </c:pt>
                <c:pt idx="3284">
                  <c:v>45020</c:v>
                </c:pt>
                <c:pt idx="3285">
                  <c:v>45022</c:v>
                </c:pt>
                <c:pt idx="3286">
                  <c:v>45022</c:v>
                </c:pt>
                <c:pt idx="3287">
                  <c:v>45017</c:v>
                </c:pt>
                <c:pt idx="3288">
                  <c:v>45028</c:v>
                </c:pt>
                <c:pt idx="3289">
                  <c:v>45027</c:v>
                </c:pt>
                <c:pt idx="3290">
                  <c:v>45029</c:v>
                </c:pt>
                <c:pt idx="3291">
                  <c:v>45029</c:v>
                </c:pt>
                <c:pt idx="3292">
                  <c:v>45029</c:v>
                </c:pt>
                <c:pt idx="3293">
                  <c:v>45030</c:v>
                </c:pt>
                <c:pt idx="3294">
                  <c:v>45032</c:v>
                </c:pt>
                <c:pt idx="3295">
                  <c:v>45033</c:v>
                </c:pt>
                <c:pt idx="3296">
                  <c:v>45040</c:v>
                </c:pt>
                <c:pt idx="3297">
                  <c:v>45041</c:v>
                </c:pt>
                <c:pt idx="3298">
                  <c:v>45042</c:v>
                </c:pt>
                <c:pt idx="3299">
                  <c:v>45043</c:v>
                </c:pt>
                <c:pt idx="3300">
                  <c:v>45044</c:v>
                </c:pt>
                <c:pt idx="3301">
                  <c:v>45044</c:v>
                </c:pt>
                <c:pt idx="3302">
                  <c:v>45045</c:v>
                </c:pt>
                <c:pt idx="3303">
                  <c:v>45048</c:v>
                </c:pt>
                <c:pt idx="3304">
                  <c:v>45048</c:v>
                </c:pt>
                <c:pt idx="3305">
                  <c:v>45048</c:v>
                </c:pt>
                <c:pt idx="3306">
                  <c:v>45049</c:v>
                </c:pt>
                <c:pt idx="3307">
                  <c:v>45050</c:v>
                </c:pt>
                <c:pt idx="3308">
                  <c:v>45052</c:v>
                </c:pt>
                <c:pt idx="3309">
                  <c:v>45054</c:v>
                </c:pt>
                <c:pt idx="3310">
                  <c:v>45056</c:v>
                </c:pt>
                <c:pt idx="3311">
                  <c:v>45056</c:v>
                </c:pt>
                <c:pt idx="3312">
                  <c:v>45059</c:v>
                </c:pt>
                <c:pt idx="3313">
                  <c:v>45058</c:v>
                </c:pt>
                <c:pt idx="3314">
                  <c:v>45062</c:v>
                </c:pt>
                <c:pt idx="3315">
                  <c:v>45063</c:v>
                </c:pt>
                <c:pt idx="3316">
                  <c:v>45063</c:v>
                </c:pt>
                <c:pt idx="3317">
                  <c:v>45065</c:v>
                </c:pt>
                <c:pt idx="3318">
                  <c:v>45066</c:v>
                </c:pt>
                <c:pt idx="3319">
                  <c:v>45067</c:v>
                </c:pt>
                <c:pt idx="3320">
                  <c:v>45069</c:v>
                </c:pt>
                <c:pt idx="3321">
                  <c:v>45070</c:v>
                </c:pt>
                <c:pt idx="3322">
                  <c:v>45071</c:v>
                </c:pt>
                <c:pt idx="3323">
                  <c:v>45072</c:v>
                </c:pt>
                <c:pt idx="3324">
                  <c:v>45076</c:v>
                </c:pt>
                <c:pt idx="3325">
                  <c:v>45077</c:v>
                </c:pt>
                <c:pt idx="3326">
                  <c:v>45079</c:v>
                </c:pt>
                <c:pt idx="3327">
                  <c:v>45079</c:v>
                </c:pt>
                <c:pt idx="3328">
                  <c:v>45082</c:v>
                </c:pt>
                <c:pt idx="3329">
                  <c:v>45082</c:v>
                </c:pt>
                <c:pt idx="3330">
                  <c:v>45083</c:v>
                </c:pt>
                <c:pt idx="3331">
                  <c:v>45085</c:v>
                </c:pt>
                <c:pt idx="3332">
                  <c:v>45086</c:v>
                </c:pt>
                <c:pt idx="3333">
                  <c:v>45091</c:v>
                </c:pt>
                <c:pt idx="3334">
                  <c:v>45092</c:v>
                </c:pt>
                <c:pt idx="3335">
                  <c:v>45092</c:v>
                </c:pt>
                <c:pt idx="3336">
                  <c:v>45093</c:v>
                </c:pt>
                <c:pt idx="3337">
                  <c:v>45098</c:v>
                </c:pt>
                <c:pt idx="3338">
                  <c:v>45101</c:v>
                </c:pt>
                <c:pt idx="3339">
                  <c:v>45102</c:v>
                </c:pt>
                <c:pt idx="3340">
                  <c:v>45103</c:v>
                </c:pt>
                <c:pt idx="3341">
                  <c:v>45106</c:v>
                </c:pt>
                <c:pt idx="3342">
                  <c:v>45106</c:v>
                </c:pt>
                <c:pt idx="3343">
                  <c:v>45016</c:v>
                </c:pt>
                <c:pt idx="3344">
                  <c:v>45039</c:v>
                </c:pt>
                <c:pt idx="3345">
                  <c:v>45040</c:v>
                </c:pt>
                <c:pt idx="3346">
                  <c:v>45005</c:v>
                </c:pt>
                <c:pt idx="3347">
                  <c:v>45029</c:v>
                </c:pt>
                <c:pt idx="3348">
                  <c:v>45027</c:v>
                </c:pt>
                <c:pt idx="3349">
                  <c:v>45030</c:v>
                </c:pt>
                <c:pt idx="3350">
                  <c:v>45058</c:v>
                </c:pt>
                <c:pt idx="3351">
                  <c:v>45067</c:v>
                </c:pt>
                <c:pt idx="3352">
                  <c:v>45093</c:v>
                </c:pt>
                <c:pt idx="3353">
                  <c:v>44830</c:v>
                </c:pt>
                <c:pt idx="3354">
                  <c:v>44844</c:v>
                </c:pt>
                <c:pt idx="3355">
                  <c:v>44769</c:v>
                </c:pt>
                <c:pt idx="3356">
                  <c:v>44966</c:v>
                </c:pt>
                <c:pt idx="3357">
                  <c:v>44951</c:v>
                </c:pt>
                <c:pt idx="3358">
                  <c:v>44798</c:v>
                </c:pt>
                <c:pt idx="3359">
                  <c:v>45036</c:v>
                </c:pt>
                <c:pt idx="3360">
                  <c:v>44841</c:v>
                </c:pt>
                <c:pt idx="3361">
                  <c:v>45086</c:v>
                </c:pt>
                <c:pt idx="3362">
                  <c:v>44818</c:v>
                </c:pt>
                <c:pt idx="3363">
                  <c:v>44827</c:v>
                </c:pt>
                <c:pt idx="3364">
                  <c:v>44895</c:v>
                </c:pt>
                <c:pt idx="3365">
                  <c:v>44908</c:v>
                </c:pt>
                <c:pt idx="3366">
                  <c:v>45000</c:v>
                </c:pt>
                <c:pt idx="3367">
                  <c:v>44854</c:v>
                </c:pt>
                <c:pt idx="3368">
                  <c:v>44889</c:v>
                </c:pt>
                <c:pt idx="3369">
                  <c:v>45057</c:v>
                </c:pt>
                <c:pt idx="3370">
                  <c:v>45094</c:v>
                </c:pt>
                <c:pt idx="3371">
                  <c:v>44804</c:v>
                </c:pt>
                <c:pt idx="3372">
                  <c:v>44769</c:v>
                </c:pt>
                <c:pt idx="3373">
                  <c:v>44824</c:v>
                </c:pt>
                <c:pt idx="3374">
                  <c:v>44836</c:v>
                </c:pt>
                <c:pt idx="3375">
                  <c:v>44868</c:v>
                </c:pt>
                <c:pt idx="3376">
                  <c:v>44874</c:v>
                </c:pt>
                <c:pt idx="3377">
                  <c:v>44887</c:v>
                </c:pt>
                <c:pt idx="3378">
                  <c:v>44903</c:v>
                </c:pt>
                <c:pt idx="3379">
                  <c:v>44949</c:v>
                </c:pt>
                <c:pt idx="3380">
                  <c:v>45006</c:v>
                </c:pt>
                <c:pt idx="3381">
                  <c:v>44946</c:v>
                </c:pt>
                <c:pt idx="3382">
                  <c:v>45081</c:v>
                </c:pt>
                <c:pt idx="3383">
                  <c:v>45103</c:v>
                </c:pt>
                <c:pt idx="3384">
                  <c:v>45035</c:v>
                </c:pt>
                <c:pt idx="3385">
                  <c:v>45100</c:v>
                </c:pt>
                <c:pt idx="3386">
                  <c:v>44790</c:v>
                </c:pt>
                <c:pt idx="3387">
                  <c:v>45049</c:v>
                </c:pt>
                <c:pt idx="3388">
                  <c:v>44909</c:v>
                </c:pt>
                <c:pt idx="3389">
                  <c:v>44748</c:v>
                </c:pt>
                <c:pt idx="3390">
                  <c:v>44885</c:v>
                </c:pt>
                <c:pt idx="3391">
                  <c:v>44898</c:v>
                </c:pt>
                <c:pt idx="3392">
                  <c:v>45073</c:v>
                </c:pt>
                <c:pt idx="3393">
                  <c:v>45016</c:v>
                </c:pt>
                <c:pt idx="3394">
                  <c:v>45005</c:v>
                </c:pt>
                <c:pt idx="3395">
                  <c:v>44813</c:v>
                </c:pt>
                <c:pt idx="3396">
                  <c:v>44875</c:v>
                </c:pt>
                <c:pt idx="3397">
                  <c:v>44747</c:v>
                </c:pt>
                <c:pt idx="3398">
                  <c:v>44866</c:v>
                </c:pt>
                <c:pt idx="3399">
                  <c:v>45034</c:v>
                </c:pt>
                <c:pt idx="3400">
                  <c:v>44844</c:v>
                </c:pt>
                <c:pt idx="3401">
                  <c:v>44827</c:v>
                </c:pt>
                <c:pt idx="3402">
                  <c:v>45000</c:v>
                </c:pt>
                <c:pt idx="3403">
                  <c:v>45092</c:v>
                </c:pt>
                <c:pt idx="3404">
                  <c:v>44843</c:v>
                </c:pt>
                <c:pt idx="3405">
                  <c:v>44798</c:v>
                </c:pt>
                <c:pt idx="3406">
                  <c:v>45101</c:v>
                </c:pt>
                <c:pt idx="3407">
                  <c:v>45074</c:v>
                </c:pt>
                <c:pt idx="3408">
                  <c:v>45013</c:v>
                </c:pt>
                <c:pt idx="3409">
                  <c:v>44785</c:v>
                </c:pt>
                <c:pt idx="3410">
                  <c:v>44881</c:v>
                </c:pt>
                <c:pt idx="3411">
                  <c:v>44889</c:v>
                </c:pt>
                <c:pt idx="3412">
                  <c:v>45091</c:v>
                </c:pt>
                <c:pt idx="3413">
                  <c:v>44872</c:v>
                </c:pt>
                <c:pt idx="3414">
                  <c:v>45070</c:v>
                </c:pt>
                <c:pt idx="3415">
                  <c:v>45036</c:v>
                </c:pt>
                <c:pt idx="3416">
                  <c:v>44901</c:v>
                </c:pt>
                <c:pt idx="3417">
                  <c:v>44847</c:v>
                </c:pt>
                <c:pt idx="3418">
                  <c:v>44891</c:v>
                </c:pt>
                <c:pt idx="3419">
                  <c:v>44811</c:v>
                </c:pt>
                <c:pt idx="3420">
                  <c:v>44793</c:v>
                </c:pt>
                <c:pt idx="3421">
                  <c:v>45016</c:v>
                </c:pt>
                <c:pt idx="3422">
                  <c:v>45020</c:v>
                </c:pt>
                <c:pt idx="3423">
                  <c:v>45106</c:v>
                </c:pt>
                <c:pt idx="3424">
                  <c:v>45045</c:v>
                </c:pt>
                <c:pt idx="3425">
                  <c:v>44957</c:v>
                </c:pt>
                <c:pt idx="3426">
                  <c:v>45059</c:v>
                </c:pt>
                <c:pt idx="3427">
                  <c:v>44949</c:v>
                </c:pt>
                <c:pt idx="3428">
                  <c:v>44805</c:v>
                </c:pt>
                <c:pt idx="3429">
                  <c:v>45094</c:v>
                </c:pt>
                <c:pt idx="3430">
                  <c:v>44861</c:v>
                </c:pt>
                <c:pt idx="3431">
                  <c:v>44779</c:v>
                </c:pt>
                <c:pt idx="3432">
                  <c:v>44970</c:v>
                </c:pt>
                <c:pt idx="3433">
                  <c:v>44915</c:v>
                </c:pt>
                <c:pt idx="3434">
                  <c:v>44965</c:v>
                </c:pt>
                <c:pt idx="3435">
                  <c:v>44932</c:v>
                </c:pt>
                <c:pt idx="3436">
                  <c:v>45071</c:v>
                </c:pt>
                <c:pt idx="3437">
                  <c:v>44869</c:v>
                </c:pt>
                <c:pt idx="3438">
                  <c:v>44894</c:v>
                </c:pt>
                <c:pt idx="3439">
                  <c:v>44962</c:v>
                </c:pt>
                <c:pt idx="3440">
                  <c:v>44961</c:v>
                </c:pt>
                <c:pt idx="3441">
                  <c:v>44943</c:v>
                </c:pt>
                <c:pt idx="3442">
                  <c:v>44887</c:v>
                </c:pt>
                <c:pt idx="3443">
                  <c:v>44935</c:v>
                </c:pt>
                <c:pt idx="3444">
                  <c:v>44890</c:v>
                </c:pt>
                <c:pt idx="3445">
                  <c:v>44816</c:v>
                </c:pt>
                <c:pt idx="3446">
                  <c:v>44842</c:v>
                </c:pt>
                <c:pt idx="3447">
                  <c:v>44938</c:v>
                </c:pt>
                <c:pt idx="3448">
                  <c:v>45015</c:v>
                </c:pt>
                <c:pt idx="3449">
                  <c:v>44771</c:v>
                </c:pt>
                <c:pt idx="3450">
                  <c:v>44886</c:v>
                </c:pt>
                <c:pt idx="3451">
                  <c:v>45041</c:v>
                </c:pt>
                <c:pt idx="3452">
                  <c:v>45072</c:v>
                </c:pt>
                <c:pt idx="3453">
                  <c:v>44910</c:v>
                </c:pt>
                <c:pt idx="3454">
                  <c:v>44950</c:v>
                </c:pt>
                <c:pt idx="3455">
                  <c:v>44892</c:v>
                </c:pt>
                <c:pt idx="3456">
                  <c:v>45036</c:v>
                </c:pt>
                <c:pt idx="3457">
                  <c:v>44844</c:v>
                </c:pt>
                <c:pt idx="3458">
                  <c:v>44815</c:v>
                </c:pt>
                <c:pt idx="3459">
                  <c:v>44754</c:v>
                </c:pt>
                <c:pt idx="3460">
                  <c:v>44871</c:v>
                </c:pt>
                <c:pt idx="3461">
                  <c:v>45027</c:v>
                </c:pt>
                <c:pt idx="3462">
                  <c:v>44951</c:v>
                </c:pt>
                <c:pt idx="3463">
                  <c:v>44978</c:v>
                </c:pt>
                <c:pt idx="3464">
                  <c:v>44807</c:v>
                </c:pt>
                <c:pt idx="3465">
                  <c:v>44805</c:v>
                </c:pt>
                <c:pt idx="3466">
                  <c:v>44796</c:v>
                </c:pt>
                <c:pt idx="3467">
                  <c:v>44970</c:v>
                </c:pt>
                <c:pt idx="3468">
                  <c:v>45006</c:v>
                </c:pt>
                <c:pt idx="3469">
                  <c:v>45072</c:v>
                </c:pt>
                <c:pt idx="3470">
                  <c:v>45089</c:v>
                </c:pt>
                <c:pt idx="3471">
                  <c:v>44949</c:v>
                </c:pt>
                <c:pt idx="3472">
                  <c:v>44995</c:v>
                </c:pt>
                <c:pt idx="3473">
                  <c:v>45083</c:v>
                </c:pt>
                <c:pt idx="3474">
                  <c:v>45034</c:v>
                </c:pt>
                <c:pt idx="3475">
                  <c:v>45103</c:v>
                </c:pt>
                <c:pt idx="3476">
                  <c:v>45093</c:v>
                </c:pt>
                <c:pt idx="3477">
                  <c:v>45087</c:v>
                </c:pt>
                <c:pt idx="3478">
                  <c:v>44913</c:v>
                </c:pt>
                <c:pt idx="3479">
                  <c:v>45083</c:v>
                </c:pt>
                <c:pt idx="3480">
                  <c:v>44895</c:v>
                </c:pt>
                <c:pt idx="3481">
                  <c:v>44802</c:v>
                </c:pt>
                <c:pt idx="3482">
                  <c:v>45093</c:v>
                </c:pt>
                <c:pt idx="3483">
                  <c:v>44826</c:v>
                </c:pt>
                <c:pt idx="3484">
                  <c:v>44876</c:v>
                </c:pt>
                <c:pt idx="3485">
                  <c:v>44829</c:v>
                </c:pt>
                <c:pt idx="3486">
                  <c:v>44827</c:v>
                </c:pt>
                <c:pt idx="3487">
                  <c:v>44953</c:v>
                </c:pt>
                <c:pt idx="3488">
                  <c:v>45082</c:v>
                </c:pt>
                <c:pt idx="3489">
                  <c:v>44918</c:v>
                </c:pt>
                <c:pt idx="3490">
                  <c:v>44817</c:v>
                </c:pt>
                <c:pt idx="3491">
                  <c:v>45041</c:v>
                </c:pt>
                <c:pt idx="3492">
                  <c:v>44951</c:v>
                </c:pt>
                <c:pt idx="3493">
                  <c:v>44936</c:v>
                </c:pt>
                <c:pt idx="3494">
                  <c:v>45002</c:v>
                </c:pt>
                <c:pt idx="3495">
                  <c:v>44762</c:v>
                </c:pt>
                <c:pt idx="3496">
                  <c:v>45061</c:v>
                </c:pt>
                <c:pt idx="3497">
                  <c:v>44791</c:v>
                </c:pt>
                <c:pt idx="3498">
                  <c:v>45104</c:v>
                </c:pt>
                <c:pt idx="3499">
                  <c:v>45074</c:v>
                </c:pt>
                <c:pt idx="3500">
                  <c:v>45073</c:v>
                </c:pt>
                <c:pt idx="3501">
                  <c:v>44975</c:v>
                </c:pt>
                <c:pt idx="3502">
                  <c:v>45024</c:v>
                </c:pt>
                <c:pt idx="3503">
                  <c:v>45061</c:v>
                </c:pt>
                <c:pt idx="3504">
                  <c:v>44865</c:v>
                </c:pt>
                <c:pt idx="3505">
                  <c:v>44954</c:v>
                </c:pt>
                <c:pt idx="3506">
                  <c:v>44767</c:v>
                </c:pt>
                <c:pt idx="3507">
                  <c:v>45037</c:v>
                </c:pt>
                <c:pt idx="3508">
                  <c:v>44883</c:v>
                </c:pt>
                <c:pt idx="3509">
                  <c:v>44886</c:v>
                </c:pt>
                <c:pt idx="3510">
                  <c:v>45080</c:v>
                </c:pt>
                <c:pt idx="3511">
                  <c:v>44819</c:v>
                </c:pt>
                <c:pt idx="3512">
                  <c:v>44806</c:v>
                </c:pt>
                <c:pt idx="3513">
                  <c:v>44903</c:v>
                </c:pt>
                <c:pt idx="3514">
                  <c:v>45000</c:v>
                </c:pt>
                <c:pt idx="3515">
                  <c:v>44854</c:v>
                </c:pt>
                <c:pt idx="3516">
                  <c:v>44966</c:v>
                </c:pt>
                <c:pt idx="3517">
                  <c:v>44867</c:v>
                </c:pt>
                <c:pt idx="3518">
                  <c:v>45080</c:v>
                </c:pt>
                <c:pt idx="3519">
                  <c:v>44800</c:v>
                </c:pt>
                <c:pt idx="3520">
                  <c:v>45017</c:v>
                </c:pt>
                <c:pt idx="3521">
                  <c:v>45079</c:v>
                </c:pt>
                <c:pt idx="3522">
                  <c:v>44932</c:v>
                </c:pt>
                <c:pt idx="3523">
                  <c:v>45003</c:v>
                </c:pt>
                <c:pt idx="3524">
                  <c:v>44960</c:v>
                </c:pt>
                <c:pt idx="3525">
                  <c:v>45002</c:v>
                </c:pt>
                <c:pt idx="3526">
                  <c:v>45055</c:v>
                </c:pt>
                <c:pt idx="3527">
                  <c:v>44933</c:v>
                </c:pt>
                <c:pt idx="3528">
                  <c:v>45087</c:v>
                </c:pt>
                <c:pt idx="3529">
                  <c:v>44889</c:v>
                </c:pt>
                <c:pt idx="3530">
                  <c:v>44935</c:v>
                </c:pt>
                <c:pt idx="3531">
                  <c:v>45011</c:v>
                </c:pt>
                <c:pt idx="3532">
                  <c:v>44952</c:v>
                </c:pt>
                <c:pt idx="3533">
                  <c:v>44804</c:v>
                </c:pt>
                <c:pt idx="3534">
                  <c:v>44864</c:v>
                </c:pt>
                <c:pt idx="3535">
                  <c:v>44870</c:v>
                </c:pt>
                <c:pt idx="3536">
                  <c:v>45090</c:v>
                </c:pt>
                <c:pt idx="3537">
                  <c:v>44998</c:v>
                </c:pt>
                <c:pt idx="3538">
                  <c:v>45090</c:v>
                </c:pt>
                <c:pt idx="3539">
                  <c:v>45029</c:v>
                </c:pt>
                <c:pt idx="3540">
                  <c:v>44903</c:v>
                </c:pt>
                <c:pt idx="3541">
                  <c:v>44961</c:v>
                </c:pt>
                <c:pt idx="3542">
                  <c:v>44952</c:v>
                </c:pt>
                <c:pt idx="3543">
                  <c:v>45100</c:v>
                </c:pt>
                <c:pt idx="3544">
                  <c:v>44839</c:v>
                </c:pt>
                <c:pt idx="3545">
                  <c:v>44963</c:v>
                </c:pt>
                <c:pt idx="3546">
                  <c:v>44931</c:v>
                </c:pt>
                <c:pt idx="3547">
                  <c:v>45073</c:v>
                </c:pt>
                <c:pt idx="3548">
                  <c:v>45072</c:v>
                </c:pt>
                <c:pt idx="3549">
                  <c:v>44812</c:v>
                </c:pt>
                <c:pt idx="3550">
                  <c:v>44788</c:v>
                </c:pt>
                <c:pt idx="3551">
                  <c:v>45013</c:v>
                </c:pt>
                <c:pt idx="3552">
                  <c:v>45049</c:v>
                </c:pt>
                <c:pt idx="3553">
                  <c:v>44936</c:v>
                </c:pt>
                <c:pt idx="3554">
                  <c:v>45061</c:v>
                </c:pt>
                <c:pt idx="3555">
                  <c:v>45062</c:v>
                </c:pt>
                <c:pt idx="3556">
                  <c:v>44785</c:v>
                </c:pt>
                <c:pt idx="3557">
                  <c:v>44797</c:v>
                </c:pt>
                <c:pt idx="3558">
                  <c:v>45093</c:v>
                </c:pt>
                <c:pt idx="3559">
                  <c:v>45000</c:v>
                </c:pt>
                <c:pt idx="3560">
                  <c:v>45082</c:v>
                </c:pt>
                <c:pt idx="3561">
                  <c:v>44989</c:v>
                </c:pt>
                <c:pt idx="3562">
                  <c:v>45035</c:v>
                </c:pt>
                <c:pt idx="3563">
                  <c:v>44856</c:v>
                </c:pt>
                <c:pt idx="3564">
                  <c:v>44917</c:v>
                </c:pt>
                <c:pt idx="3565">
                  <c:v>44992</c:v>
                </c:pt>
                <c:pt idx="3566">
                  <c:v>44785</c:v>
                </c:pt>
                <c:pt idx="3567">
                  <c:v>44756</c:v>
                </c:pt>
                <c:pt idx="3568">
                  <c:v>44881</c:v>
                </c:pt>
                <c:pt idx="3569">
                  <c:v>44965</c:v>
                </c:pt>
                <c:pt idx="3570">
                  <c:v>45043</c:v>
                </c:pt>
                <c:pt idx="3571">
                  <c:v>44776</c:v>
                </c:pt>
                <c:pt idx="3572">
                  <c:v>44762</c:v>
                </c:pt>
                <c:pt idx="3573">
                  <c:v>44864</c:v>
                </c:pt>
                <c:pt idx="3574">
                  <c:v>45060</c:v>
                </c:pt>
                <c:pt idx="3575">
                  <c:v>44966</c:v>
                </c:pt>
                <c:pt idx="3576">
                  <c:v>44999</c:v>
                </c:pt>
                <c:pt idx="3577">
                  <c:v>45042</c:v>
                </c:pt>
                <c:pt idx="3578">
                  <c:v>44925</c:v>
                </c:pt>
                <c:pt idx="3579">
                  <c:v>45019</c:v>
                </c:pt>
                <c:pt idx="3580">
                  <c:v>45001</c:v>
                </c:pt>
                <c:pt idx="3581">
                  <c:v>44900</c:v>
                </c:pt>
                <c:pt idx="3582">
                  <c:v>44827</c:v>
                </c:pt>
                <c:pt idx="3583">
                  <c:v>44893</c:v>
                </c:pt>
                <c:pt idx="3584">
                  <c:v>45102</c:v>
                </c:pt>
                <c:pt idx="3585">
                  <c:v>44776</c:v>
                </c:pt>
                <c:pt idx="3586">
                  <c:v>45065</c:v>
                </c:pt>
                <c:pt idx="3587">
                  <c:v>45037</c:v>
                </c:pt>
                <c:pt idx="3588">
                  <c:v>44853</c:v>
                </c:pt>
                <c:pt idx="3589">
                  <c:v>44763</c:v>
                </c:pt>
                <c:pt idx="3590">
                  <c:v>45068</c:v>
                </c:pt>
                <c:pt idx="3591">
                  <c:v>44762</c:v>
                </c:pt>
                <c:pt idx="3592">
                  <c:v>44946</c:v>
                </c:pt>
                <c:pt idx="3593">
                  <c:v>44751</c:v>
                </c:pt>
                <c:pt idx="3594">
                  <c:v>45080</c:v>
                </c:pt>
                <c:pt idx="3595">
                  <c:v>44980</c:v>
                </c:pt>
                <c:pt idx="3596">
                  <c:v>45022</c:v>
                </c:pt>
                <c:pt idx="3597">
                  <c:v>44760</c:v>
                </c:pt>
                <c:pt idx="3598">
                  <c:v>44942</c:v>
                </c:pt>
                <c:pt idx="3599">
                  <c:v>44756</c:v>
                </c:pt>
                <c:pt idx="3600">
                  <c:v>44971</c:v>
                </c:pt>
                <c:pt idx="3601">
                  <c:v>44926</c:v>
                </c:pt>
                <c:pt idx="3602">
                  <c:v>44796</c:v>
                </c:pt>
                <c:pt idx="3603">
                  <c:v>44944</c:v>
                </c:pt>
                <c:pt idx="3604">
                  <c:v>44761</c:v>
                </c:pt>
                <c:pt idx="3605">
                  <c:v>44836</c:v>
                </c:pt>
                <c:pt idx="3606">
                  <c:v>44957</c:v>
                </c:pt>
                <c:pt idx="3607">
                  <c:v>44863</c:v>
                </c:pt>
                <c:pt idx="3608">
                  <c:v>44872</c:v>
                </c:pt>
                <c:pt idx="3609">
                  <c:v>45087</c:v>
                </c:pt>
                <c:pt idx="3610">
                  <c:v>45021</c:v>
                </c:pt>
                <c:pt idx="3611">
                  <c:v>44874</c:v>
                </c:pt>
                <c:pt idx="3612">
                  <c:v>44856</c:v>
                </c:pt>
                <c:pt idx="3613">
                  <c:v>44944</c:v>
                </c:pt>
                <c:pt idx="3614">
                  <c:v>44861</c:v>
                </c:pt>
                <c:pt idx="3615">
                  <c:v>44953</c:v>
                </c:pt>
                <c:pt idx="3616">
                  <c:v>45070</c:v>
                </c:pt>
                <c:pt idx="3617">
                  <c:v>44761</c:v>
                </c:pt>
                <c:pt idx="3618">
                  <c:v>45084</c:v>
                </c:pt>
                <c:pt idx="3619">
                  <c:v>44972</c:v>
                </c:pt>
                <c:pt idx="3620">
                  <c:v>45027</c:v>
                </c:pt>
                <c:pt idx="3621">
                  <c:v>44926</c:v>
                </c:pt>
                <c:pt idx="3622">
                  <c:v>44881</c:v>
                </c:pt>
                <c:pt idx="3623">
                  <c:v>44932</c:v>
                </c:pt>
                <c:pt idx="3624">
                  <c:v>45041</c:v>
                </c:pt>
                <c:pt idx="3625">
                  <c:v>44810</c:v>
                </c:pt>
                <c:pt idx="3626">
                  <c:v>45082</c:v>
                </c:pt>
                <c:pt idx="3627">
                  <c:v>44927</c:v>
                </c:pt>
                <c:pt idx="3628">
                  <c:v>44812</c:v>
                </c:pt>
                <c:pt idx="3629">
                  <c:v>44816</c:v>
                </c:pt>
                <c:pt idx="3630">
                  <c:v>45015</c:v>
                </c:pt>
                <c:pt idx="3631">
                  <c:v>45022</c:v>
                </c:pt>
                <c:pt idx="3632">
                  <c:v>45084</c:v>
                </c:pt>
                <c:pt idx="3633">
                  <c:v>44819</c:v>
                </c:pt>
                <c:pt idx="3634">
                  <c:v>44959</c:v>
                </c:pt>
                <c:pt idx="3635">
                  <c:v>44885</c:v>
                </c:pt>
                <c:pt idx="3636">
                  <c:v>44823</c:v>
                </c:pt>
                <c:pt idx="3637">
                  <c:v>44965</c:v>
                </c:pt>
                <c:pt idx="3638">
                  <c:v>45068</c:v>
                </c:pt>
                <c:pt idx="3639">
                  <c:v>44987</c:v>
                </c:pt>
                <c:pt idx="3640">
                  <c:v>45020</c:v>
                </c:pt>
                <c:pt idx="3641">
                  <c:v>45010</c:v>
                </c:pt>
                <c:pt idx="3642">
                  <c:v>45065</c:v>
                </c:pt>
                <c:pt idx="3643">
                  <c:v>44946</c:v>
                </c:pt>
                <c:pt idx="3644">
                  <c:v>45080</c:v>
                </c:pt>
                <c:pt idx="3645">
                  <c:v>44837</c:v>
                </c:pt>
                <c:pt idx="3646">
                  <c:v>44888</c:v>
                </c:pt>
                <c:pt idx="3647">
                  <c:v>45038</c:v>
                </c:pt>
                <c:pt idx="3648">
                  <c:v>44790</c:v>
                </c:pt>
                <c:pt idx="3649">
                  <c:v>45037</c:v>
                </c:pt>
                <c:pt idx="3650">
                  <c:v>44786</c:v>
                </c:pt>
                <c:pt idx="3651">
                  <c:v>45011</c:v>
                </c:pt>
                <c:pt idx="3652">
                  <c:v>45046</c:v>
                </c:pt>
                <c:pt idx="3653">
                  <c:v>45106</c:v>
                </c:pt>
                <c:pt idx="3654">
                  <c:v>45051</c:v>
                </c:pt>
                <c:pt idx="3655">
                  <c:v>45020</c:v>
                </c:pt>
                <c:pt idx="3656">
                  <c:v>45078</c:v>
                </c:pt>
                <c:pt idx="3657">
                  <c:v>45087</c:v>
                </c:pt>
                <c:pt idx="3658">
                  <c:v>45012</c:v>
                </c:pt>
                <c:pt idx="3659">
                  <c:v>44975</c:v>
                </c:pt>
                <c:pt idx="3660">
                  <c:v>44865</c:v>
                </c:pt>
                <c:pt idx="3661">
                  <c:v>44962</c:v>
                </c:pt>
                <c:pt idx="3662">
                  <c:v>45103</c:v>
                </c:pt>
                <c:pt idx="3663">
                  <c:v>44843</c:v>
                </c:pt>
                <c:pt idx="3664">
                  <c:v>44760</c:v>
                </c:pt>
                <c:pt idx="3665">
                  <c:v>45069</c:v>
                </c:pt>
                <c:pt idx="3666">
                  <c:v>44970</c:v>
                </c:pt>
                <c:pt idx="3667">
                  <c:v>45069</c:v>
                </c:pt>
                <c:pt idx="3668">
                  <c:v>44985</c:v>
                </c:pt>
                <c:pt idx="3669">
                  <c:v>44982</c:v>
                </c:pt>
                <c:pt idx="3670">
                  <c:v>45059</c:v>
                </c:pt>
                <c:pt idx="3671">
                  <c:v>45035</c:v>
                </c:pt>
                <c:pt idx="3672">
                  <c:v>45099</c:v>
                </c:pt>
                <c:pt idx="3673">
                  <c:v>44873</c:v>
                </c:pt>
                <c:pt idx="3674">
                  <c:v>44848</c:v>
                </c:pt>
                <c:pt idx="3675">
                  <c:v>44770</c:v>
                </c:pt>
                <c:pt idx="3676">
                  <c:v>44986</c:v>
                </c:pt>
                <c:pt idx="3677">
                  <c:v>45058</c:v>
                </c:pt>
                <c:pt idx="3678">
                  <c:v>44983</c:v>
                </c:pt>
                <c:pt idx="3679">
                  <c:v>44949</c:v>
                </c:pt>
                <c:pt idx="3680">
                  <c:v>44848</c:v>
                </c:pt>
                <c:pt idx="3681">
                  <c:v>44889</c:v>
                </c:pt>
                <c:pt idx="3682">
                  <c:v>44955</c:v>
                </c:pt>
                <c:pt idx="3683">
                  <c:v>44773</c:v>
                </c:pt>
                <c:pt idx="3684">
                  <c:v>44757</c:v>
                </c:pt>
                <c:pt idx="3685">
                  <c:v>44830</c:v>
                </c:pt>
                <c:pt idx="3686">
                  <c:v>44856</c:v>
                </c:pt>
                <c:pt idx="3687">
                  <c:v>44896</c:v>
                </c:pt>
                <c:pt idx="3688">
                  <c:v>45090</c:v>
                </c:pt>
                <c:pt idx="3689">
                  <c:v>45099</c:v>
                </c:pt>
                <c:pt idx="3690">
                  <c:v>44982</c:v>
                </c:pt>
                <c:pt idx="3691">
                  <c:v>44887</c:v>
                </c:pt>
                <c:pt idx="3692">
                  <c:v>44778</c:v>
                </c:pt>
                <c:pt idx="3693">
                  <c:v>44824</c:v>
                </c:pt>
                <c:pt idx="3694">
                  <c:v>44790</c:v>
                </c:pt>
                <c:pt idx="3695">
                  <c:v>45041</c:v>
                </c:pt>
                <c:pt idx="3696">
                  <c:v>44853</c:v>
                </c:pt>
                <c:pt idx="3697">
                  <c:v>44850</c:v>
                </c:pt>
                <c:pt idx="3698">
                  <c:v>44861</c:v>
                </c:pt>
                <c:pt idx="3699">
                  <c:v>44877</c:v>
                </c:pt>
                <c:pt idx="3700">
                  <c:v>45039</c:v>
                </c:pt>
                <c:pt idx="3701">
                  <c:v>44956</c:v>
                </c:pt>
                <c:pt idx="3702">
                  <c:v>44858</c:v>
                </c:pt>
                <c:pt idx="3703">
                  <c:v>45081</c:v>
                </c:pt>
                <c:pt idx="3704">
                  <c:v>44772</c:v>
                </c:pt>
                <c:pt idx="3705">
                  <c:v>44865</c:v>
                </c:pt>
                <c:pt idx="3706">
                  <c:v>44777</c:v>
                </c:pt>
                <c:pt idx="3707">
                  <c:v>44757</c:v>
                </c:pt>
                <c:pt idx="3708">
                  <c:v>44771</c:v>
                </c:pt>
                <c:pt idx="3709">
                  <c:v>44775</c:v>
                </c:pt>
                <c:pt idx="3710">
                  <c:v>44778</c:v>
                </c:pt>
                <c:pt idx="3711">
                  <c:v>44771</c:v>
                </c:pt>
                <c:pt idx="3712">
                  <c:v>44806</c:v>
                </c:pt>
                <c:pt idx="3713">
                  <c:v>44824</c:v>
                </c:pt>
                <c:pt idx="3714">
                  <c:v>44849</c:v>
                </c:pt>
                <c:pt idx="3715">
                  <c:v>44889</c:v>
                </c:pt>
                <c:pt idx="3716">
                  <c:v>44863</c:v>
                </c:pt>
                <c:pt idx="3717">
                  <c:v>44911</c:v>
                </c:pt>
                <c:pt idx="3718">
                  <c:v>44889</c:v>
                </c:pt>
                <c:pt idx="3719">
                  <c:v>44933</c:v>
                </c:pt>
                <c:pt idx="3720">
                  <c:v>44950</c:v>
                </c:pt>
                <c:pt idx="3721">
                  <c:v>44940</c:v>
                </c:pt>
                <c:pt idx="3722">
                  <c:v>44962</c:v>
                </c:pt>
                <c:pt idx="3723">
                  <c:v>44998</c:v>
                </c:pt>
                <c:pt idx="3724">
                  <c:v>44894</c:v>
                </c:pt>
                <c:pt idx="3725">
                  <c:v>45005</c:v>
                </c:pt>
                <c:pt idx="3726">
                  <c:v>45027</c:v>
                </c:pt>
                <c:pt idx="3727">
                  <c:v>45037</c:v>
                </c:pt>
                <c:pt idx="3728">
                  <c:v>44937</c:v>
                </c:pt>
                <c:pt idx="3729">
                  <c:v>44913</c:v>
                </c:pt>
                <c:pt idx="3730">
                  <c:v>44747</c:v>
                </c:pt>
                <c:pt idx="3731">
                  <c:v>44750</c:v>
                </c:pt>
                <c:pt idx="3732">
                  <c:v>44751</c:v>
                </c:pt>
                <c:pt idx="3733">
                  <c:v>44757</c:v>
                </c:pt>
                <c:pt idx="3734">
                  <c:v>44757</c:v>
                </c:pt>
                <c:pt idx="3735">
                  <c:v>44757</c:v>
                </c:pt>
                <c:pt idx="3736">
                  <c:v>44761</c:v>
                </c:pt>
                <c:pt idx="3737">
                  <c:v>44761</c:v>
                </c:pt>
                <c:pt idx="3738">
                  <c:v>44761</c:v>
                </c:pt>
                <c:pt idx="3739">
                  <c:v>44757</c:v>
                </c:pt>
                <c:pt idx="3740">
                  <c:v>44762</c:v>
                </c:pt>
                <c:pt idx="3741">
                  <c:v>44764</c:v>
                </c:pt>
                <c:pt idx="3742">
                  <c:v>44765</c:v>
                </c:pt>
                <c:pt idx="3743">
                  <c:v>44765</c:v>
                </c:pt>
                <c:pt idx="3744">
                  <c:v>44765</c:v>
                </c:pt>
                <c:pt idx="3745">
                  <c:v>44771</c:v>
                </c:pt>
                <c:pt idx="3746">
                  <c:v>44770</c:v>
                </c:pt>
                <c:pt idx="3747">
                  <c:v>44771</c:v>
                </c:pt>
                <c:pt idx="3748">
                  <c:v>44773</c:v>
                </c:pt>
                <c:pt idx="3749">
                  <c:v>44780</c:v>
                </c:pt>
                <c:pt idx="3750">
                  <c:v>44784</c:v>
                </c:pt>
                <c:pt idx="3751">
                  <c:v>44784</c:v>
                </c:pt>
                <c:pt idx="3752">
                  <c:v>44785</c:v>
                </c:pt>
                <c:pt idx="3753">
                  <c:v>44789</c:v>
                </c:pt>
                <c:pt idx="3754">
                  <c:v>44789</c:v>
                </c:pt>
                <c:pt idx="3755">
                  <c:v>44791</c:v>
                </c:pt>
                <c:pt idx="3756">
                  <c:v>44792</c:v>
                </c:pt>
                <c:pt idx="3757">
                  <c:v>44796</c:v>
                </c:pt>
                <c:pt idx="3758">
                  <c:v>44796</c:v>
                </c:pt>
                <c:pt idx="3759">
                  <c:v>44796</c:v>
                </c:pt>
                <c:pt idx="3760">
                  <c:v>44796</c:v>
                </c:pt>
                <c:pt idx="3761">
                  <c:v>44798</c:v>
                </c:pt>
                <c:pt idx="3762">
                  <c:v>44798</c:v>
                </c:pt>
                <c:pt idx="3763">
                  <c:v>44802</c:v>
                </c:pt>
                <c:pt idx="3764">
                  <c:v>44803</c:v>
                </c:pt>
                <c:pt idx="3765">
                  <c:v>44803</c:v>
                </c:pt>
                <c:pt idx="3766">
                  <c:v>44796</c:v>
                </c:pt>
                <c:pt idx="3767">
                  <c:v>44805</c:v>
                </c:pt>
                <c:pt idx="3768">
                  <c:v>44809</c:v>
                </c:pt>
                <c:pt idx="3769">
                  <c:v>44815</c:v>
                </c:pt>
                <c:pt idx="3770">
                  <c:v>44814</c:v>
                </c:pt>
                <c:pt idx="3771">
                  <c:v>44813</c:v>
                </c:pt>
                <c:pt idx="3772">
                  <c:v>44815</c:v>
                </c:pt>
                <c:pt idx="3773">
                  <c:v>44819</c:v>
                </c:pt>
                <c:pt idx="3774">
                  <c:v>44820</c:v>
                </c:pt>
                <c:pt idx="3775">
                  <c:v>44820</c:v>
                </c:pt>
                <c:pt idx="3776">
                  <c:v>44822</c:v>
                </c:pt>
                <c:pt idx="3777">
                  <c:v>44822</c:v>
                </c:pt>
                <c:pt idx="3778">
                  <c:v>44825</c:v>
                </c:pt>
                <c:pt idx="3779">
                  <c:v>44827</c:v>
                </c:pt>
                <c:pt idx="3780">
                  <c:v>44830</c:v>
                </c:pt>
                <c:pt idx="3781">
                  <c:v>44831</c:v>
                </c:pt>
                <c:pt idx="3782">
                  <c:v>44832</c:v>
                </c:pt>
                <c:pt idx="3783">
                  <c:v>44833</c:v>
                </c:pt>
                <c:pt idx="3784">
                  <c:v>44833</c:v>
                </c:pt>
                <c:pt idx="3785">
                  <c:v>44834</c:v>
                </c:pt>
                <c:pt idx="3786">
                  <c:v>44832</c:v>
                </c:pt>
                <c:pt idx="3787">
                  <c:v>44836</c:v>
                </c:pt>
                <c:pt idx="3788">
                  <c:v>44837</c:v>
                </c:pt>
                <c:pt idx="3789">
                  <c:v>44833</c:v>
                </c:pt>
                <c:pt idx="3790">
                  <c:v>44838</c:v>
                </c:pt>
                <c:pt idx="3791">
                  <c:v>44838</c:v>
                </c:pt>
                <c:pt idx="3792">
                  <c:v>44831</c:v>
                </c:pt>
                <c:pt idx="3793">
                  <c:v>44839</c:v>
                </c:pt>
                <c:pt idx="3794">
                  <c:v>44841</c:v>
                </c:pt>
                <c:pt idx="3795">
                  <c:v>44841</c:v>
                </c:pt>
                <c:pt idx="3796">
                  <c:v>44842</c:v>
                </c:pt>
                <c:pt idx="3797">
                  <c:v>44844</c:v>
                </c:pt>
                <c:pt idx="3798">
                  <c:v>44842</c:v>
                </c:pt>
                <c:pt idx="3799">
                  <c:v>44840</c:v>
                </c:pt>
                <c:pt idx="3800">
                  <c:v>44845</c:v>
                </c:pt>
                <c:pt idx="3801">
                  <c:v>44847</c:v>
                </c:pt>
                <c:pt idx="3802">
                  <c:v>44849</c:v>
                </c:pt>
                <c:pt idx="3803">
                  <c:v>44848</c:v>
                </c:pt>
                <c:pt idx="3804">
                  <c:v>44848</c:v>
                </c:pt>
                <c:pt idx="3805">
                  <c:v>44851</c:v>
                </c:pt>
                <c:pt idx="3806">
                  <c:v>44854</c:v>
                </c:pt>
                <c:pt idx="3807">
                  <c:v>44855</c:v>
                </c:pt>
                <c:pt idx="3808">
                  <c:v>44859</c:v>
                </c:pt>
                <c:pt idx="3809">
                  <c:v>44853</c:v>
                </c:pt>
                <c:pt idx="3810">
                  <c:v>44860</c:v>
                </c:pt>
                <c:pt idx="3811">
                  <c:v>44868</c:v>
                </c:pt>
                <c:pt idx="3812">
                  <c:v>44869</c:v>
                </c:pt>
                <c:pt idx="3813">
                  <c:v>44869</c:v>
                </c:pt>
                <c:pt idx="3814">
                  <c:v>44868</c:v>
                </c:pt>
                <c:pt idx="3815">
                  <c:v>44872</c:v>
                </c:pt>
                <c:pt idx="3816">
                  <c:v>44873</c:v>
                </c:pt>
                <c:pt idx="3817">
                  <c:v>44873</c:v>
                </c:pt>
                <c:pt idx="3818">
                  <c:v>44868</c:v>
                </c:pt>
                <c:pt idx="3819">
                  <c:v>44874</c:v>
                </c:pt>
                <c:pt idx="3820">
                  <c:v>44874</c:v>
                </c:pt>
                <c:pt idx="3821">
                  <c:v>44875</c:v>
                </c:pt>
                <c:pt idx="3822">
                  <c:v>44875</c:v>
                </c:pt>
                <c:pt idx="3823">
                  <c:v>44877</c:v>
                </c:pt>
                <c:pt idx="3824">
                  <c:v>44881</c:v>
                </c:pt>
                <c:pt idx="3825">
                  <c:v>44881</c:v>
                </c:pt>
                <c:pt idx="3826">
                  <c:v>44882</c:v>
                </c:pt>
                <c:pt idx="3827">
                  <c:v>44883</c:v>
                </c:pt>
                <c:pt idx="3828">
                  <c:v>44884</c:v>
                </c:pt>
                <c:pt idx="3829">
                  <c:v>44884</c:v>
                </c:pt>
                <c:pt idx="3830">
                  <c:v>44887</c:v>
                </c:pt>
                <c:pt idx="3831">
                  <c:v>44887</c:v>
                </c:pt>
                <c:pt idx="3832">
                  <c:v>44888</c:v>
                </c:pt>
                <c:pt idx="3833">
                  <c:v>44889</c:v>
                </c:pt>
                <c:pt idx="3834">
                  <c:v>44889</c:v>
                </c:pt>
                <c:pt idx="3835">
                  <c:v>44891</c:v>
                </c:pt>
                <c:pt idx="3836">
                  <c:v>44893</c:v>
                </c:pt>
                <c:pt idx="3837">
                  <c:v>44891</c:v>
                </c:pt>
                <c:pt idx="3838">
                  <c:v>44894</c:v>
                </c:pt>
                <c:pt idx="3839">
                  <c:v>44896</c:v>
                </c:pt>
                <c:pt idx="3840">
                  <c:v>44897</c:v>
                </c:pt>
                <c:pt idx="3841">
                  <c:v>44900</c:v>
                </c:pt>
                <c:pt idx="3842">
                  <c:v>44901</c:v>
                </c:pt>
                <c:pt idx="3843">
                  <c:v>44903</c:v>
                </c:pt>
                <c:pt idx="3844">
                  <c:v>44900</c:v>
                </c:pt>
                <c:pt idx="3845">
                  <c:v>44907</c:v>
                </c:pt>
                <c:pt idx="3846">
                  <c:v>44908</c:v>
                </c:pt>
                <c:pt idx="3847">
                  <c:v>44908</c:v>
                </c:pt>
                <c:pt idx="3848">
                  <c:v>44909</c:v>
                </c:pt>
                <c:pt idx="3849">
                  <c:v>44910</c:v>
                </c:pt>
                <c:pt idx="3850">
                  <c:v>44914</c:v>
                </c:pt>
                <c:pt idx="3851">
                  <c:v>44917</c:v>
                </c:pt>
                <c:pt idx="3852">
                  <c:v>44919</c:v>
                </c:pt>
                <c:pt idx="3853">
                  <c:v>44919</c:v>
                </c:pt>
                <c:pt idx="3854">
                  <c:v>44917</c:v>
                </c:pt>
                <c:pt idx="3855">
                  <c:v>44925</c:v>
                </c:pt>
                <c:pt idx="3856">
                  <c:v>44925</c:v>
                </c:pt>
                <c:pt idx="3857">
                  <c:v>44926</c:v>
                </c:pt>
                <c:pt idx="3858">
                  <c:v>44936</c:v>
                </c:pt>
                <c:pt idx="3859">
                  <c:v>44936</c:v>
                </c:pt>
                <c:pt idx="3860">
                  <c:v>44937</c:v>
                </c:pt>
                <c:pt idx="3861">
                  <c:v>44937</c:v>
                </c:pt>
                <c:pt idx="3862">
                  <c:v>44940</c:v>
                </c:pt>
                <c:pt idx="3863">
                  <c:v>44942</c:v>
                </c:pt>
                <c:pt idx="3864">
                  <c:v>44944</c:v>
                </c:pt>
                <c:pt idx="3865">
                  <c:v>44950</c:v>
                </c:pt>
                <c:pt idx="3866">
                  <c:v>44950</c:v>
                </c:pt>
                <c:pt idx="3867">
                  <c:v>44956</c:v>
                </c:pt>
                <c:pt idx="3868">
                  <c:v>44959</c:v>
                </c:pt>
                <c:pt idx="3869">
                  <c:v>44953</c:v>
                </c:pt>
                <c:pt idx="3870">
                  <c:v>44960</c:v>
                </c:pt>
                <c:pt idx="3871">
                  <c:v>44960</c:v>
                </c:pt>
                <c:pt idx="3872">
                  <c:v>44961</c:v>
                </c:pt>
                <c:pt idx="3873">
                  <c:v>44963</c:v>
                </c:pt>
                <c:pt idx="3874">
                  <c:v>44965</c:v>
                </c:pt>
                <c:pt idx="3875">
                  <c:v>44965</c:v>
                </c:pt>
                <c:pt idx="3876">
                  <c:v>44972</c:v>
                </c:pt>
                <c:pt idx="3877">
                  <c:v>44975</c:v>
                </c:pt>
                <c:pt idx="3878">
                  <c:v>44979</c:v>
                </c:pt>
                <c:pt idx="3879">
                  <c:v>44981</c:v>
                </c:pt>
                <c:pt idx="3880">
                  <c:v>44985</c:v>
                </c:pt>
                <c:pt idx="3881">
                  <c:v>44986</c:v>
                </c:pt>
                <c:pt idx="3882">
                  <c:v>44986</c:v>
                </c:pt>
                <c:pt idx="3883">
                  <c:v>44987</c:v>
                </c:pt>
                <c:pt idx="3884">
                  <c:v>44984</c:v>
                </c:pt>
                <c:pt idx="3885">
                  <c:v>44986</c:v>
                </c:pt>
                <c:pt idx="3886">
                  <c:v>44980</c:v>
                </c:pt>
                <c:pt idx="3887">
                  <c:v>44994</c:v>
                </c:pt>
                <c:pt idx="3888">
                  <c:v>44789</c:v>
                </c:pt>
                <c:pt idx="3889">
                  <c:v>44998</c:v>
                </c:pt>
                <c:pt idx="3890">
                  <c:v>44999</c:v>
                </c:pt>
                <c:pt idx="3891">
                  <c:v>45003</c:v>
                </c:pt>
                <c:pt idx="3892">
                  <c:v>44839</c:v>
                </c:pt>
                <c:pt idx="3893">
                  <c:v>45005</c:v>
                </c:pt>
                <c:pt idx="3894">
                  <c:v>45009</c:v>
                </c:pt>
                <c:pt idx="3895">
                  <c:v>45010</c:v>
                </c:pt>
                <c:pt idx="3896">
                  <c:v>45012</c:v>
                </c:pt>
                <c:pt idx="3897">
                  <c:v>45014</c:v>
                </c:pt>
                <c:pt idx="3898">
                  <c:v>45014</c:v>
                </c:pt>
                <c:pt idx="3899">
                  <c:v>45016</c:v>
                </c:pt>
                <c:pt idx="3900">
                  <c:v>45026</c:v>
                </c:pt>
                <c:pt idx="3901">
                  <c:v>45029</c:v>
                </c:pt>
                <c:pt idx="3902">
                  <c:v>45031</c:v>
                </c:pt>
                <c:pt idx="3903">
                  <c:v>45033</c:v>
                </c:pt>
                <c:pt idx="3904">
                  <c:v>45034</c:v>
                </c:pt>
                <c:pt idx="3905">
                  <c:v>44869</c:v>
                </c:pt>
                <c:pt idx="3906">
                  <c:v>45038</c:v>
                </c:pt>
                <c:pt idx="3907">
                  <c:v>44874</c:v>
                </c:pt>
                <c:pt idx="3908">
                  <c:v>44894</c:v>
                </c:pt>
                <c:pt idx="3909">
                  <c:v>44901</c:v>
                </c:pt>
                <c:pt idx="3910">
                  <c:v>45047</c:v>
                </c:pt>
                <c:pt idx="3911">
                  <c:v>44964</c:v>
                </c:pt>
                <c:pt idx="3912">
                  <c:v>45051</c:v>
                </c:pt>
                <c:pt idx="3913">
                  <c:v>45054</c:v>
                </c:pt>
                <c:pt idx="3914">
                  <c:v>45058</c:v>
                </c:pt>
                <c:pt idx="3915">
                  <c:v>45061</c:v>
                </c:pt>
                <c:pt idx="3916">
                  <c:v>44979</c:v>
                </c:pt>
                <c:pt idx="3917">
                  <c:v>45070</c:v>
                </c:pt>
                <c:pt idx="3918">
                  <c:v>45072</c:v>
                </c:pt>
                <c:pt idx="3919">
                  <c:v>45075</c:v>
                </c:pt>
                <c:pt idx="3920">
                  <c:v>45077</c:v>
                </c:pt>
                <c:pt idx="3921">
                  <c:v>45080</c:v>
                </c:pt>
                <c:pt idx="3922">
                  <c:v>45081</c:v>
                </c:pt>
                <c:pt idx="3923">
                  <c:v>45084</c:v>
                </c:pt>
                <c:pt idx="3924">
                  <c:v>45085</c:v>
                </c:pt>
                <c:pt idx="3925">
                  <c:v>45085</c:v>
                </c:pt>
                <c:pt idx="3926">
                  <c:v>44991</c:v>
                </c:pt>
                <c:pt idx="3927">
                  <c:v>45091</c:v>
                </c:pt>
                <c:pt idx="3928">
                  <c:v>45093</c:v>
                </c:pt>
                <c:pt idx="3929">
                  <c:v>45036</c:v>
                </c:pt>
                <c:pt idx="3930">
                  <c:v>45046</c:v>
                </c:pt>
                <c:pt idx="3931">
                  <c:v>45101</c:v>
                </c:pt>
                <c:pt idx="3932">
                  <c:v>45103</c:v>
                </c:pt>
                <c:pt idx="3933">
                  <c:v>45105</c:v>
                </c:pt>
                <c:pt idx="3934">
                  <c:v>45100</c:v>
                </c:pt>
                <c:pt idx="3935">
                  <c:v>45105</c:v>
                </c:pt>
                <c:pt idx="3936">
                  <c:v>45047</c:v>
                </c:pt>
                <c:pt idx="3937">
                  <c:v>45106</c:v>
                </c:pt>
                <c:pt idx="3938">
                  <c:v>45063</c:v>
                </c:pt>
                <c:pt idx="3939">
                  <c:v>44894</c:v>
                </c:pt>
                <c:pt idx="3940">
                  <c:v>44878</c:v>
                </c:pt>
                <c:pt idx="3941">
                  <c:v>45093</c:v>
                </c:pt>
                <c:pt idx="3942">
                  <c:v>45087</c:v>
                </c:pt>
                <c:pt idx="3943">
                  <c:v>44860</c:v>
                </c:pt>
                <c:pt idx="3944">
                  <c:v>44944</c:v>
                </c:pt>
                <c:pt idx="3945">
                  <c:v>44811</c:v>
                </c:pt>
                <c:pt idx="3946">
                  <c:v>45050</c:v>
                </c:pt>
                <c:pt idx="3947">
                  <c:v>44810</c:v>
                </c:pt>
                <c:pt idx="3948">
                  <c:v>44852</c:v>
                </c:pt>
                <c:pt idx="3949">
                  <c:v>44984</c:v>
                </c:pt>
                <c:pt idx="3950">
                  <c:v>45093</c:v>
                </c:pt>
                <c:pt idx="3951">
                  <c:v>44999</c:v>
                </c:pt>
                <c:pt idx="3952">
                  <c:v>44874</c:v>
                </c:pt>
                <c:pt idx="3953">
                  <c:v>44925</c:v>
                </c:pt>
                <c:pt idx="3954">
                  <c:v>45075</c:v>
                </c:pt>
                <c:pt idx="3955">
                  <c:v>44914</c:v>
                </c:pt>
                <c:pt idx="3956">
                  <c:v>45076</c:v>
                </c:pt>
                <c:pt idx="3957">
                  <c:v>45091</c:v>
                </c:pt>
                <c:pt idx="3958">
                  <c:v>45106</c:v>
                </c:pt>
                <c:pt idx="3959">
                  <c:v>44868</c:v>
                </c:pt>
                <c:pt idx="3960">
                  <c:v>44774</c:v>
                </c:pt>
                <c:pt idx="3961">
                  <c:v>45083</c:v>
                </c:pt>
                <c:pt idx="3962">
                  <c:v>45003</c:v>
                </c:pt>
                <c:pt idx="3963">
                  <c:v>45073</c:v>
                </c:pt>
                <c:pt idx="3964">
                  <c:v>44833</c:v>
                </c:pt>
                <c:pt idx="3965">
                  <c:v>45085</c:v>
                </c:pt>
                <c:pt idx="3966">
                  <c:v>44782</c:v>
                </c:pt>
                <c:pt idx="3967">
                  <c:v>44854</c:v>
                </c:pt>
                <c:pt idx="3968">
                  <c:v>44744</c:v>
                </c:pt>
                <c:pt idx="3969">
                  <c:v>45073</c:v>
                </c:pt>
                <c:pt idx="3970">
                  <c:v>44806</c:v>
                </c:pt>
                <c:pt idx="3971">
                  <c:v>44961</c:v>
                </c:pt>
                <c:pt idx="3972">
                  <c:v>44950</c:v>
                </c:pt>
                <c:pt idx="3973">
                  <c:v>45105</c:v>
                </c:pt>
                <c:pt idx="3974">
                  <c:v>44819</c:v>
                </c:pt>
                <c:pt idx="3975">
                  <c:v>45074</c:v>
                </c:pt>
                <c:pt idx="3976">
                  <c:v>45084</c:v>
                </c:pt>
                <c:pt idx="3977">
                  <c:v>44883</c:v>
                </c:pt>
                <c:pt idx="3978">
                  <c:v>44978</c:v>
                </c:pt>
                <c:pt idx="3979">
                  <c:v>44855</c:v>
                </c:pt>
                <c:pt idx="3980">
                  <c:v>45064</c:v>
                </c:pt>
                <c:pt idx="3981">
                  <c:v>44846</c:v>
                </c:pt>
                <c:pt idx="3982">
                  <c:v>44983</c:v>
                </c:pt>
                <c:pt idx="3983">
                  <c:v>44947</c:v>
                </c:pt>
                <c:pt idx="3984">
                  <c:v>44770</c:v>
                </c:pt>
                <c:pt idx="3985">
                  <c:v>45001</c:v>
                </c:pt>
                <c:pt idx="3986">
                  <c:v>44902</c:v>
                </c:pt>
                <c:pt idx="3987">
                  <c:v>44981</c:v>
                </c:pt>
                <c:pt idx="3988">
                  <c:v>45026</c:v>
                </c:pt>
                <c:pt idx="3989">
                  <c:v>45073</c:v>
                </c:pt>
                <c:pt idx="3990">
                  <c:v>45082</c:v>
                </c:pt>
                <c:pt idx="3991">
                  <c:v>45088</c:v>
                </c:pt>
                <c:pt idx="3992">
                  <c:v>45106</c:v>
                </c:pt>
                <c:pt idx="3993">
                  <c:v>45001</c:v>
                </c:pt>
                <c:pt idx="3994">
                  <c:v>45058</c:v>
                </c:pt>
                <c:pt idx="3995">
                  <c:v>44991</c:v>
                </c:pt>
                <c:pt idx="3996">
                  <c:v>45055</c:v>
                </c:pt>
                <c:pt idx="3997">
                  <c:v>45094</c:v>
                </c:pt>
                <c:pt idx="3998">
                  <c:v>45046</c:v>
                </c:pt>
                <c:pt idx="3999">
                  <c:v>45086</c:v>
                </c:pt>
                <c:pt idx="4000">
                  <c:v>44875</c:v>
                </c:pt>
                <c:pt idx="4001">
                  <c:v>44994</c:v>
                </c:pt>
                <c:pt idx="4002">
                  <c:v>45051</c:v>
                </c:pt>
                <c:pt idx="4003">
                  <c:v>45091</c:v>
                </c:pt>
                <c:pt idx="4004">
                  <c:v>44788</c:v>
                </c:pt>
                <c:pt idx="4005">
                  <c:v>44791</c:v>
                </c:pt>
                <c:pt idx="4006">
                  <c:v>44879</c:v>
                </c:pt>
                <c:pt idx="4007">
                  <c:v>44883</c:v>
                </c:pt>
                <c:pt idx="4008">
                  <c:v>44917</c:v>
                </c:pt>
                <c:pt idx="4009">
                  <c:v>45049</c:v>
                </c:pt>
                <c:pt idx="4010">
                  <c:v>44981</c:v>
                </c:pt>
                <c:pt idx="4011">
                  <c:v>45022</c:v>
                </c:pt>
                <c:pt idx="4012">
                  <c:v>45041</c:v>
                </c:pt>
                <c:pt idx="4013">
                  <c:v>45043</c:v>
                </c:pt>
                <c:pt idx="4014">
                  <c:v>44763</c:v>
                </c:pt>
                <c:pt idx="4015">
                  <c:v>44986</c:v>
                </c:pt>
                <c:pt idx="4016">
                  <c:v>45008</c:v>
                </c:pt>
                <c:pt idx="4017">
                  <c:v>44783</c:v>
                </c:pt>
                <c:pt idx="4018">
                  <c:v>45065</c:v>
                </c:pt>
                <c:pt idx="4019">
                  <c:v>44906</c:v>
                </c:pt>
                <c:pt idx="4020">
                  <c:v>44974</c:v>
                </c:pt>
                <c:pt idx="4021">
                  <c:v>44980</c:v>
                </c:pt>
                <c:pt idx="4022">
                  <c:v>45001</c:v>
                </c:pt>
                <c:pt idx="4023">
                  <c:v>45089</c:v>
                </c:pt>
                <c:pt idx="4024">
                  <c:v>45041</c:v>
                </c:pt>
                <c:pt idx="4025">
                  <c:v>44908</c:v>
                </c:pt>
                <c:pt idx="4026">
                  <c:v>44858</c:v>
                </c:pt>
                <c:pt idx="4027">
                  <c:v>44923</c:v>
                </c:pt>
                <c:pt idx="4028">
                  <c:v>45077</c:v>
                </c:pt>
                <c:pt idx="4029">
                  <c:v>44831</c:v>
                </c:pt>
                <c:pt idx="4030">
                  <c:v>44858</c:v>
                </c:pt>
                <c:pt idx="4031">
                  <c:v>44878</c:v>
                </c:pt>
                <c:pt idx="4032">
                  <c:v>45000</c:v>
                </c:pt>
                <c:pt idx="4033">
                  <c:v>45099</c:v>
                </c:pt>
                <c:pt idx="4034">
                  <c:v>44848</c:v>
                </c:pt>
                <c:pt idx="4035">
                  <c:v>44833</c:v>
                </c:pt>
                <c:pt idx="4036">
                  <c:v>44994</c:v>
                </c:pt>
                <c:pt idx="4037">
                  <c:v>45017</c:v>
                </c:pt>
                <c:pt idx="4038">
                  <c:v>45086</c:v>
                </c:pt>
                <c:pt idx="4039">
                  <c:v>45098</c:v>
                </c:pt>
                <c:pt idx="4040">
                  <c:v>44883</c:v>
                </c:pt>
                <c:pt idx="4041">
                  <c:v>44839</c:v>
                </c:pt>
                <c:pt idx="4042">
                  <c:v>45103</c:v>
                </c:pt>
                <c:pt idx="4043">
                  <c:v>45030</c:v>
                </c:pt>
                <c:pt idx="4044">
                  <c:v>44826</c:v>
                </c:pt>
                <c:pt idx="4045">
                  <c:v>44791</c:v>
                </c:pt>
                <c:pt idx="4046">
                  <c:v>44798</c:v>
                </c:pt>
                <c:pt idx="4047">
                  <c:v>44961</c:v>
                </c:pt>
                <c:pt idx="4048">
                  <c:v>44982</c:v>
                </c:pt>
                <c:pt idx="4049">
                  <c:v>45033</c:v>
                </c:pt>
                <c:pt idx="4050">
                  <c:v>44883</c:v>
                </c:pt>
                <c:pt idx="4051">
                  <c:v>44782</c:v>
                </c:pt>
                <c:pt idx="4052">
                  <c:v>44873</c:v>
                </c:pt>
                <c:pt idx="4053">
                  <c:v>45027</c:v>
                </c:pt>
                <c:pt idx="4054">
                  <c:v>44914</c:v>
                </c:pt>
                <c:pt idx="4055">
                  <c:v>45033</c:v>
                </c:pt>
                <c:pt idx="4056">
                  <c:v>45095</c:v>
                </c:pt>
                <c:pt idx="4057">
                  <c:v>45008</c:v>
                </c:pt>
                <c:pt idx="4058">
                  <c:v>44933</c:v>
                </c:pt>
                <c:pt idx="4059">
                  <c:v>44999</c:v>
                </c:pt>
                <c:pt idx="4060">
                  <c:v>45068</c:v>
                </c:pt>
                <c:pt idx="4061">
                  <c:v>44870</c:v>
                </c:pt>
                <c:pt idx="4062">
                  <c:v>44840</c:v>
                </c:pt>
                <c:pt idx="4063">
                  <c:v>44886</c:v>
                </c:pt>
                <c:pt idx="4064">
                  <c:v>44817</c:v>
                </c:pt>
                <c:pt idx="4065">
                  <c:v>44861</c:v>
                </c:pt>
                <c:pt idx="4066">
                  <c:v>45097</c:v>
                </c:pt>
                <c:pt idx="4067">
                  <c:v>44795</c:v>
                </c:pt>
                <c:pt idx="4068">
                  <c:v>45059</c:v>
                </c:pt>
                <c:pt idx="4069">
                  <c:v>44796</c:v>
                </c:pt>
                <c:pt idx="4070">
                  <c:v>45005</c:v>
                </c:pt>
                <c:pt idx="4071">
                  <c:v>45056</c:v>
                </c:pt>
                <c:pt idx="4072">
                  <c:v>44806</c:v>
                </c:pt>
                <c:pt idx="4073">
                  <c:v>44859</c:v>
                </c:pt>
                <c:pt idx="4074">
                  <c:v>44944</c:v>
                </c:pt>
                <c:pt idx="4075">
                  <c:v>44881</c:v>
                </c:pt>
                <c:pt idx="4076">
                  <c:v>45086</c:v>
                </c:pt>
                <c:pt idx="4077">
                  <c:v>44939</c:v>
                </c:pt>
                <c:pt idx="4078">
                  <c:v>45097</c:v>
                </c:pt>
                <c:pt idx="4079">
                  <c:v>44843</c:v>
                </c:pt>
                <c:pt idx="4080">
                  <c:v>45038</c:v>
                </c:pt>
                <c:pt idx="4081">
                  <c:v>45026</c:v>
                </c:pt>
                <c:pt idx="4082">
                  <c:v>45060</c:v>
                </c:pt>
                <c:pt idx="4083">
                  <c:v>44901</c:v>
                </c:pt>
                <c:pt idx="4084">
                  <c:v>44890</c:v>
                </c:pt>
                <c:pt idx="4085">
                  <c:v>44950</c:v>
                </c:pt>
                <c:pt idx="4086">
                  <c:v>44915</c:v>
                </c:pt>
                <c:pt idx="4087">
                  <c:v>45068</c:v>
                </c:pt>
                <c:pt idx="4088">
                  <c:v>44966</c:v>
                </c:pt>
                <c:pt idx="4089">
                  <c:v>44998</c:v>
                </c:pt>
                <c:pt idx="4090">
                  <c:v>45061</c:v>
                </c:pt>
                <c:pt idx="4091">
                  <c:v>44775</c:v>
                </c:pt>
                <c:pt idx="4092">
                  <c:v>44803</c:v>
                </c:pt>
                <c:pt idx="4093">
                  <c:v>44835</c:v>
                </c:pt>
                <c:pt idx="4094">
                  <c:v>44929</c:v>
                </c:pt>
                <c:pt idx="4095">
                  <c:v>45083</c:v>
                </c:pt>
                <c:pt idx="4096">
                  <c:v>44764</c:v>
                </c:pt>
                <c:pt idx="4097">
                  <c:v>44886</c:v>
                </c:pt>
                <c:pt idx="4098">
                  <c:v>44838</c:v>
                </c:pt>
                <c:pt idx="4099">
                  <c:v>44852</c:v>
                </c:pt>
                <c:pt idx="4100">
                  <c:v>44891</c:v>
                </c:pt>
                <c:pt idx="4101">
                  <c:v>44903</c:v>
                </c:pt>
                <c:pt idx="4102">
                  <c:v>44910</c:v>
                </c:pt>
                <c:pt idx="4103">
                  <c:v>44977</c:v>
                </c:pt>
                <c:pt idx="4104">
                  <c:v>44979</c:v>
                </c:pt>
                <c:pt idx="4105">
                  <c:v>45005</c:v>
                </c:pt>
                <c:pt idx="4106">
                  <c:v>45007</c:v>
                </c:pt>
                <c:pt idx="4107">
                  <c:v>45031</c:v>
                </c:pt>
                <c:pt idx="4108">
                  <c:v>45048</c:v>
                </c:pt>
                <c:pt idx="4109">
                  <c:v>45071</c:v>
                </c:pt>
                <c:pt idx="4110">
                  <c:v>45095</c:v>
                </c:pt>
                <c:pt idx="4111">
                  <c:v>44744</c:v>
                </c:pt>
                <c:pt idx="4112">
                  <c:v>44747</c:v>
                </c:pt>
                <c:pt idx="4113">
                  <c:v>44748</c:v>
                </c:pt>
                <c:pt idx="4114">
                  <c:v>44748</c:v>
                </c:pt>
                <c:pt idx="4115">
                  <c:v>44753</c:v>
                </c:pt>
                <c:pt idx="4116">
                  <c:v>44750</c:v>
                </c:pt>
                <c:pt idx="4117">
                  <c:v>44755</c:v>
                </c:pt>
                <c:pt idx="4118">
                  <c:v>44763</c:v>
                </c:pt>
                <c:pt idx="4119">
                  <c:v>44774</c:v>
                </c:pt>
                <c:pt idx="4120">
                  <c:v>44774</c:v>
                </c:pt>
                <c:pt idx="4121">
                  <c:v>44776</c:v>
                </c:pt>
                <c:pt idx="4122">
                  <c:v>44777</c:v>
                </c:pt>
                <c:pt idx="4123">
                  <c:v>44778</c:v>
                </c:pt>
                <c:pt idx="4124">
                  <c:v>44779</c:v>
                </c:pt>
                <c:pt idx="4125">
                  <c:v>44782</c:v>
                </c:pt>
                <c:pt idx="4126">
                  <c:v>44774</c:v>
                </c:pt>
                <c:pt idx="4127">
                  <c:v>44785</c:v>
                </c:pt>
                <c:pt idx="4128">
                  <c:v>44790</c:v>
                </c:pt>
                <c:pt idx="4129">
                  <c:v>44795</c:v>
                </c:pt>
                <c:pt idx="4130">
                  <c:v>44797</c:v>
                </c:pt>
                <c:pt idx="4131">
                  <c:v>44812</c:v>
                </c:pt>
                <c:pt idx="4132">
                  <c:v>44817</c:v>
                </c:pt>
                <c:pt idx="4133">
                  <c:v>44812</c:v>
                </c:pt>
                <c:pt idx="4134">
                  <c:v>44817</c:v>
                </c:pt>
                <c:pt idx="4135">
                  <c:v>44819</c:v>
                </c:pt>
                <c:pt idx="4136">
                  <c:v>44821</c:v>
                </c:pt>
                <c:pt idx="4137">
                  <c:v>44821</c:v>
                </c:pt>
                <c:pt idx="4138">
                  <c:v>44825</c:v>
                </c:pt>
                <c:pt idx="4139">
                  <c:v>44810</c:v>
                </c:pt>
                <c:pt idx="4140">
                  <c:v>44831</c:v>
                </c:pt>
                <c:pt idx="4141">
                  <c:v>44826</c:v>
                </c:pt>
                <c:pt idx="4142">
                  <c:v>44833</c:v>
                </c:pt>
                <c:pt idx="4143">
                  <c:v>44845</c:v>
                </c:pt>
                <c:pt idx="4144">
                  <c:v>44848</c:v>
                </c:pt>
                <c:pt idx="4145">
                  <c:v>44849</c:v>
                </c:pt>
                <c:pt idx="4146">
                  <c:v>44854</c:v>
                </c:pt>
                <c:pt idx="4147">
                  <c:v>44858</c:v>
                </c:pt>
                <c:pt idx="4148">
                  <c:v>44861</c:v>
                </c:pt>
                <c:pt idx="4149">
                  <c:v>44876</c:v>
                </c:pt>
                <c:pt idx="4150">
                  <c:v>44878</c:v>
                </c:pt>
                <c:pt idx="4151">
                  <c:v>44880</c:v>
                </c:pt>
                <c:pt idx="4152">
                  <c:v>44885</c:v>
                </c:pt>
                <c:pt idx="4153">
                  <c:v>44885</c:v>
                </c:pt>
                <c:pt idx="4154">
                  <c:v>44886</c:v>
                </c:pt>
                <c:pt idx="4155">
                  <c:v>44888</c:v>
                </c:pt>
                <c:pt idx="4156">
                  <c:v>44893</c:v>
                </c:pt>
                <c:pt idx="4157">
                  <c:v>44900</c:v>
                </c:pt>
                <c:pt idx="4158">
                  <c:v>44906</c:v>
                </c:pt>
                <c:pt idx="4159">
                  <c:v>44908</c:v>
                </c:pt>
                <c:pt idx="4160">
                  <c:v>44908</c:v>
                </c:pt>
                <c:pt idx="4161">
                  <c:v>44915</c:v>
                </c:pt>
                <c:pt idx="4162">
                  <c:v>44910</c:v>
                </c:pt>
                <c:pt idx="4163">
                  <c:v>44924</c:v>
                </c:pt>
                <c:pt idx="4164">
                  <c:v>44913</c:v>
                </c:pt>
                <c:pt idx="4165">
                  <c:v>44944</c:v>
                </c:pt>
                <c:pt idx="4166">
                  <c:v>44945</c:v>
                </c:pt>
                <c:pt idx="4167">
                  <c:v>44958</c:v>
                </c:pt>
                <c:pt idx="4168">
                  <c:v>44965</c:v>
                </c:pt>
                <c:pt idx="4169">
                  <c:v>44972</c:v>
                </c:pt>
                <c:pt idx="4170">
                  <c:v>44986</c:v>
                </c:pt>
                <c:pt idx="4171">
                  <c:v>44988</c:v>
                </c:pt>
                <c:pt idx="4172">
                  <c:v>45007</c:v>
                </c:pt>
                <c:pt idx="4173">
                  <c:v>45012</c:v>
                </c:pt>
                <c:pt idx="4174">
                  <c:v>45024</c:v>
                </c:pt>
                <c:pt idx="4175">
                  <c:v>45025</c:v>
                </c:pt>
                <c:pt idx="4176">
                  <c:v>45029</c:v>
                </c:pt>
                <c:pt idx="4177">
                  <c:v>45029</c:v>
                </c:pt>
                <c:pt idx="4178">
                  <c:v>45032</c:v>
                </c:pt>
                <c:pt idx="4179">
                  <c:v>45041</c:v>
                </c:pt>
                <c:pt idx="4180">
                  <c:v>45040</c:v>
                </c:pt>
                <c:pt idx="4181">
                  <c:v>45044</c:v>
                </c:pt>
                <c:pt idx="4182">
                  <c:v>45044</c:v>
                </c:pt>
                <c:pt idx="4183">
                  <c:v>45049</c:v>
                </c:pt>
                <c:pt idx="4184">
                  <c:v>45052</c:v>
                </c:pt>
                <c:pt idx="4185">
                  <c:v>45054</c:v>
                </c:pt>
                <c:pt idx="4186">
                  <c:v>45051</c:v>
                </c:pt>
                <c:pt idx="4187">
                  <c:v>45064</c:v>
                </c:pt>
                <c:pt idx="4188">
                  <c:v>45071</c:v>
                </c:pt>
                <c:pt idx="4189">
                  <c:v>45076</c:v>
                </c:pt>
                <c:pt idx="4190">
                  <c:v>45077</c:v>
                </c:pt>
                <c:pt idx="4191">
                  <c:v>45077</c:v>
                </c:pt>
                <c:pt idx="4192">
                  <c:v>45083</c:v>
                </c:pt>
                <c:pt idx="4193">
                  <c:v>45084</c:v>
                </c:pt>
                <c:pt idx="4194">
                  <c:v>45089</c:v>
                </c:pt>
                <c:pt idx="4195">
                  <c:v>45102</c:v>
                </c:pt>
                <c:pt idx="4196">
                  <c:v>45106</c:v>
                </c:pt>
                <c:pt idx="4197">
                  <c:v>44893</c:v>
                </c:pt>
                <c:pt idx="4198">
                  <c:v>44746</c:v>
                </c:pt>
                <c:pt idx="4199">
                  <c:v>44773</c:v>
                </c:pt>
                <c:pt idx="4200">
                  <c:v>45034</c:v>
                </c:pt>
                <c:pt idx="4201">
                  <c:v>44880</c:v>
                </c:pt>
                <c:pt idx="4202">
                  <c:v>44968</c:v>
                </c:pt>
                <c:pt idx="4203">
                  <c:v>45089</c:v>
                </c:pt>
                <c:pt idx="4204">
                  <c:v>44832</c:v>
                </c:pt>
                <c:pt idx="4205">
                  <c:v>44908</c:v>
                </c:pt>
                <c:pt idx="4206">
                  <c:v>45065</c:v>
                </c:pt>
                <c:pt idx="4207">
                  <c:v>44829</c:v>
                </c:pt>
                <c:pt idx="4208">
                  <c:v>45076</c:v>
                </c:pt>
                <c:pt idx="4209">
                  <c:v>44912</c:v>
                </c:pt>
                <c:pt idx="4210">
                  <c:v>44993</c:v>
                </c:pt>
                <c:pt idx="4211">
                  <c:v>44855</c:v>
                </c:pt>
                <c:pt idx="4212">
                  <c:v>45010</c:v>
                </c:pt>
                <c:pt idx="4213">
                  <c:v>44904</c:v>
                </c:pt>
                <c:pt idx="4214">
                  <c:v>44833</c:v>
                </c:pt>
                <c:pt idx="4215">
                  <c:v>44949</c:v>
                </c:pt>
                <c:pt idx="4216">
                  <c:v>44994</c:v>
                </c:pt>
                <c:pt idx="4217">
                  <c:v>45005</c:v>
                </c:pt>
                <c:pt idx="4218">
                  <c:v>45083</c:v>
                </c:pt>
                <c:pt idx="4219">
                  <c:v>44796</c:v>
                </c:pt>
                <c:pt idx="4220">
                  <c:v>44842</c:v>
                </c:pt>
                <c:pt idx="4221">
                  <c:v>45101</c:v>
                </c:pt>
                <c:pt idx="4222">
                  <c:v>44748</c:v>
                </c:pt>
                <c:pt idx="4223">
                  <c:v>45059</c:v>
                </c:pt>
                <c:pt idx="4224">
                  <c:v>45101</c:v>
                </c:pt>
                <c:pt idx="4225">
                  <c:v>45094</c:v>
                </c:pt>
                <c:pt idx="4226">
                  <c:v>44938</c:v>
                </c:pt>
                <c:pt idx="4227">
                  <c:v>45085</c:v>
                </c:pt>
                <c:pt idx="4228">
                  <c:v>45055</c:v>
                </c:pt>
                <c:pt idx="4229">
                  <c:v>44785</c:v>
                </c:pt>
                <c:pt idx="4230">
                  <c:v>44896</c:v>
                </c:pt>
                <c:pt idx="4231">
                  <c:v>44778</c:v>
                </c:pt>
                <c:pt idx="4232">
                  <c:v>44827</c:v>
                </c:pt>
                <c:pt idx="4233">
                  <c:v>44750</c:v>
                </c:pt>
                <c:pt idx="4234">
                  <c:v>44744</c:v>
                </c:pt>
                <c:pt idx="4235">
                  <c:v>44909</c:v>
                </c:pt>
                <c:pt idx="4236">
                  <c:v>45042</c:v>
                </c:pt>
                <c:pt idx="4237">
                  <c:v>44891</c:v>
                </c:pt>
                <c:pt idx="4238">
                  <c:v>44936</c:v>
                </c:pt>
                <c:pt idx="4239">
                  <c:v>44852</c:v>
                </c:pt>
                <c:pt idx="4240">
                  <c:v>45012</c:v>
                </c:pt>
                <c:pt idx="4241">
                  <c:v>44910</c:v>
                </c:pt>
                <c:pt idx="4242">
                  <c:v>44925</c:v>
                </c:pt>
                <c:pt idx="4243">
                  <c:v>44945</c:v>
                </c:pt>
                <c:pt idx="4244">
                  <c:v>44830</c:v>
                </c:pt>
                <c:pt idx="4245">
                  <c:v>44963</c:v>
                </c:pt>
                <c:pt idx="4246">
                  <c:v>44766</c:v>
                </c:pt>
                <c:pt idx="4247">
                  <c:v>44846</c:v>
                </c:pt>
                <c:pt idx="4248">
                  <c:v>44866</c:v>
                </c:pt>
                <c:pt idx="4249">
                  <c:v>44873</c:v>
                </c:pt>
                <c:pt idx="4250">
                  <c:v>44881</c:v>
                </c:pt>
                <c:pt idx="4251">
                  <c:v>44882</c:v>
                </c:pt>
                <c:pt idx="4252">
                  <c:v>44890</c:v>
                </c:pt>
                <c:pt idx="4253">
                  <c:v>44892</c:v>
                </c:pt>
                <c:pt idx="4254">
                  <c:v>44895</c:v>
                </c:pt>
                <c:pt idx="4255">
                  <c:v>44901</c:v>
                </c:pt>
                <c:pt idx="4256">
                  <c:v>44869</c:v>
                </c:pt>
                <c:pt idx="4257">
                  <c:v>44901</c:v>
                </c:pt>
                <c:pt idx="4258">
                  <c:v>44924</c:v>
                </c:pt>
                <c:pt idx="4259">
                  <c:v>45084</c:v>
                </c:pt>
                <c:pt idx="4260">
                  <c:v>44818</c:v>
                </c:pt>
                <c:pt idx="4261">
                  <c:v>44993</c:v>
                </c:pt>
                <c:pt idx="4262">
                  <c:v>44821</c:v>
                </c:pt>
                <c:pt idx="4263">
                  <c:v>45105</c:v>
                </c:pt>
                <c:pt idx="4264">
                  <c:v>44835</c:v>
                </c:pt>
                <c:pt idx="4265">
                  <c:v>44843</c:v>
                </c:pt>
                <c:pt idx="4266">
                  <c:v>44802</c:v>
                </c:pt>
                <c:pt idx="4267">
                  <c:v>44884</c:v>
                </c:pt>
                <c:pt idx="4268">
                  <c:v>44770</c:v>
                </c:pt>
                <c:pt idx="4269">
                  <c:v>44785</c:v>
                </c:pt>
                <c:pt idx="4270">
                  <c:v>44841</c:v>
                </c:pt>
                <c:pt idx="4271">
                  <c:v>44863</c:v>
                </c:pt>
                <c:pt idx="4272">
                  <c:v>44865</c:v>
                </c:pt>
                <c:pt idx="4273">
                  <c:v>44875</c:v>
                </c:pt>
                <c:pt idx="4274">
                  <c:v>44881</c:v>
                </c:pt>
                <c:pt idx="4275">
                  <c:v>44893</c:v>
                </c:pt>
                <c:pt idx="4276">
                  <c:v>44893</c:v>
                </c:pt>
                <c:pt idx="4277">
                  <c:v>44893</c:v>
                </c:pt>
                <c:pt idx="4278">
                  <c:v>45099</c:v>
                </c:pt>
                <c:pt idx="4279">
                  <c:v>44762</c:v>
                </c:pt>
                <c:pt idx="4280">
                  <c:v>44771</c:v>
                </c:pt>
                <c:pt idx="4281">
                  <c:v>44779</c:v>
                </c:pt>
                <c:pt idx="4282">
                  <c:v>44791</c:v>
                </c:pt>
                <c:pt idx="4283">
                  <c:v>44793</c:v>
                </c:pt>
                <c:pt idx="4284">
                  <c:v>44796</c:v>
                </c:pt>
                <c:pt idx="4285">
                  <c:v>44798</c:v>
                </c:pt>
                <c:pt idx="4286">
                  <c:v>44798</c:v>
                </c:pt>
                <c:pt idx="4287">
                  <c:v>44803</c:v>
                </c:pt>
                <c:pt idx="4288">
                  <c:v>44825</c:v>
                </c:pt>
                <c:pt idx="4289">
                  <c:v>44836</c:v>
                </c:pt>
                <c:pt idx="4290">
                  <c:v>44834</c:v>
                </c:pt>
                <c:pt idx="4291">
                  <c:v>44838</c:v>
                </c:pt>
                <c:pt idx="4292">
                  <c:v>44840</c:v>
                </c:pt>
                <c:pt idx="4293">
                  <c:v>44840</c:v>
                </c:pt>
                <c:pt idx="4294">
                  <c:v>44843</c:v>
                </c:pt>
                <c:pt idx="4295">
                  <c:v>44853</c:v>
                </c:pt>
                <c:pt idx="4296">
                  <c:v>44859</c:v>
                </c:pt>
                <c:pt idx="4297">
                  <c:v>44861</c:v>
                </c:pt>
                <c:pt idx="4298">
                  <c:v>44862</c:v>
                </c:pt>
                <c:pt idx="4299">
                  <c:v>44847</c:v>
                </c:pt>
                <c:pt idx="4300">
                  <c:v>44862</c:v>
                </c:pt>
                <c:pt idx="4301">
                  <c:v>44868</c:v>
                </c:pt>
                <c:pt idx="4302">
                  <c:v>44873</c:v>
                </c:pt>
                <c:pt idx="4303">
                  <c:v>44874</c:v>
                </c:pt>
                <c:pt idx="4304">
                  <c:v>44875</c:v>
                </c:pt>
                <c:pt idx="4305">
                  <c:v>44886</c:v>
                </c:pt>
                <c:pt idx="4306">
                  <c:v>44888</c:v>
                </c:pt>
                <c:pt idx="4307">
                  <c:v>44901</c:v>
                </c:pt>
                <c:pt idx="4308">
                  <c:v>44914</c:v>
                </c:pt>
                <c:pt idx="4309">
                  <c:v>44917</c:v>
                </c:pt>
                <c:pt idx="4310">
                  <c:v>44930</c:v>
                </c:pt>
                <c:pt idx="4311">
                  <c:v>44932</c:v>
                </c:pt>
                <c:pt idx="4312">
                  <c:v>44949</c:v>
                </c:pt>
                <c:pt idx="4313">
                  <c:v>44947</c:v>
                </c:pt>
                <c:pt idx="4314">
                  <c:v>44950</c:v>
                </c:pt>
                <c:pt idx="4315">
                  <c:v>44963</c:v>
                </c:pt>
                <c:pt idx="4316">
                  <c:v>44970</c:v>
                </c:pt>
                <c:pt idx="4317">
                  <c:v>44971</c:v>
                </c:pt>
                <c:pt idx="4318">
                  <c:v>44971</c:v>
                </c:pt>
                <c:pt idx="4319">
                  <c:v>44973</c:v>
                </c:pt>
                <c:pt idx="4320">
                  <c:v>44992</c:v>
                </c:pt>
                <c:pt idx="4321">
                  <c:v>44999</c:v>
                </c:pt>
                <c:pt idx="4322">
                  <c:v>45011</c:v>
                </c:pt>
                <c:pt idx="4323">
                  <c:v>45014</c:v>
                </c:pt>
                <c:pt idx="4324">
                  <c:v>45021</c:v>
                </c:pt>
                <c:pt idx="4325">
                  <c:v>45025</c:v>
                </c:pt>
                <c:pt idx="4326">
                  <c:v>45030</c:v>
                </c:pt>
                <c:pt idx="4327">
                  <c:v>45055</c:v>
                </c:pt>
                <c:pt idx="4328">
                  <c:v>45077</c:v>
                </c:pt>
                <c:pt idx="4329">
                  <c:v>45075</c:v>
                </c:pt>
                <c:pt idx="4330">
                  <c:v>45087</c:v>
                </c:pt>
                <c:pt idx="4331">
                  <c:v>45095</c:v>
                </c:pt>
                <c:pt idx="4332">
                  <c:v>45099</c:v>
                </c:pt>
                <c:pt idx="4333">
                  <c:v>45099</c:v>
                </c:pt>
                <c:pt idx="4334">
                  <c:v>45100</c:v>
                </c:pt>
                <c:pt idx="4335">
                  <c:v>44810</c:v>
                </c:pt>
                <c:pt idx="4336">
                  <c:v>44909</c:v>
                </c:pt>
                <c:pt idx="4337">
                  <c:v>45105</c:v>
                </c:pt>
                <c:pt idx="4338">
                  <c:v>44824</c:v>
                </c:pt>
                <c:pt idx="4339">
                  <c:v>44901</c:v>
                </c:pt>
                <c:pt idx="4340">
                  <c:v>44845</c:v>
                </c:pt>
                <c:pt idx="4341">
                  <c:v>44837</c:v>
                </c:pt>
                <c:pt idx="4342">
                  <c:v>44992</c:v>
                </c:pt>
                <c:pt idx="4343">
                  <c:v>44953</c:v>
                </c:pt>
                <c:pt idx="4344">
                  <c:v>44898</c:v>
                </c:pt>
                <c:pt idx="4345">
                  <c:v>44858</c:v>
                </c:pt>
                <c:pt idx="4346">
                  <c:v>44942</c:v>
                </c:pt>
                <c:pt idx="4347">
                  <c:v>44959</c:v>
                </c:pt>
                <c:pt idx="4348">
                  <c:v>44975</c:v>
                </c:pt>
                <c:pt idx="4349">
                  <c:v>45008</c:v>
                </c:pt>
                <c:pt idx="4350">
                  <c:v>45048</c:v>
                </c:pt>
                <c:pt idx="4351">
                  <c:v>44833</c:v>
                </c:pt>
                <c:pt idx="4352">
                  <c:v>44882</c:v>
                </c:pt>
                <c:pt idx="4353">
                  <c:v>45062</c:v>
                </c:pt>
                <c:pt idx="4354">
                  <c:v>45054</c:v>
                </c:pt>
                <c:pt idx="4355">
                  <c:v>44770</c:v>
                </c:pt>
                <c:pt idx="4356">
                  <c:v>44964</c:v>
                </c:pt>
                <c:pt idx="4357">
                  <c:v>45021</c:v>
                </c:pt>
                <c:pt idx="4358">
                  <c:v>45091</c:v>
                </c:pt>
                <c:pt idx="4359">
                  <c:v>44959</c:v>
                </c:pt>
                <c:pt idx="4360">
                  <c:v>44907</c:v>
                </c:pt>
                <c:pt idx="4361">
                  <c:v>44807</c:v>
                </c:pt>
                <c:pt idx="4362">
                  <c:v>45050</c:v>
                </c:pt>
                <c:pt idx="4363">
                  <c:v>45011</c:v>
                </c:pt>
                <c:pt idx="4364">
                  <c:v>44806</c:v>
                </c:pt>
                <c:pt idx="4365">
                  <c:v>44947</c:v>
                </c:pt>
                <c:pt idx="4366">
                  <c:v>44916</c:v>
                </c:pt>
                <c:pt idx="4367">
                  <c:v>44848</c:v>
                </c:pt>
                <c:pt idx="4368">
                  <c:v>44872</c:v>
                </c:pt>
                <c:pt idx="4369">
                  <c:v>45046</c:v>
                </c:pt>
                <c:pt idx="4370">
                  <c:v>44789</c:v>
                </c:pt>
                <c:pt idx="4371">
                  <c:v>45034</c:v>
                </c:pt>
                <c:pt idx="4372">
                  <c:v>45062</c:v>
                </c:pt>
                <c:pt idx="4373">
                  <c:v>44775</c:v>
                </c:pt>
                <c:pt idx="4374">
                  <c:v>45060</c:v>
                </c:pt>
                <c:pt idx="4375">
                  <c:v>45002</c:v>
                </c:pt>
                <c:pt idx="4376">
                  <c:v>44799</c:v>
                </c:pt>
                <c:pt idx="4377">
                  <c:v>45071</c:v>
                </c:pt>
                <c:pt idx="4378">
                  <c:v>45079</c:v>
                </c:pt>
                <c:pt idx="4379">
                  <c:v>44838</c:v>
                </c:pt>
                <c:pt idx="4380">
                  <c:v>45083</c:v>
                </c:pt>
                <c:pt idx="4381">
                  <c:v>44836</c:v>
                </c:pt>
                <c:pt idx="4382">
                  <c:v>44841</c:v>
                </c:pt>
                <c:pt idx="4383">
                  <c:v>44751</c:v>
                </c:pt>
                <c:pt idx="4384">
                  <c:v>45059</c:v>
                </c:pt>
                <c:pt idx="4385">
                  <c:v>45040</c:v>
                </c:pt>
                <c:pt idx="4386">
                  <c:v>44827</c:v>
                </c:pt>
                <c:pt idx="4387">
                  <c:v>44830</c:v>
                </c:pt>
                <c:pt idx="4388">
                  <c:v>45093</c:v>
                </c:pt>
                <c:pt idx="4389">
                  <c:v>44873</c:v>
                </c:pt>
                <c:pt idx="4390">
                  <c:v>44964</c:v>
                </c:pt>
                <c:pt idx="4391">
                  <c:v>45044</c:v>
                </c:pt>
                <c:pt idx="4392">
                  <c:v>45093</c:v>
                </c:pt>
                <c:pt idx="4393">
                  <c:v>44992</c:v>
                </c:pt>
                <c:pt idx="4394">
                  <c:v>44882</c:v>
                </c:pt>
                <c:pt idx="4395">
                  <c:v>44931</c:v>
                </c:pt>
                <c:pt idx="4396">
                  <c:v>45085</c:v>
                </c:pt>
                <c:pt idx="4397">
                  <c:v>45055</c:v>
                </c:pt>
                <c:pt idx="4398">
                  <c:v>44784</c:v>
                </c:pt>
                <c:pt idx="4399">
                  <c:v>44762</c:v>
                </c:pt>
                <c:pt idx="4400">
                  <c:v>44934</c:v>
                </c:pt>
                <c:pt idx="4401">
                  <c:v>45004</c:v>
                </c:pt>
                <c:pt idx="4402">
                  <c:v>45026</c:v>
                </c:pt>
                <c:pt idx="4403">
                  <c:v>44946</c:v>
                </c:pt>
                <c:pt idx="4404">
                  <c:v>45010</c:v>
                </c:pt>
                <c:pt idx="4405">
                  <c:v>44989</c:v>
                </c:pt>
                <c:pt idx="4406">
                  <c:v>44749</c:v>
                </c:pt>
                <c:pt idx="4407">
                  <c:v>44903</c:v>
                </c:pt>
                <c:pt idx="4408">
                  <c:v>44882</c:v>
                </c:pt>
                <c:pt idx="4409">
                  <c:v>45038</c:v>
                </c:pt>
                <c:pt idx="4410">
                  <c:v>44756</c:v>
                </c:pt>
                <c:pt idx="4411">
                  <c:v>44819</c:v>
                </c:pt>
                <c:pt idx="4412">
                  <c:v>44875</c:v>
                </c:pt>
                <c:pt idx="4413">
                  <c:v>45051</c:v>
                </c:pt>
                <c:pt idx="4414">
                  <c:v>44910</c:v>
                </c:pt>
                <c:pt idx="4415">
                  <c:v>45007</c:v>
                </c:pt>
                <c:pt idx="4416">
                  <c:v>45103</c:v>
                </c:pt>
                <c:pt idx="4417">
                  <c:v>44903</c:v>
                </c:pt>
                <c:pt idx="4418">
                  <c:v>44931</c:v>
                </c:pt>
                <c:pt idx="4419">
                  <c:v>45036</c:v>
                </c:pt>
                <c:pt idx="4420">
                  <c:v>45021</c:v>
                </c:pt>
                <c:pt idx="4421">
                  <c:v>44846</c:v>
                </c:pt>
                <c:pt idx="4422">
                  <c:v>45058</c:v>
                </c:pt>
                <c:pt idx="4423">
                  <c:v>44793</c:v>
                </c:pt>
                <c:pt idx="4424">
                  <c:v>44970</c:v>
                </c:pt>
                <c:pt idx="4425">
                  <c:v>44848</c:v>
                </c:pt>
                <c:pt idx="4426">
                  <c:v>44980</c:v>
                </c:pt>
                <c:pt idx="4427">
                  <c:v>45073</c:v>
                </c:pt>
                <c:pt idx="4428">
                  <c:v>44981</c:v>
                </c:pt>
                <c:pt idx="4429">
                  <c:v>44799</c:v>
                </c:pt>
                <c:pt idx="4430">
                  <c:v>44928</c:v>
                </c:pt>
                <c:pt idx="4431">
                  <c:v>44855</c:v>
                </c:pt>
                <c:pt idx="4432">
                  <c:v>44862</c:v>
                </c:pt>
                <c:pt idx="4433">
                  <c:v>44860</c:v>
                </c:pt>
                <c:pt idx="4434">
                  <c:v>44813</c:v>
                </c:pt>
                <c:pt idx="4435">
                  <c:v>45056</c:v>
                </c:pt>
                <c:pt idx="4436">
                  <c:v>44880</c:v>
                </c:pt>
                <c:pt idx="4437">
                  <c:v>44936</c:v>
                </c:pt>
                <c:pt idx="4438">
                  <c:v>44893</c:v>
                </c:pt>
                <c:pt idx="4439">
                  <c:v>45090</c:v>
                </c:pt>
                <c:pt idx="4440">
                  <c:v>44911</c:v>
                </c:pt>
                <c:pt idx="4441">
                  <c:v>44793</c:v>
                </c:pt>
                <c:pt idx="4442">
                  <c:v>44811</c:v>
                </c:pt>
                <c:pt idx="4443">
                  <c:v>44827</c:v>
                </c:pt>
                <c:pt idx="4444">
                  <c:v>44901</c:v>
                </c:pt>
                <c:pt idx="4445">
                  <c:v>44913</c:v>
                </c:pt>
                <c:pt idx="4446">
                  <c:v>44979</c:v>
                </c:pt>
                <c:pt idx="4447">
                  <c:v>44998</c:v>
                </c:pt>
                <c:pt idx="4448">
                  <c:v>45010</c:v>
                </c:pt>
                <c:pt idx="4449">
                  <c:v>45012</c:v>
                </c:pt>
                <c:pt idx="4450">
                  <c:v>45002</c:v>
                </c:pt>
                <c:pt idx="4451">
                  <c:v>45030</c:v>
                </c:pt>
                <c:pt idx="4452">
                  <c:v>45068</c:v>
                </c:pt>
                <c:pt idx="4453">
                  <c:v>45099</c:v>
                </c:pt>
                <c:pt idx="4454">
                  <c:v>45103</c:v>
                </c:pt>
                <c:pt idx="4455">
                  <c:v>45098</c:v>
                </c:pt>
                <c:pt idx="4456">
                  <c:v>44744</c:v>
                </c:pt>
                <c:pt idx="4457">
                  <c:v>44751</c:v>
                </c:pt>
                <c:pt idx="4458">
                  <c:v>44750</c:v>
                </c:pt>
                <c:pt idx="4459">
                  <c:v>44753</c:v>
                </c:pt>
                <c:pt idx="4460">
                  <c:v>44750</c:v>
                </c:pt>
                <c:pt idx="4461">
                  <c:v>44765</c:v>
                </c:pt>
                <c:pt idx="4462">
                  <c:v>44767</c:v>
                </c:pt>
                <c:pt idx="4463">
                  <c:v>44771</c:v>
                </c:pt>
                <c:pt idx="4464">
                  <c:v>44772</c:v>
                </c:pt>
                <c:pt idx="4465">
                  <c:v>44779</c:v>
                </c:pt>
                <c:pt idx="4466">
                  <c:v>44780</c:v>
                </c:pt>
                <c:pt idx="4467">
                  <c:v>44777</c:v>
                </c:pt>
                <c:pt idx="4468">
                  <c:v>44786</c:v>
                </c:pt>
                <c:pt idx="4469">
                  <c:v>44790</c:v>
                </c:pt>
                <c:pt idx="4470">
                  <c:v>44792</c:v>
                </c:pt>
                <c:pt idx="4471">
                  <c:v>44797</c:v>
                </c:pt>
                <c:pt idx="4472">
                  <c:v>44799</c:v>
                </c:pt>
                <c:pt idx="4473">
                  <c:v>44802</c:v>
                </c:pt>
                <c:pt idx="4474">
                  <c:v>44804</c:v>
                </c:pt>
                <c:pt idx="4475">
                  <c:v>44809</c:v>
                </c:pt>
                <c:pt idx="4476">
                  <c:v>44809</c:v>
                </c:pt>
                <c:pt idx="4477">
                  <c:v>44804</c:v>
                </c:pt>
                <c:pt idx="4478">
                  <c:v>44811</c:v>
                </c:pt>
                <c:pt idx="4479">
                  <c:v>44825</c:v>
                </c:pt>
                <c:pt idx="4480">
                  <c:v>44829</c:v>
                </c:pt>
                <c:pt idx="4481">
                  <c:v>44831</c:v>
                </c:pt>
                <c:pt idx="4482">
                  <c:v>44831</c:v>
                </c:pt>
                <c:pt idx="4483">
                  <c:v>44835</c:v>
                </c:pt>
                <c:pt idx="4484">
                  <c:v>44835</c:v>
                </c:pt>
                <c:pt idx="4485">
                  <c:v>44837</c:v>
                </c:pt>
                <c:pt idx="4486">
                  <c:v>44837</c:v>
                </c:pt>
                <c:pt idx="4487">
                  <c:v>44837</c:v>
                </c:pt>
                <c:pt idx="4488">
                  <c:v>44846</c:v>
                </c:pt>
                <c:pt idx="4489">
                  <c:v>44817</c:v>
                </c:pt>
                <c:pt idx="4490">
                  <c:v>44847</c:v>
                </c:pt>
                <c:pt idx="4491">
                  <c:v>44852</c:v>
                </c:pt>
                <c:pt idx="4492">
                  <c:v>44853</c:v>
                </c:pt>
                <c:pt idx="4493">
                  <c:v>44854</c:v>
                </c:pt>
                <c:pt idx="4494">
                  <c:v>44858</c:v>
                </c:pt>
                <c:pt idx="4495">
                  <c:v>44860</c:v>
                </c:pt>
                <c:pt idx="4496">
                  <c:v>44863</c:v>
                </c:pt>
                <c:pt idx="4497">
                  <c:v>44866</c:v>
                </c:pt>
                <c:pt idx="4498">
                  <c:v>44869</c:v>
                </c:pt>
                <c:pt idx="4499">
                  <c:v>44866</c:v>
                </c:pt>
                <c:pt idx="4500">
                  <c:v>44873</c:v>
                </c:pt>
                <c:pt idx="4501">
                  <c:v>44881</c:v>
                </c:pt>
                <c:pt idx="4502">
                  <c:v>44887</c:v>
                </c:pt>
                <c:pt idx="4503">
                  <c:v>44889</c:v>
                </c:pt>
                <c:pt idx="4504">
                  <c:v>44884</c:v>
                </c:pt>
                <c:pt idx="4505">
                  <c:v>44889</c:v>
                </c:pt>
                <c:pt idx="4506">
                  <c:v>44893</c:v>
                </c:pt>
                <c:pt idx="4507">
                  <c:v>44893</c:v>
                </c:pt>
                <c:pt idx="4508">
                  <c:v>44896</c:v>
                </c:pt>
                <c:pt idx="4509">
                  <c:v>44900</c:v>
                </c:pt>
                <c:pt idx="4510">
                  <c:v>44902</c:v>
                </c:pt>
                <c:pt idx="4511">
                  <c:v>44907</c:v>
                </c:pt>
                <c:pt idx="4512">
                  <c:v>44907</c:v>
                </c:pt>
                <c:pt idx="4513">
                  <c:v>44908</c:v>
                </c:pt>
                <c:pt idx="4514">
                  <c:v>44919</c:v>
                </c:pt>
                <c:pt idx="4515">
                  <c:v>44924</c:v>
                </c:pt>
                <c:pt idx="4516">
                  <c:v>44925</c:v>
                </c:pt>
                <c:pt idx="4517">
                  <c:v>44937</c:v>
                </c:pt>
                <c:pt idx="4518">
                  <c:v>44943</c:v>
                </c:pt>
                <c:pt idx="4519">
                  <c:v>44944</c:v>
                </c:pt>
                <c:pt idx="4520">
                  <c:v>44961</c:v>
                </c:pt>
                <c:pt idx="4521">
                  <c:v>44960</c:v>
                </c:pt>
                <c:pt idx="4522">
                  <c:v>44965</c:v>
                </c:pt>
                <c:pt idx="4523">
                  <c:v>44970</c:v>
                </c:pt>
                <c:pt idx="4524">
                  <c:v>44971</c:v>
                </c:pt>
                <c:pt idx="4525">
                  <c:v>44974</c:v>
                </c:pt>
                <c:pt idx="4526">
                  <c:v>44977</c:v>
                </c:pt>
                <c:pt idx="4527">
                  <c:v>44985</c:v>
                </c:pt>
                <c:pt idx="4528">
                  <c:v>44990</c:v>
                </c:pt>
                <c:pt idx="4529">
                  <c:v>44988</c:v>
                </c:pt>
                <c:pt idx="4530">
                  <c:v>45003</c:v>
                </c:pt>
                <c:pt idx="4531">
                  <c:v>45012</c:v>
                </c:pt>
                <c:pt idx="4532">
                  <c:v>45013</c:v>
                </c:pt>
                <c:pt idx="4533">
                  <c:v>45028</c:v>
                </c:pt>
                <c:pt idx="4534">
                  <c:v>45032</c:v>
                </c:pt>
                <c:pt idx="4535">
                  <c:v>45033</c:v>
                </c:pt>
                <c:pt idx="4536">
                  <c:v>45037</c:v>
                </c:pt>
                <c:pt idx="4537">
                  <c:v>45039</c:v>
                </c:pt>
                <c:pt idx="4538">
                  <c:v>45043</c:v>
                </c:pt>
                <c:pt idx="4539">
                  <c:v>45043</c:v>
                </c:pt>
                <c:pt idx="4540">
                  <c:v>45043</c:v>
                </c:pt>
                <c:pt idx="4541">
                  <c:v>45044</c:v>
                </c:pt>
                <c:pt idx="4542">
                  <c:v>45044</c:v>
                </c:pt>
                <c:pt idx="4543">
                  <c:v>45044</c:v>
                </c:pt>
                <c:pt idx="4544">
                  <c:v>45057</c:v>
                </c:pt>
                <c:pt idx="4545">
                  <c:v>45057</c:v>
                </c:pt>
                <c:pt idx="4546">
                  <c:v>45066</c:v>
                </c:pt>
                <c:pt idx="4547">
                  <c:v>45075</c:v>
                </c:pt>
                <c:pt idx="4548">
                  <c:v>45079</c:v>
                </c:pt>
                <c:pt idx="4549">
                  <c:v>45084</c:v>
                </c:pt>
                <c:pt idx="4550">
                  <c:v>45084</c:v>
                </c:pt>
                <c:pt idx="4551">
                  <c:v>45104</c:v>
                </c:pt>
                <c:pt idx="4552">
                  <c:v>45101</c:v>
                </c:pt>
                <c:pt idx="4553">
                  <c:v>44907</c:v>
                </c:pt>
                <c:pt idx="4554">
                  <c:v>44879</c:v>
                </c:pt>
                <c:pt idx="4555">
                  <c:v>44836</c:v>
                </c:pt>
                <c:pt idx="4556">
                  <c:v>44944</c:v>
                </c:pt>
                <c:pt idx="4557">
                  <c:v>44943</c:v>
                </c:pt>
                <c:pt idx="4558">
                  <c:v>44963</c:v>
                </c:pt>
                <c:pt idx="4559">
                  <c:v>44851</c:v>
                </c:pt>
                <c:pt idx="4560">
                  <c:v>44765</c:v>
                </c:pt>
                <c:pt idx="4561">
                  <c:v>44995</c:v>
                </c:pt>
                <c:pt idx="4562">
                  <c:v>44769</c:v>
                </c:pt>
                <c:pt idx="4563">
                  <c:v>45019</c:v>
                </c:pt>
                <c:pt idx="4564">
                  <c:v>44837</c:v>
                </c:pt>
                <c:pt idx="4565">
                  <c:v>45104</c:v>
                </c:pt>
                <c:pt idx="4566">
                  <c:v>44915</c:v>
                </c:pt>
                <c:pt idx="4567">
                  <c:v>44865</c:v>
                </c:pt>
                <c:pt idx="4568">
                  <c:v>44909</c:v>
                </c:pt>
                <c:pt idx="4569">
                  <c:v>45055</c:v>
                </c:pt>
                <c:pt idx="4570">
                  <c:v>44999</c:v>
                </c:pt>
                <c:pt idx="4571">
                  <c:v>45031</c:v>
                </c:pt>
                <c:pt idx="4572">
                  <c:v>44937</c:v>
                </c:pt>
                <c:pt idx="4573">
                  <c:v>44830</c:v>
                </c:pt>
                <c:pt idx="4574">
                  <c:v>44868</c:v>
                </c:pt>
                <c:pt idx="4575">
                  <c:v>45003</c:v>
                </c:pt>
                <c:pt idx="4576">
                  <c:v>45097</c:v>
                </c:pt>
                <c:pt idx="4577">
                  <c:v>44747</c:v>
                </c:pt>
                <c:pt idx="4578">
                  <c:v>44759</c:v>
                </c:pt>
                <c:pt idx="4579">
                  <c:v>44765</c:v>
                </c:pt>
                <c:pt idx="4580">
                  <c:v>44781</c:v>
                </c:pt>
                <c:pt idx="4581">
                  <c:v>44783</c:v>
                </c:pt>
                <c:pt idx="4582">
                  <c:v>44799</c:v>
                </c:pt>
                <c:pt idx="4583">
                  <c:v>44847</c:v>
                </c:pt>
                <c:pt idx="4584">
                  <c:v>44971</c:v>
                </c:pt>
                <c:pt idx="4585">
                  <c:v>44985</c:v>
                </c:pt>
                <c:pt idx="4586">
                  <c:v>45003</c:v>
                </c:pt>
                <c:pt idx="4587">
                  <c:v>45033</c:v>
                </c:pt>
                <c:pt idx="4588">
                  <c:v>45076</c:v>
                </c:pt>
                <c:pt idx="4589">
                  <c:v>45076</c:v>
                </c:pt>
                <c:pt idx="4590">
                  <c:v>44953</c:v>
                </c:pt>
                <c:pt idx="4591">
                  <c:v>45071</c:v>
                </c:pt>
                <c:pt idx="4592">
                  <c:v>45049</c:v>
                </c:pt>
                <c:pt idx="4593">
                  <c:v>44985</c:v>
                </c:pt>
                <c:pt idx="4594">
                  <c:v>45018</c:v>
                </c:pt>
                <c:pt idx="4595">
                  <c:v>44964</c:v>
                </c:pt>
                <c:pt idx="4596">
                  <c:v>44908</c:v>
                </c:pt>
                <c:pt idx="4597">
                  <c:v>44987</c:v>
                </c:pt>
                <c:pt idx="4598">
                  <c:v>44999</c:v>
                </c:pt>
                <c:pt idx="4599">
                  <c:v>45086</c:v>
                </c:pt>
                <c:pt idx="4600">
                  <c:v>44848</c:v>
                </c:pt>
                <c:pt idx="4601">
                  <c:v>44811</c:v>
                </c:pt>
                <c:pt idx="4602">
                  <c:v>45028</c:v>
                </c:pt>
                <c:pt idx="4603">
                  <c:v>44918</c:v>
                </c:pt>
                <c:pt idx="4604">
                  <c:v>44891</c:v>
                </c:pt>
                <c:pt idx="4605">
                  <c:v>45083</c:v>
                </c:pt>
                <c:pt idx="4606">
                  <c:v>44780</c:v>
                </c:pt>
                <c:pt idx="4607">
                  <c:v>44827</c:v>
                </c:pt>
                <c:pt idx="4608">
                  <c:v>45080</c:v>
                </c:pt>
                <c:pt idx="4609">
                  <c:v>45068</c:v>
                </c:pt>
                <c:pt idx="4610">
                  <c:v>45060</c:v>
                </c:pt>
                <c:pt idx="4611">
                  <c:v>45085</c:v>
                </c:pt>
                <c:pt idx="4612">
                  <c:v>45019</c:v>
                </c:pt>
                <c:pt idx="4613">
                  <c:v>44841</c:v>
                </c:pt>
                <c:pt idx="4614">
                  <c:v>44818</c:v>
                </c:pt>
                <c:pt idx="4615">
                  <c:v>44886</c:v>
                </c:pt>
                <c:pt idx="4616">
                  <c:v>45077</c:v>
                </c:pt>
                <c:pt idx="4617">
                  <c:v>45057</c:v>
                </c:pt>
                <c:pt idx="4618">
                  <c:v>45085</c:v>
                </c:pt>
                <c:pt idx="4619">
                  <c:v>44884</c:v>
                </c:pt>
                <c:pt idx="4620">
                  <c:v>44745</c:v>
                </c:pt>
                <c:pt idx="4621">
                  <c:v>45016</c:v>
                </c:pt>
                <c:pt idx="4622">
                  <c:v>45105</c:v>
                </c:pt>
                <c:pt idx="4623">
                  <c:v>45081</c:v>
                </c:pt>
                <c:pt idx="4624">
                  <c:v>44980</c:v>
                </c:pt>
                <c:pt idx="4625">
                  <c:v>44996</c:v>
                </c:pt>
                <c:pt idx="4626">
                  <c:v>44949</c:v>
                </c:pt>
                <c:pt idx="4627">
                  <c:v>44914</c:v>
                </c:pt>
                <c:pt idx="4628">
                  <c:v>45021</c:v>
                </c:pt>
                <c:pt idx="4629">
                  <c:v>44819</c:v>
                </c:pt>
                <c:pt idx="4630">
                  <c:v>44817</c:v>
                </c:pt>
                <c:pt idx="4631">
                  <c:v>44762</c:v>
                </c:pt>
                <c:pt idx="4632">
                  <c:v>44891</c:v>
                </c:pt>
                <c:pt idx="4633">
                  <c:v>45028</c:v>
                </c:pt>
                <c:pt idx="4634">
                  <c:v>45016</c:v>
                </c:pt>
                <c:pt idx="4635">
                  <c:v>45101</c:v>
                </c:pt>
                <c:pt idx="4636">
                  <c:v>45048</c:v>
                </c:pt>
                <c:pt idx="4637">
                  <c:v>44986</c:v>
                </c:pt>
                <c:pt idx="4638">
                  <c:v>44872</c:v>
                </c:pt>
                <c:pt idx="4639">
                  <c:v>44972</c:v>
                </c:pt>
                <c:pt idx="4640">
                  <c:v>44883</c:v>
                </c:pt>
                <c:pt idx="4641">
                  <c:v>45061</c:v>
                </c:pt>
                <c:pt idx="4642">
                  <c:v>45073</c:v>
                </c:pt>
                <c:pt idx="4643">
                  <c:v>45098</c:v>
                </c:pt>
                <c:pt idx="4644">
                  <c:v>44840</c:v>
                </c:pt>
                <c:pt idx="4645">
                  <c:v>44901</c:v>
                </c:pt>
                <c:pt idx="4646">
                  <c:v>45006</c:v>
                </c:pt>
                <c:pt idx="4647">
                  <c:v>44838</c:v>
                </c:pt>
                <c:pt idx="4648">
                  <c:v>44886</c:v>
                </c:pt>
                <c:pt idx="4649">
                  <c:v>44810</c:v>
                </c:pt>
                <c:pt idx="4650">
                  <c:v>44793</c:v>
                </c:pt>
                <c:pt idx="4651">
                  <c:v>44837</c:v>
                </c:pt>
                <c:pt idx="4652">
                  <c:v>44834</c:v>
                </c:pt>
                <c:pt idx="4653">
                  <c:v>44950</c:v>
                </c:pt>
                <c:pt idx="4654">
                  <c:v>44883</c:v>
                </c:pt>
                <c:pt idx="4655">
                  <c:v>44985</c:v>
                </c:pt>
                <c:pt idx="4656">
                  <c:v>45020</c:v>
                </c:pt>
                <c:pt idx="4657">
                  <c:v>45036</c:v>
                </c:pt>
                <c:pt idx="4658">
                  <c:v>44751</c:v>
                </c:pt>
                <c:pt idx="4659">
                  <c:v>44756</c:v>
                </c:pt>
                <c:pt idx="4660">
                  <c:v>44757</c:v>
                </c:pt>
                <c:pt idx="4661">
                  <c:v>44779</c:v>
                </c:pt>
                <c:pt idx="4662">
                  <c:v>44784</c:v>
                </c:pt>
                <c:pt idx="4663">
                  <c:v>44784</c:v>
                </c:pt>
                <c:pt idx="4664">
                  <c:v>44789</c:v>
                </c:pt>
                <c:pt idx="4665">
                  <c:v>44795</c:v>
                </c:pt>
                <c:pt idx="4666">
                  <c:v>44797</c:v>
                </c:pt>
                <c:pt idx="4667">
                  <c:v>44818</c:v>
                </c:pt>
                <c:pt idx="4668">
                  <c:v>44810</c:v>
                </c:pt>
                <c:pt idx="4669">
                  <c:v>44834</c:v>
                </c:pt>
                <c:pt idx="4670">
                  <c:v>44826</c:v>
                </c:pt>
                <c:pt idx="4671">
                  <c:v>44806</c:v>
                </c:pt>
                <c:pt idx="4672">
                  <c:v>44845</c:v>
                </c:pt>
                <c:pt idx="4673">
                  <c:v>44865</c:v>
                </c:pt>
                <c:pt idx="4674">
                  <c:v>44874</c:v>
                </c:pt>
                <c:pt idx="4675">
                  <c:v>44887</c:v>
                </c:pt>
                <c:pt idx="4676">
                  <c:v>44888</c:v>
                </c:pt>
                <c:pt idx="4677">
                  <c:v>44898</c:v>
                </c:pt>
                <c:pt idx="4678">
                  <c:v>44900</c:v>
                </c:pt>
                <c:pt idx="4679">
                  <c:v>44903</c:v>
                </c:pt>
                <c:pt idx="4680">
                  <c:v>44900</c:v>
                </c:pt>
                <c:pt idx="4681">
                  <c:v>44909</c:v>
                </c:pt>
                <c:pt idx="4682">
                  <c:v>44953</c:v>
                </c:pt>
                <c:pt idx="4683">
                  <c:v>44954</c:v>
                </c:pt>
                <c:pt idx="4684">
                  <c:v>44938</c:v>
                </c:pt>
                <c:pt idx="4685">
                  <c:v>44966</c:v>
                </c:pt>
                <c:pt idx="4686">
                  <c:v>44938</c:v>
                </c:pt>
                <c:pt idx="4687">
                  <c:v>45010</c:v>
                </c:pt>
                <c:pt idx="4688">
                  <c:v>45035</c:v>
                </c:pt>
                <c:pt idx="4689">
                  <c:v>45055</c:v>
                </c:pt>
                <c:pt idx="4690">
                  <c:v>45090</c:v>
                </c:pt>
                <c:pt idx="4691">
                  <c:v>45090</c:v>
                </c:pt>
                <c:pt idx="4692">
                  <c:v>45093</c:v>
                </c:pt>
                <c:pt idx="4693">
                  <c:v>45092</c:v>
                </c:pt>
                <c:pt idx="4694">
                  <c:v>45089</c:v>
                </c:pt>
                <c:pt idx="4695">
                  <c:v>44754</c:v>
                </c:pt>
                <c:pt idx="4696">
                  <c:v>44795</c:v>
                </c:pt>
                <c:pt idx="4697">
                  <c:v>44825</c:v>
                </c:pt>
                <c:pt idx="4698">
                  <c:v>45044</c:v>
                </c:pt>
                <c:pt idx="4699">
                  <c:v>45071</c:v>
                </c:pt>
                <c:pt idx="4700">
                  <c:v>44865</c:v>
                </c:pt>
                <c:pt idx="4701">
                  <c:v>45033</c:v>
                </c:pt>
                <c:pt idx="4702">
                  <c:v>44980</c:v>
                </c:pt>
                <c:pt idx="4703">
                  <c:v>44908</c:v>
                </c:pt>
                <c:pt idx="4704">
                  <c:v>45056</c:v>
                </c:pt>
                <c:pt idx="4705">
                  <c:v>44958</c:v>
                </c:pt>
                <c:pt idx="4706">
                  <c:v>44840</c:v>
                </c:pt>
                <c:pt idx="4707">
                  <c:v>44827</c:v>
                </c:pt>
                <c:pt idx="4708">
                  <c:v>45044</c:v>
                </c:pt>
                <c:pt idx="4709">
                  <c:v>44869</c:v>
                </c:pt>
                <c:pt idx="4710">
                  <c:v>44849</c:v>
                </c:pt>
                <c:pt idx="4711">
                  <c:v>44931</c:v>
                </c:pt>
                <c:pt idx="4712">
                  <c:v>45069</c:v>
                </c:pt>
                <c:pt idx="4713">
                  <c:v>45090</c:v>
                </c:pt>
                <c:pt idx="4714">
                  <c:v>44840</c:v>
                </c:pt>
                <c:pt idx="4715">
                  <c:v>45073</c:v>
                </c:pt>
                <c:pt idx="4716">
                  <c:v>44778</c:v>
                </c:pt>
                <c:pt idx="4717">
                  <c:v>44766</c:v>
                </c:pt>
                <c:pt idx="4718">
                  <c:v>44842</c:v>
                </c:pt>
                <c:pt idx="4719">
                  <c:v>44792</c:v>
                </c:pt>
                <c:pt idx="4720">
                  <c:v>45028</c:v>
                </c:pt>
                <c:pt idx="4721">
                  <c:v>44796</c:v>
                </c:pt>
                <c:pt idx="4722">
                  <c:v>44786</c:v>
                </c:pt>
                <c:pt idx="4723">
                  <c:v>44910</c:v>
                </c:pt>
                <c:pt idx="4724">
                  <c:v>44763</c:v>
                </c:pt>
                <c:pt idx="4725">
                  <c:v>44843</c:v>
                </c:pt>
                <c:pt idx="4726">
                  <c:v>44813</c:v>
                </c:pt>
                <c:pt idx="4727">
                  <c:v>44981</c:v>
                </c:pt>
                <c:pt idx="4728">
                  <c:v>44903</c:v>
                </c:pt>
                <c:pt idx="4729">
                  <c:v>44917</c:v>
                </c:pt>
                <c:pt idx="4730">
                  <c:v>44982</c:v>
                </c:pt>
                <c:pt idx="4731">
                  <c:v>44835</c:v>
                </c:pt>
                <c:pt idx="4732">
                  <c:v>44811</c:v>
                </c:pt>
                <c:pt idx="4733">
                  <c:v>44910</c:v>
                </c:pt>
                <c:pt idx="4734">
                  <c:v>45012</c:v>
                </c:pt>
                <c:pt idx="4735">
                  <c:v>44853</c:v>
                </c:pt>
                <c:pt idx="4736">
                  <c:v>45044</c:v>
                </c:pt>
                <c:pt idx="4737">
                  <c:v>45075</c:v>
                </c:pt>
                <c:pt idx="4738">
                  <c:v>45039</c:v>
                </c:pt>
                <c:pt idx="4739">
                  <c:v>44981</c:v>
                </c:pt>
                <c:pt idx="4740">
                  <c:v>44987</c:v>
                </c:pt>
                <c:pt idx="4741">
                  <c:v>44910</c:v>
                </c:pt>
                <c:pt idx="4742">
                  <c:v>45094</c:v>
                </c:pt>
                <c:pt idx="4743">
                  <c:v>44976</c:v>
                </c:pt>
                <c:pt idx="4744">
                  <c:v>44977</c:v>
                </c:pt>
                <c:pt idx="4745">
                  <c:v>44988</c:v>
                </c:pt>
                <c:pt idx="4746">
                  <c:v>44987</c:v>
                </c:pt>
                <c:pt idx="4747">
                  <c:v>45021</c:v>
                </c:pt>
                <c:pt idx="4748">
                  <c:v>45043</c:v>
                </c:pt>
                <c:pt idx="4749">
                  <c:v>44824</c:v>
                </c:pt>
                <c:pt idx="4750">
                  <c:v>44909</c:v>
                </c:pt>
                <c:pt idx="4751">
                  <c:v>45009</c:v>
                </c:pt>
                <c:pt idx="4752">
                  <c:v>45087</c:v>
                </c:pt>
                <c:pt idx="4753">
                  <c:v>44979</c:v>
                </c:pt>
                <c:pt idx="4754">
                  <c:v>44972</c:v>
                </c:pt>
                <c:pt idx="4755">
                  <c:v>44796</c:v>
                </c:pt>
                <c:pt idx="4756">
                  <c:v>44809</c:v>
                </c:pt>
                <c:pt idx="4757">
                  <c:v>44785</c:v>
                </c:pt>
                <c:pt idx="4758">
                  <c:v>44880</c:v>
                </c:pt>
                <c:pt idx="4759">
                  <c:v>45037</c:v>
                </c:pt>
                <c:pt idx="4760">
                  <c:v>45037</c:v>
                </c:pt>
                <c:pt idx="4761">
                  <c:v>45038</c:v>
                </c:pt>
                <c:pt idx="4762">
                  <c:v>44937</c:v>
                </c:pt>
                <c:pt idx="4763">
                  <c:v>44895</c:v>
                </c:pt>
                <c:pt idx="4764">
                  <c:v>44890</c:v>
                </c:pt>
                <c:pt idx="4765">
                  <c:v>44992</c:v>
                </c:pt>
                <c:pt idx="4766">
                  <c:v>44982</c:v>
                </c:pt>
                <c:pt idx="4767">
                  <c:v>44835</c:v>
                </c:pt>
                <c:pt idx="4768">
                  <c:v>44864</c:v>
                </c:pt>
                <c:pt idx="4769">
                  <c:v>45064</c:v>
                </c:pt>
                <c:pt idx="4770">
                  <c:v>45104</c:v>
                </c:pt>
                <c:pt idx="4771">
                  <c:v>45071</c:v>
                </c:pt>
                <c:pt idx="4772">
                  <c:v>44994</c:v>
                </c:pt>
                <c:pt idx="4773">
                  <c:v>44888</c:v>
                </c:pt>
                <c:pt idx="4774">
                  <c:v>44911</c:v>
                </c:pt>
                <c:pt idx="4775">
                  <c:v>44966</c:v>
                </c:pt>
                <c:pt idx="4776">
                  <c:v>44803</c:v>
                </c:pt>
                <c:pt idx="4777">
                  <c:v>44924</c:v>
                </c:pt>
                <c:pt idx="4778">
                  <c:v>45022</c:v>
                </c:pt>
                <c:pt idx="4779">
                  <c:v>45033</c:v>
                </c:pt>
                <c:pt idx="4780">
                  <c:v>44853</c:v>
                </c:pt>
                <c:pt idx="4781">
                  <c:v>44982</c:v>
                </c:pt>
                <c:pt idx="4782">
                  <c:v>44971</c:v>
                </c:pt>
                <c:pt idx="4783">
                  <c:v>45097</c:v>
                </c:pt>
                <c:pt idx="4784">
                  <c:v>44949</c:v>
                </c:pt>
                <c:pt idx="4785">
                  <c:v>45092</c:v>
                </c:pt>
                <c:pt idx="4786">
                  <c:v>44973</c:v>
                </c:pt>
                <c:pt idx="4787">
                  <c:v>44855</c:v>
                </c:pt>
                <c:pt idx="4788">
                  <c:v>44943</c:v>
                </c:pt>
                <c:pt idx="4789">
                  <c:v>45069</c:v>
                </c:pt>
                <c:pt idx="4790">
                  <c:v>45089</c:v>
                </c:pt>
                <c:pt idx="4791">
                  <c:v>44890</c:v>
                </c:pt>
                <c:pt idx="4792">
                  <c:v>44824</c:v>
                </c:pt>
                <c:pt idx="4793">
                  <c:v>45029</c:v>
                </c:pt>
                <c:pt idx="4794">
                  <c:v>45092</c:v>
                </c:pt>
                <c:pt idx="4795">
                  <c:v>44980</c:v>
                </c:pt>
                <c:pt idx="4796">
                  <c:v>44757</c:v>
                </c:pt>
                <c:pt idx="4797">
                  <c:v>44932</c:v>
                </c:pt>
                <c:pt idx="4798">
                  <c:v>44953</c:v>
                </c:pt>
                <c:pt idx="4799">
                  <c:v>44825</c:v>
                </c:pt>
                <c:pt idx="4800">
                  <c:v>44912</c:v>
                </c:pt>
                <c:pt idx="4801">
                  <c:v>44996</c:v>
                </c:pt>
                <c:pt idx="4802">
                  <c:v>44882</c:v>
                </c:pt>
                <c:pt idx="4803">
                  <c:v>45021</c:v>
                </c:pt>
                <c:pt idx="4804">
                  <c:v>44773</c:v>
                </c:pt>
                <c:pt idx="4805">
                  <c:v>44979</c:v>
                </c:pt>
                <c:pt idx="4806">
                  <c:v>45076</c:v>
                </c:pt>
                <c:pt idx="4807">
                  <c:v>44934</c:v>
                </c:pt>
                <c:pt idx="4808">
                  <c:v>45032</c:v>
                </c:pt>
                <c:pt idx="4809">
                  <c:v>44773</c:v>
                </c:pt>
                <c:pt idx="4810">
                  <c:v>44977</c:v>
                </c:pt>
                <c:pt idx="4811">
                  <c:v>45057</c:v>
                </c:pt>
                <c:pt idx="4812">
                  <c:v>44854</c:v>
                </c:pt>
                <c:pt idx="4813">
                  <c:v>45001</c:v>
                </c:pt>
                <c:pt idx="4814">
                  <c:v>44890</c:v>
                </c:pt>
                <c:pt idx="4815">
                  <c:v>44887</c:v>
                </c:pt>
                <c:pt idx="4816">
                  <c:v>45105</c:v>
                </c:pt>
                <c:pt idx="4817">
                  <c:v>44877</c:v>
                </c:pt>
                <c:pt idx="4818">
                  <c:v>44961</c:v>
                </c:pt>
                <c:pt idx="4819">
                  <c:v>44909</c:v>
                </c:pt>
                <c:pt idx="4820">
                  <c:v>44994</c:v>
                </c:pt>
                <c:pt idx="4821">
                  <c:v>44902</c:v>
                </c:pt>
                <c:pt idx="4822">
                  <c:v>44915</c:v>
                </c:pt>
                <c:pt idx="4823">
                  <c:v>44825</c:v>
                </c:pt>
                <c:pt idx="4824">
                  <c:v>44778</c:v>
                </c:pt>
                <c:pt idx="4825">
                  <c:v>44868</c:v>
                </c:pt>
                <c:pt idx="4826">
                  <c:v>44999</c:v>
                </c:pt>
                <c:pt idx="4827">
                  <c:v>45079</c:v>
                </c:pt>
                <c:pt idx="4828">
                  <c:v>45097</c:v>
                </c:pt>
                <c:pt idx="4829">
                  <c:v>44877</c:v>
                </c:pt>
                <c:pt idx="4830">
                  <c:v>45012</c:v>
                </c:pt>
                <c:pt idx="4831">
                  <c:v>45050</c:v>
                </c:pt>
                <c:pt idx="4832">
                  <c:v>44840</c:v>
                </c:pt>
                <c:pt idx="4833">
                  <c:v>45103</c:v>
                </c:pt>
                <c:pt idx="4834">
                  <c:v>44851</c:v>
                </c:pt>
                <c:pt idx="4835">
                  <c:v>44933</c:v>
                </c:pt>
                <c:pt idx="4836">
                  <c:v>44944</c:v>
                </c:pt>
                <c:pt idx="4837">
                  <c:v>44944</c:v>
                </c:pt>
                <c:pt idx="4838">
                  <c:v>44986</c:v>
                </c:pt>
                <c:pt idx="4839">
                  <c:v>45026</c:v>
                </c:pt>
                <c:pt idx="4840">
                  <c:v>45059</c:v>
                </c:pt>
                <c:pt idx="4841">
                  <c:v>44853</c:v>
                </c:pt>
                <c:pt idx="4842">
                  <c:v>44865</c:v>
                </c:pt>
                <c:pt idx="4843">
                  <c:v>44893</c:v>
                </c:pt>
                <c:pt idx="4844">
                  <c:v>44949</c:v>
                </c:pt>
                <c:pt idx="4845">
                  <c:v>44954</c:v>
                </c:pt>
                <c:pt idx="4846">
                  <c:v>45030</c:v>
                </c:pt>
                <c:pt idx="4847">
                  <c:v>45051</c:v>
                </c:pt>
                <c:pt idx="4848">
                  <c:v>45058</c:v>
                </c:pt>
                <c:pt idx="4849">
                  <c:v>45071</c:v>
                </c:pt>
                <c:pt idx="4850">
                  <c:v>45079</c:v>
                </c:pt>
                <c:pt idx="4851">
                  <c:v>45092</c:v>
                </c:pt>
                <c:pt idx="4852">
                  <c:v>45100</c:v>
                </c:pt>
                <c:pt idx="4853">
                  <c:v>45099</c:v>
                </c:pt>
                <c:pt idx="4854">
                  <c:v>45028</c:v>
                </c:pt>
                <c:pt idx="4855">
                  <c:v>44939</c:v>
                </c:pt>
                <c:pt idx="4856">
                  <c:v>45028</c:v>
                </c:pt>
                <c:pt idx="4857">
                  <c:v>44852</c:v>
                </c:pt>
                <c:pt idx="4858">
                  <c:v>44922</c:v>
                </c:pt>
                <c:pt idx="4859">
                  <c:v>44931</c:v>
                </c:pt>
                <c:pt idx="4860">
                  <c:v>45059</c:v>
                </c:pt>
                <c:pt idx="4861">
                  <c:v>45104</c:v>
                </c:pt>
                <c:pt idx="4862">
                  <c:v>44821</c:v>
                </c:pt>
                <c:pt idx="4863">
                  <c:v>44888</c:v>
                </c:pt>
                <c:pt idx="4864">
                  <c:v>45064</c:v>
                </c:pt>
                <c:pt idx="4865">
                  <c:v>44820</c:v>
                </c:pt>
                <c:pt idx="4866">
                  <c:v>44909</c:v>
                </c:pt>
                <c:pt idx="4867">
                  <c:v>44921</c:v>
                </c:pt>
                <c:pt idx="4868">
                  <c:v>45079</c:v>
                </c:pt>
                <c:pt idx="4869">
                  <c:v>45098</c:v>
                </c:pt>
                <c:pt idx="4870">
                  <c:v>45074</c:v>
                </c:pt>
                <c:pt idx="4871">
                  <c:v>44797</c:v>
                </c:pt>
                <c:pt idx="4872">
                  <c:v>44850</c:v>
                </c:pt>
                <c:pt idx="4873">
                  <c:v>45005</c:v>
                </c:pt>
                <c:pt idx="4874">
                  <c:v>45010</c:v>
                </c:pt>
                <c:pt idx="4875">
                  <c:v>45022</c:v>
                </c:pt>
                <c:pt idx="4876">
                  <c:v>45091</c:v>
                </c:pt>
                <c:pt idx="4877">
                  <c:v>45093</c:v>
                </c:pt>
                <c:pt idx="4878">
                  <c:v>44870</c:v>
                </c:pt>
                <c:pt idx="4879">
                  <c:v>45088</c:v>
                </c:pt>
                <c:pt idx="4880">
                  <c:v>45007</c:v>
                </c:pt>
                <c:pt idx="4881">
                  <c:v>44854</c:v>
                </c:pt>
                <c:pt idx="4882">
                  <c:v>44791</c:v>
                </c:pt>
                <c:pt idx="4883">
                  <c:v>44806</c:v>
                </c:pt>
                <c:pt idx="4884">
                  <c:v>44917</c:v>
                </c:pt>
                <c:pt idx="4885">
                  <c:v>44905</c:v>
                </c:pt>
                <c:pt idx="4886">
                  <c:v>44855</c:v>
                </c:pt>
                <c:pt idx="4887">
                  <c:v>44765</c:v>
                </c:pt>
                <c:pt idx="4888">
                  <c:v>44769</c:v>
                </c:pt>
                <c:pt idx="4889">
                  <c:v>44886</c:v>
                </c:pt>
                <c:pt idx="4890">
                  <c:v>44894</c:v>
                </c:pt>
                <c:pt idx="4891">
                  <c:v>44908</c:v>
                </c:pt>
                <c:pt idx="4892">
                  <c:v>44937</c:v>
                </c:pt>
                <c:pt idx="4893">
                  <c:v>44960</c:v>
                </c:pt>
                <c:pt idx="4894">
                  <c:v>44967</c:v>
                </c:pt>
                <c:pt idx="4895">
                  <c:v>44975</c:v>
                </c:pt>
                <c:pt idx="4896">
                  <c:v>45050</c:v>
                </c:pt>
                <c:pt idx="4897">
                  <c:v>45069</c:v>
                </c:pt>
                <c:pt idx="4898">
                  <c:v>44763</c:v>
                </c:pt>
                <c:pt idx="4899">
                  <c:v>44975</c:v>
                </c:pt>
                <c:pt idx="4900">
                  <c:v>44909</c:v>
                </c:pt>
                <c:pt idx="4901">
                  <c:v>45086</c:v>
                </c:pt>
                <c:pt idx="4902">
                  <c:v>44777</c:v>
                </c:pt>
                <c:pt idx="4903">
                  <c:v>44827</c:v>
                </c:pt>
                <c:pt idx="4904">
                  <c:v>44869</c:v>
                </c:pt>
                <c:pt idx="4905">
                  <c:v>44878</c:v>
                </c:pt>
                <c:pt idx="4906">
                  <c:v>44881</c:v>
                </c:pt>
                <c:pt idx="4907">
                  <c:v>44957</c:v>
                </c:pt>
                <c:pt idx="4908">
                  <c:v>44971</c:v>
                </c:pt>
                <c:pt idx="4909">
                  <c:v>44988</c:v>
                </c:pt>
                <c:pt idx="4910">
                  <c:v>45034</c:v>
                </c:pt>
                <c:pt idx="4911">
                  <c:v>45034</c:v>
                </c:pt>
                <c:pt idx="4912">
                  <c:v>45056</c:v>
                </c:pt>
                <c:pt idx="4913">
                  <c:v>45088</c:v>
                </c:pt>
                <c:pt idx="4914">
                  <c:v>44762</c:v>
                </c:pt>
                <c:pt idx="4915">
                  <c:v>45087</c:v>
                </c:pt>
                <c:pt idx="4916">
                  <c:v>44827</c:v>
                </c:pt>
                <c:pt idx="4917">
                  <c:v>44935</c:v>
                </c:pt>
                <c:pt idx="4918">
                  <c:v>44792</c:v>
                </c:pt>
                <c:pt idx="4919">
                  <c:v>44987</c:v>
                </c:pt>
                <c:pt idx="4920">
                  <c:v>45035</c:v>
                </c:pt>
                <c:pt idx="4921">
                  <c:v>44824</c:v>
                </c:pt>
                <c:pt idx="4922">
                  <c:v>44871</c:v>
                </c:pt>
                <c:pt idx="4923">
                  <c:v>44840</c:v>
                </c:pt>
                <c:pt idx="4924">
                  <c:v>45026</c:v>
                </c:pt>
                <c:pt idx="4925">
                  <c:v>44972</c:v>
                </c:pt>
                <c:pt idx="4926">
                  <c:v>44777</c:v>
                </c:pt>
                <c:pt idx="4927">
                  <c:v>44795</c:v>
                </c:pt>
                <c:pt idx="4928">
                  <c:v>44839</c:v>
                </c:pt>
                <c:pt idx="4929">
                  <c:v>44840</c:v>
                </c:pt>
                <c:pt idx="4930">
                  <c:v>44859</c:v>
                </c:pt>
                <c:pt idx="4931">
                  <c:v>44867</c:v>
                </c:pt>
                <c:pt idx="4932">
                  <c:v>44874</c:v>
                </c:pt>
                <c:pt idx="4933">
                  <c:v>44875</c:v>
                </c:pt>
                <c:pt idx="4934">
                  <c:v>44877</c:v>
                </c:pt>
                <c:pt idx="4935">
                  <c:v>44880</c:v>
                </c:pt>
                <c:pt idx="4936">
                  <c:v>44903</c:v>
                </c:pt>
                <c:pt idx="4937">
                  <c:v>44913</c:v>
                </c:pt>
                <c:pt idx="4938">
                  <c:v>44923</c:v>
                </c:pt>
                <c:pt idx="4939">
                  <c:v>44893</c:v>
                </c:pt>
                <c:pt idx="4940">
                  <c:v>44927</c:v>
                </c:pt>
                <c:pt idx="4941">
                  <c:v>44936</c:v>
                </c:pt>
                <c:pt idx="4942">
                  <c:v>44937</c:v>
                </c:pt>
                <c:pt idx="4943">
                  <c:v>44939</c:v>
                </c:pt>
                <c:pt idx="4944">
                  <c:v>44943</c:v>
                </c:pt>
                <c:pt idx="4945">
                  <c:v>44952</c:v>
                </c:pt>
                <c:pt idx="4946">
                  <c:v>44949</c:v>
                </c:pt>
                <c:pt idx="4947">
                  <c:v>44967</c:v>
                </c:pt>
                <c:pt idx="4948">
                  <c:v>44974</c:v>
                </c:pt>
                <c:pt idx="4949">
                  <c:v>44978</c:v>
                </c:pt>
                <c:pt idx="4950">
                  <c:v>44987</c:v>
                </c:pt>
                <c:pt idx="4951">
                  <c:v>44993</c:v>
                </c:pt>
                <c:pt idx="4952">
                  <c:v>44989</c:v>
                </c:pt>
                <c:pt idx="4953">
                  <c:v>44994</c:v>
                </c:pt>
                <c:pt idx="4954">
                  <c:v>44999</c:v>
                </c:pt>
                <c:pt idx="4955">
                  <c:v>45016</c:v>
                </c:pt>
                <c:pt idx="4956">
                  <c:v>45008</c:v>
                </c:pt>
                <c:pt idx="4957">
                  <c:v>45017</c:v>
                </c:pt>
                <c:pt idx="4958">
                  <c:v>45021</c:v>
                </c:pt>
                <c:pt idx="4959">
                  <c:v>45034</c:v>
                </c:pt>
                <c:pt idx="4960">
                  <c:v>45036</c:v>
                </c:pt>
                <c:pt idx="4961">
                  <c:v>45040</c:v>
                </c:pt>
                <c:pt idx="4962">
                  <c:v>45062</c:v>
                </c:pt>
                <c:pt idx="4963">
                  <c:v>45071</c:v>
                </c:pt>
                <c:pt idx="4964">
                  <c:v>45072</c:v>
                </c:pt>
                <c:pt idx="4965">
                  <c:v>45073</c:v>
                </c:pt>
                <c:pt idx="4966">
                  <c:v>45085</c:v>
                </c:pt>
                <c:pt idx="4967">
                  <c:v>45088</c:v>
                </c:pt>
                <c:pt idx="4968">
                  <c:v>45099</c:v>
                </c:pt>
                <c:pt idx="4969">
                  <c:v>45101</c:v>
                </c:pt>
                <c:pt idx="4970">
                  <c:v>45103</c:v>
                </c:pt>
                <c:pt idx="4971">
                  <c:v>45106</c:v>
                </c:pt>
                <c:pt idx="4972">
                  <c:v>44750</c:v>
                </c:pt>
                <c:pt idx="4973">
                  <c:v>44751</c:v>
                </c:pt>
                <c:pt idx="4974">
                  <c:v>44751</c:v>
                </c:pt>
                <c:pt idx="4975">
                  <c:v>44753</c:v>
                </c:pt>
                <c:pt idx="4976">
                  <c:v>44753</c:v>
                </c:pt>
                <c:pt idx="4977">
                  <c:v>44753</c:v>
                </c:pt>
                <c:pt idx="4978">
                  <c:v>44755</c:v>
                </c:pt>
                <c:pt idx="4979">
                  <c:v>44757</c:v>
                </c:pt>
                <c:pt idx="4980">
                  <c:v>44758</c:v>
                </c:pt>
                <c:pt idx="4981">
                  <c:v>44764</c:v>
                </c:pt>
                <c:pt idx="4982">
                  <c:v>44765</c:v>
                </c:pt>
                <c:pt idx="4983">
                  <c:v>44768</c:v>
                </c:pt>
                <c:pt idx="4984">
                  <c:v>44769</c:v>
                </c:pt>
                <c:pt idx="4985">
                  <c:v>44770</c:v>
                </c:pt>
                <c:pt idx="4986">
                  <c:v>44772</c:v>
                </c:pt>
                <c:pt idx="4987">
                  <c:v>44787</c:v>
                </c:pt>
                <c:pt idx="4988">
                  <c:v>44781</c:v>
                </c:pt>
                <c:pt idx="4989">
                  <c:v>44789</c:v>
                </c:pt>
                <c:pt idx="4990">
                  <c:v>44790</c:v>
                </c:pt>
                <c:pt idx="4991">
                  <c:v>44793</c:v>
                </c:pt>
                <c:pt idx="4992">
                  <c:v>44794</c:v>
                </c:pt>
                <c:pt idx="4993">
                  <c:v>44794</c:v>
                </c:pt>
                <c:pt idx="4994">
                  <c:v>44795</c:v>
                </c:pt>
                <c:pt idx="4995">
                  <c:v>44792</c:v>
                </c:pt>
                <c:pt idx="4996">
                  <c:v>44796</c:v>
                </c:pt>
                <c:pt idx="4997">
                  <c:v>44798</c:v>
                </c:pt>
                <c:pt idx="4998">
                  <c:v>44801</c:v>
                </c:pt>
                <c:pt idx="4999">
                  <c:v>44801</c:v>
                </c:pt>
                <c:pt idx="5000">
                  <c:v>44802</c:v>
                </c:pt>
                <c:pt idx="5001">
                  <c:v>44801</c:v>
                </c:pt>
                <c:pt idx="5002">
                  <c:v>44799</c:v>
                </c:pt>
                <c:pt idx="5003">
                  <c:v>44801</c:v>
                </c:pt>
                <c:pt idx="5004">
                  <c:v>44804</c:v>
                </c:pt>
                <c:pt idx="5005">
                  <c:v>44804</c:v>
                </c:pt>
                <c:pt idx="5006">
                  <c:v>44805</c:v>
                </c:pt>
                <c:pt idx="5007">
                  <c:v>44807</c:v>
                </c:pt>
                <c:pt idx="5008">
                  <c:v>44809</c:v>
                </c:pt>
                <c:pt idx="5009">
                  <c:v>44811</c:v>
                </c:pt>
                <c:pt idx="5010">
                  <c:v>44815</c:v>
                </c:pt>
                <c:pt idx="5011">
                  <c:v>44816</c:v>
                </c:pt>
                <c:pt idx="5012">
                  <c:v>44818</c:v>
                </c:pt>
                <c:pt idx="5013">
                  <c:v>44819</c:v>
                </c:pt>
                <c:pt idx="5014">
                  <c:v>44821</c:v>
                </c:pt>
                <c:pt idx="5015">
                  <c:v>44826</c:v>
                </c:pt>
                <c:pt idx="5016">
                  <c:v>44827</c:v>
                </c:pt>
                <c:pt idx="5017">
                  <c:v>44829</c:v>
                </c:pt>
                <c:pt idx="5018">
                  <c:v>44834</c:v>
                </c:pt>
                <c:pt idx="5019">
                  <c:v>44812</c:v>
                </c:pt>
                <c:pt idx="5020">
                  <c:v>44838</c:v>
                </c:pt>
                <c:pt idx="5021">
                  <c:v>44838</c:v>
                </c:pt>
                <c:pt idx="5022">
                  <c:v>44839</c:v>
                </c:pt>
                <c:pt idx="5023">
                  <c:v>44839</c:v>
                </c:pt>
                <c:pt idx="5024">
                  <c:v>44827</c:v>
                </c:pt>
                <c:pt idx="5025">
                  <c:v>44844</c:v>
                </c:pt>
                <c:pt idx="5026">
                  <c:v>44844</c:v>
                </c:pt>
                <c:pt idx="5027">
                  <c:v>44827</c:v>
                </c:pt>
                <c:pt idx="5028">
                  <c:v>44816</c:v>
                </c:pt>
                <c:pt idx="5029">
                  <c:v>44848</c:v>
                </c:pt>
                <c:pt idx="5030">
                  <c:v>44851</c:v>
                </c:pt>
                <c:pt idx="5031">
                  <c:v>44852</c:v>
                </c:pt>
                <c:pt idx="5032">
                  <c:v>44853</c:v>
                </c:pt>
                <c:pt idx="5033">
                  <c:v>44852</c:v>
                </c:pt>
                <c:pt idx="5034">
                  <c:v>44852</c:v>
                </c:pt>
                <c:pt idx="5035">
                  <c:v>44857</c:v>
                </c:pt>
                <c:pt idx="5036">
                  <c:v>44858</c:v>
                </c:pt>
                <c:pt idx="5037">
                  <c:v>44859</c:v>
                </c:pt>
                <c:pt idx="5038">
                  <c:v>44853</c:v>
                </c:pt>
                <c:pt idx="5039">
                  <c:v>44860</c:v>
                </c:pt>
                <c:pt idx="5040">
                  <c:v>44861</c:v>
                </c:pt>
                <c:pt idx="5041">
                  <c:v>44863</c:v>
                </c:pt>
                <c:pt idx="5042">
                  <c:v>44865</c:v>
                </c:pt>
                <c:pt idx="5043">
                  <c:v>44866</c:v>
                </c:pt>
                <c:pt idx="5044">
                  <c:v>44866</c:v>
                </c:pt>
                <c:pt idx="5045">
                  <c:v>44867</c:v>
                </c:pt>
                <c:pt idx="5046">
                  <c:v>44868</c:v>
                </c:pt>
                <c:pt idx="5047">
                  <c:v>44869</c:v>
                </c:pt>
                <c:pt idx="5048">
                  <c:v>44869</c:v>
                </c:pt>
                <c:pt idx="5049">
                  <c:v>44869</c:v>
                </c:pt>
                <c:pt idx="5050">
                  <c:v>44861</c:v>
                </c:pt>
                <c:pt idx="5051">
                  <c:v>44876</c:v>
                </c:pt>
                <c:pt idx="5052">
                  <c:v>44876</c:v>
                </c:pt>
                <c:pt idx="5053">
                  <c:v>44879</c:v>
                </c:pt>
                <c:pt idx="5054">
                  <c:v>44880</c:v>
                </c:pt>
                <c:pt idx="5055">
                  <c:v>44871</c:v>
                </c:pt>
                <c:pt idx="5056">
                  <c:v>44881</c:v>
                </c:pt>
                <c:pt idx="5057">
                  <c:v>44882</c:v>
                </c:pt>
                <c:pt idx="5058">
                  <c:v>44883</c:v>
                </c:pt>
                <c:pt idx="5059">
                  <c:v>44884</c:v>
                </c:pt>
                <c:pt idx="5060">
                  <c:v>44885</c:v>
                </c:pt>
                <c:pt idx="5061">
                  <c:v>44886</c:v>
                </c:pt>
                <c:pt idx="5062">
                  <c:v>44887</c:v>
                </c:pt>
                <c:pt idx="5063">
                  <c:v>44888</c:v>
                </c:pt>
                <c:pt idx="5064">
                  <c:v>44888</c:v>
                </c:pt>
                <c:pt idx="5065">
                  <c:v>44888</c:v>
                </c:pt>
                <c:pt idx="5066">
                  <c:v>44890</c:v>
                </c:pt>
                <c:pt idx="5067">
                  <c:v>44891</c:v>
                </c:pt>
                <c:pt idx="5068">
                  <c:v>44894</c:v>
                </c:pt>
                <c:pt idx="5069">
                  <c:v>44896</c:v>
                </c:pt>
                <c:pt idx="5070">
                  <c:v>44896</c:v>
                </c:pt>
                <c:pt idx="5071">
                  <c:v>44897</c:v>
                </c:pt>
                <c:pt idx="5072">
                  <c:v>44900</c:v>
                </c:pt>
                <c:pt idx="5073">
                  <c:v>44902</c:v>
                </c:pt>
                <c:pt idx="5074">
                  <c:v>44901</c:v>
                </c:pt>
                <c:pt idx="5075">
                  <c:v>44905</c:v>
                </c:pt>
                <c:pt idx="5076">
                  <c:v>44908</c:v>
                </c:pt>
                <c:pt idx="5077">
                  <c:v>44911</c:v>
                </c:pt>
                <c:pt idx="5078">
                  <c:v>44913</c:v>
                </c:pt>
                <c:pt idx="5079">
                  <c:v>44913</c:v>
                </c:pt>
                <c:pt idx="5080">
                  <c:v>44916</c:v>
                </c:pt>
                <c:pt idx="5081">
                  <c:v>44917</c:v>
                </c:pt>
                <c:pt idx="5082">
                  <c:v>44918</c:v>
                </c:pt>
                <c:pt idx="5083">
                  <c:v>44919</c:v>
                </c:pt>
                <c:pt idx="5084">
                  <c:v>44922</c:v>
                </c:pt>
                <c:pt idx="5085">
                  <c:v>44930</c:v>
                </c:pt>
                <c:pt idx="5086">
                  <c:v>44941</c:v>
                </c:pt>
                <c:pt idx="5087">
                  <c:v>44942</c:v>
                </c:pt>
                <c:pt idx="5088">
                  <c:v>44942</c:v>
                </c:pt>
                <c:pt idx="5089">
                  <c:v>44945</c:v>
                </c:pt>
                <c:pt idx="5090">
                  <c:v>44947</c:v>
                </c:pt>
                <c:pt idx="5091">
                  <c:v>44948</c:v>
                </c:pt>
                <c:pt idx="5092">
                  <c:v>44950</c:v>
                </c:pt>
                <c:pt idx="5093">
                  <c:v>44952</c:v>
                </c:pt>
                <c:pt idx="5094">
                  <c:v>44953</c:v>
                </c:pt>
                <c:pt idx="5095">
                  <c:v>44956</c:v>
                </c:pt>
                <c:pt idx="5096">
                  <c:v>44956</c:v>
                </c:pt>
                <c:pt idx="5097">
                  <c:v>44964</c:v>
                </c:pt>
                <c:pt idx="5098">
                  <c:v>44967</c:v>
                </c:pt>
                <c:pt idx="5099">
                  <c:v>44972</c:v>
                </c:pt>
                <c:pt idx="5100">
                  <c:v>44979</c:v>
                </c:pt>
                <c:pt idx="5101">
                  <c:v>44980</c:v>
                </c:pt>
                <c:pt idx="5102">
                  <c:v>44984</c:v>
                </c:pt>
                <c:pt idx="5103">
                  <c:v>44985</c:v>
                </c:pt>
                <c:pt idx="5104">
                  <c:v>44985</c:v>
                </c:pt>
                <c:pt idx="5105">
                  <c:v>44985</c:v>
                </c:pt>
                <c:pt idx="5106">
                  <c:v>44988</c:v>
                </c:pt>
                <c:pt idx="5107">
                  <c:v>44999</c:v>
                </c:pt>
                <c:pt idx="5108">
                  <c:v>45000</c:v>
                </c:pt>
                <c:pt idx="5109">
                  <c:v>45002</c:v>
                </c:pt>
                <c:pt idx="5110">
                  <c:v>45004</c:v>
                </c:pt>
                <c:pt idx="5111">
                  <c:v>45009</c:v>
                </c:pt>
                <c:pt idx="5112">
                  <c:v>45012</c:v>
                </c:pt>
                <c:pt idx="5113">
                  <c:v>45016</c:v>
                </c:pt>
                <c:pt idx="5114">
                  <c:v>45017</c:v>
                </c:pt>
                <c:pt idx="5115">
                  <c:v>45017</c:v>
                </c:pt>
                <c:pt idx="5116">
                  <c:v>45017</c:v>
                </c:pt>
                <c:pt idx="5117">
                  <c:v>45023</c:v>
                </c:pt>
                <c:pt idx="5118">
                  <c:v>45024</c:v>
                </c:pt>
                <c:pt idx="5119">
                  <c:v>45029</c:v>
                </c:pt>
                <c:pt idx="5120">
                  <c:v>45032</c:v>
                </c:pt>
                <c:pt idx="5121">
                  <c:v>45034</c:v>
                </c:pt>
                <c:pt idx="5122">
                  <c:v>45036</c:v>
                </c:pt>
                <c:pt idx="5123">
                  <c:v>45037</c:v>
                </c:pt>
                <c:pt idx="5124">
                  <c:v>45040</c:v>
                </c:pt>
                <c:pt idx="5125">
                  <c:v>45040</c:v>
                </c:pt>
                <c:pt idx="5126">
                  <c:v>45050</c:v>
                </c:pt>
                <c:pt idx="5127">
                  <c:v>45051</c:v>
                </c:pt>
                <c:pt idx="5128">
                  <c:v>45052</c:v>
                </c:pt>
                <c:pt idx="5129">
                  <c:v>45055</c:v>
                </c:pt>
                <c:pt idx="5130">
                  <c:v>45061</c:v>
                </c:pt>
                <c:pt idx="5131">
                  <c:v>45061</c:v>
                </c:pt>
                <c:pt idx="5132">
                  <c:v>45063</c:v>
                </c:pt>
                <c:pt idx="5133">
                  <c:v>45063</c:v>
                </c:pt>
                <c:pt idx="5134">
                  <c:v>45064</c:v>
                </c:pt>
                <c:pt idx="5135">
                  <c:v>45066</c:v>
                </c:pt>
                <c:pt idx="5136">
                  <c:v>45068</c:v>
                </c:pt>
                <c:pt idx="5137">
                  <c:v>45070</c:v>
                </c:pt>
                <c:pt idx="5138">
                  <c:v>45072</c:v>
                </c:pt>
                <c:pt idx="5139">
                  <c:v>45072</c:v>
                </c:pt>
                <c:pt idx="5140">
                  <c:v>45075</c:v>
                </c:pt>
                <c:pt idx="5141">
                  <c:v>45076</c:v>
                </c:pt>
                <c:pt idx="5142">
                  <c:v>45078</c:v>
                </c:pt>
                <c:pt idx="5143">
                  <c:v>45081</c:v>
                </c:pt>
                <c:pt idx="5144">
                  <c:v>45084</c:v>
                </c:pt>
                <c:pt idx="5145">
                  <c:v>45085</c:v>
                </c:pt>
                <c:pt idx="5146">
                  <c:v>45089</c:v>
                </c:pt>
                <c:pt idx="5147">
                  <c:v>45089</c:v>
                </c:pt>
                <c:pt idx="5148">
                  <c:v>45097</c:v>
                </c:pt>
                <c:pt idx="5149">
                  <c:v>45098</c:v>
                </c:pt>
                <c:pt idx="5150">
                  <c:v>45098</c:v>
                </c:pt>
                <c:pt idx="5151">
                  <c:v>45100</c:v>
                </c:pt>
                <c:pt idx="5152">
                  <c:v>45099</c:v>
                </c:pt>
                <c:pt idx="5153">
                  <c:v>45105</c:v>
                </c:pt>
                <c:pt idx="5154">
                  <c:v>45105</c:v>
                </c:pt>
                <c:pt idx="5155">
                  <c:v>44960</c:v>
                </c:pt>
                <c:pt idx="5156">
                  <c:v>44994</c:v>
                </c:pt>
                <c:pt idx="5157">
                  <c:v>44912</c:v>
                </c:pt>
                <c:pt idx="5158">
                  <c:v>45105</c:v>
                </c:pt>
                <c:pt idx="5159">
                  <c:v>45082</c:v>
                </c:pt>
                <c:pt idx="5160">
                  <c:v>45021</c:v>
                </c:pt>
                <c:pt idx="5161">
                  <c:v>45007</c:v>
                </c:pt>
                <c:pt idx="5162">
                  <c:v>44772</c:v>
                </c:pt>
                <c:pt idx="5163">
                  <c:v>44870</c:v>
                </c:pt>
                <c:pt idx="5164">
                  <c:v>44940</c:v>
                </c:pt>
                <c:pt idx="5165">
                  <c:v>44792</c:v>
                </c:pt>
                <c:pt idx="5166">
                  <c:v>45027</c:v>
                </c:pt>
                <c:pt idx="5167">
                  <c:v>45011</c:v>
                </c:pt>
                <c:pt idx="5168">
                  <c:v>44935</c:v>
                </c:pt>
                <c:pt idx="5169">
                  <c:v>44876</c:v>
                </c:pt>
                <c:pt idx="5170">
                  <c:v>45027</c:v>
                </c:pt>
                <c:pt idx="5171">
                  <c:v>45005</c:v>
                </c:pt>
                <c:pt idx="5172">
                  <c:v>44909</c:v>
                </c:pt>
                <c:pt idx="5173">
                  <c:v>44786</c:v>
                </c:pt>
                <c:pt idx="5174">
                  <c:v>45093</c:v>
                </c:pt>
                <c:pt idx="5175">
                  <c:v>45027</c:v>
                </c:pt>
                <c:pt idx="5176">
                  <c:v>44837</c:v>
                </c:pt>
                <c:pt idx="5177">
                  <c:v>44932</c:v>
                </c:pt>
                <c:pt idx="5178">
                  <c:v>44830</c:v>
                </c:pt>
                <c:pt idx="5179">
                  <c:v>44965</c:v>
                </c:pt>
                <c:pt idx="5180">
                  <c:v>44950</c:v>
                </c:pt>
                <c:pt idx="5181">
                  <c:v>45086</c:v>
                </c:pt>
                <c:pt idx="5182">
                  <c:v>45035</c:v>
                </c:pt>
                <c:pt idx="5183">
                  <c:v>45069</c:v>
                </c:pt>
                <c:pt idx="5184">
                  <c:v>44936</c:v>
                </c:pt>
                <c:pt idx="5185">
                  <c:v>45091</c:v>
                </c:pt>
                <c:pt idx="5186">
                  <c:v>45069</c:v>
                </c:pt>
                <c:pt idx="5187">
                  <c:v>45027</c:v>
                </c:pt>
                <c:pt idx="5188">
                  <c:v>44765</c:v>
                </c:pt>
                <c:pt idx="5189">
                  <c:v>45047</c:v>
                </c:pt>
                <c:pt idx="5190">
                  <c:v>44953</c:v>
                </c:pt>
                <c:pt idx="5191">
                  <c:v>44980</c:v>
                </c:pt>
                <c:pt idx="5192">
                  <c:v>44992</c:v>
                </c:pt>
                <c:pt idx="5193">
                  <c:v>45024</c:v>
                </c:pt>
                <c:pt idx="5194">
                  <c:v>45036</c:v>
                </c:pt>
                <c:pt idx="5195">
                  <c:v>45061</c:v>
                </c:pt>
                <c:pt idx="5196">
                  <c:v>44904</c:v>
                </c:pt>
                <c:pt idx="5197">
                  <c:v>44988</c:v>
                </c:pt>
                <c:pt idx="5198">
                  <c:v>44979</c:v>
                </c:pt>
                <c:pt idx="5199">
                  <c:v>44986</c:v>
                </c:pt>
                <c:pt idx="5200">
                  <c:v>45041</c:v>
                </c:pt>
                <c:pt idx="5201">
                  <c:v>44917</c:v>
                </c:pt>
                <c:pt idx="5202">
                  <c:v>44994</c:v>
                </c:pt>
                <c:pt idx="5203">
                  <c:v>45076</c:v>
                </c:pt>
                <c:pt idx="5204">
                  <c:v>44842</c:v>
                </c:pt>
                <c:pt idx="5205">
                  <c:v>44925</c:v>
                </c:pt>
                <c:pt idx="5206">
                  <c:v>44960</c:v>
                </c:pt>
                <c:pt idx="5207">
                  <c:v>45036</c:v>
                </c:pt>
                <c:pt idx="5208">
                  <c:v>45002</c:v>
                </c:pt>
                <c:pt idx="5209">
                  <c:v>45080</c:v>
                </c:pt>
                <c:pt idx="5210">
                  <c:v>44957</c:v>
                </c:pt>
                <c:pt idx="5211">
                  <c:v>45051</c:v>
                </c:pt>
                <c:pt idx="5212">
                  <c:v>44818</c:v>
                </c:pt>
                <c:pt idx="5213">
                  <c:v>44959</c:v>
                </c:pt>
                <c:pt idx="5214">
                  <c:v>44928</c:v>
                </c:pt>
                <c:pt idx="5215">
                  <c:v>45004</c:v>
                </c:pt>
                <c:pt idx="5216">
                  <c:v>45000</c:v>
                </c:pt>
                <c:pt idx="5217">
                  <c:v>45087</c:v>
                </c:pt>
                <c:pt idx="5218">
                  <c:v>44983</c:v>
                </c:pt>
                <c:pt idx="5219">
                  <c:v>44878</c:v>
                </c:pt>
                <c:pt idx="5220">
                  <c:v>44883</c:v>
                </c:pt>
                <c:pt idx="5221">
                  <c:v>44897</c:v>
                </c:pt>
                <c:pt idx="5222">
                  <c:v>45005</c:v>
                </c:pt>
                <c:pt idx="5223">
                  <c:v>45082</c:v>
                </c:pt>
                <c:pt idx="5224">
                  <c:v>45082</c:v>
                </c:pt>
                <c:pt idx="5225">
                  <c:v>44811</c:v>
                </c:pt>
                <c:pt idx="5226">
                  <c:v>44936</c:v>
                </c:pt>
                <c:pt idx="5227">
                  <c:v>44749</c:v>
                </c:pt>
                <c:pt idx="5228">
                  <c:v>45091</c:v>
                </c:pt>
                <c:pt idx="5229">
                  <c:v>45028</c:v>
                </c:pt>
                <c:pt idx="5230">
                  <c:v>44781</c:v>
                </c:pt>
                <c:pt idx="5231">
                  <c:v>44959</c:v>
                </c:pt>
                <c:pt idx="5232">
                  <c:v>45071</c:v>
                </c:pt>
                <c:pt idx="5233">
                  <c:v>44957</c:v>
                </c:pt>
                <c:pt idx="5234">
                  <c:v>44764</c:v>
                </c:pt>
                <c:pt idx="5235">
                  <c:v>45048</c:v>
                </c:pt>
                <c:pt idx="5236">
                  <c:v>44841</c:v>
                </c:pt>
                <c:pt idx="5237">
                  <c:v>44992</c:v>
                </c:pt>
                <c:pt idx="5238">
                  <c:v>44995</c:v>
                </c:pt>
                <c:pt idx="5239">
                  <c:v>45050</c:v>
                </c:pt>
                <c:pt idx="5240">
                  <c:v>44817</c:v>
                </c:pt>
                <c:pt idx="5241">
                  <c:v>45080</c:v>
                </c:pt>
                <c:pt idx="5242">
                  <c:v>44854</c:v>
                </c:pt>
                <c:pt idx="5243">
                  <c:v>44877</c:v>
                </c:pt>
                <c:pt idx="5244">
                  <c:v>44889</c:v>
                </c:pt>
                <c:pt idx="5245">
                  <c:v>44760</c:v>
                </c:pt>
                <c:pt idx="5246">
                  <c:v>44924</c:v>
                </c:pt>
                <c:pt idx="5247">
                  <c:v>44900</c:v>
                </c:pt>
                <c:pt idx="5248">
                  <c:v>44957</c:v>
                </c:pt>
                <c:pt idx="5249">
                  <c:v>44866</c:v>
                </c:pt>
                <c:pt idx="5250">
                  <c:v>44891</c:v>
                </c:pt>
                <c:pt idx="5251">
                  <c:v>45056</c:v>
                </c:pt>
                <c:pt idx="5252">
                  <c:v>45099</c:v>
                </c:pt>
                <c:pt idx="5253">
                  <c:v>44886</c:v>
                </c:pt>
                <c:pt idx="5254">
                  <c:v>44933</c:v>
                </c:pt>
                <c:pt idx="5255">
                  <c:v>45086</c:v>
                </c:pt>
                <c:pt idx="5256">
                  <c:v>45093</c:v>
                </c:pt>
                <c:pt idx="5257">
                  <c:v>44890</c:v>
                </c:pt>
                <c:pt idx="5258">
                  <c:v>44849</c:v>
                </c:pt>
                <c:pt idx="5259">
                  <c:v>44877</c:v>
                </c:pt>
                <c:pt idx="5260">
                  <c:v>45094</c:v>
                </c:pt>
                <c:pt idx="5261">
                  <c:v>44897</c:v>
                </c:pt>
                <c:pt idx="5262">
                  <c:v>45089</c:v>
                </c:pt>
                <c:pt idx="5263">
                  <c:v>44866</c:v>
                </c:pt>
                <c:pt idx="5264">
                  <c:v>44915</c:v>
                </c:pt>
                <c:pt idx="5265">
                  <c:v>45034</c:v>
                </c:pt>
                <c:pt idx="5266">
                  <c:v>45049</c:v>
                </c:pt>
                <c:pt idx="5267">
                  <c:v>44950</c:v>
                </c:pt>
                <c:pt idx="5268">
                  <c:v>45076</c:v>
                </c:pt>
                <c:pt idx="5269">
                  <c:v>44963</c:v>
                </c:pt>
                <c:pt idx="5270">
                  <c:v>44969</c:v>
                </c:pt>
                <c:pt idx="5271">
                  <c:v>44863</c:v>
                </c:pt>
                <c:pt idx="5272">
                  <c:v>45103</c:v>
                </c:pt>
                <c:pt idx="5273">
                  <c:v>45106</c:v>
                </c:pt>
                <c:pt idx="5274">
                  <c:v>45078</c:v>
                </c:pt>
                <c:pt idx="5275">
                  <c:v>44943</c:v>
                </c:pt>
                <c:pt idx="5276">
                  <c:v>45002</c:v>
                </c:pt>
                <c:pt idx="5277">
                  <c:v>44792</c:v>
                </c:pt>
                <c:pt idx="5278">
                  <c:v>45053</c:v>
                </c:pt>
                <c:pt idx="5279">
                  <c:v>45005</c:v>
                </c:pt>
                <c:pt idx="5280">
                  <c:v>44994</c:v>
                </c:pt>
                <c:pt idx="5281">
                  <c:v>45056</c:v>
                </c:pt>
                <c:pt idx="5282">
                  <c:v>44891</c:v>
                </c:pt>
                <c:pt idx="5283">
                  <c:v>44784</c:v>
                </c:pt>
                <c:pt idx="5284">
                  <c:v>44813</c:v>
                </c:pt>
                <c:pt idx="5285">
                  <c:v>45020</c:v>
                </c:pt>
                <c:pt idx="5286">
                  <c:v>44913</c:v>
                </c:pt>
                <c:pt idx="5287">
                  <c:v>45085</c:v>
                </c:pt>
                <c:pt idx="5288">
                  <c:v>45007</c:v>
                </c:pt>
                <c:pt idx="5289">
                  <c:v>44746</c:v>
                </c:pt>
                <c:pt idx="5290">
                  <c:v>45002</c:v>
                </c:pt>
                <c:pt idx="5291">
                  <c:v>45100</c:v>
                </c:pt>
                <c:pt idx="5292">
                  <c:v>45023</c:v>
                </c:pt>
                <c:pt idx="5293">
                  <c:v>44912</c:v>
                </c:pt>
                <c:pt idx="5294">
                  <c:v>44995</c:v>
                </c:pt>
                <c:pt idx="5295">
                  <c:v>44893</c:v>
                </c:pt>
                <c:pt idx="5296">
                  <c:v>45098</c:v>
                </c:pt>
                <c:pt idx="5297">
                  <c:v>44958</c:v>
                </c:pt>
                <c:pt idx="5298">
                  <c:v>44790</c:v>
                </c:pt>
                <c:pt idx="5299">
                  <c:v>45081</c:v>
                </c:pt>
                <c:pt idx="5300">
                  <c:v>45029</c:v>
                </c:pt>
                <c:pt idx="5301">
                  <c:v>44996</c:v>
                </c:pt>
                <c:pt idx="5302">
                  <c:v>45071</c:v>
                </c:pt>
                <c:pt idx="5303">
                  <c:v>45065</c:v>
                </c:pt>
                <c:pt idx="5304">
                  <c:v>44776</c:v>
                </c:pt>
                <c:pt idx="5305">
                  <c:v>44906</c:v>
                </c:pt>
                <c:pt idx="5306">
                  <c:v>44937</c:v>
                </c:pt>
                <c:pt idx="5307">
                  <c:v>45017</c:v>
                </c:pt>
                <c:pt idx="5308">
                  <c:v>44779</c:v>
                </c:pt>
                <c:pt idx="5309">
                  <c:v>44794</c:v>
                </c:pt>
                <c:pt idx="5310">
                  <c:v>45071</c:v>
                </c:pt>
                <c:pt idx="5311">
                  <c:v>45082</c:v>
                </c:pt>
                <c:pt idx="5312">
                  <c:v>44980</c:v>
                </c:pt>
                <c:pt idx="5313">
                  <c:v>45028</c:v>
                </c:pt>
                <c:pt idx="5314">
                  <c:v>45068</c:v>
                </c:pt>
                <c:pt idx="5315">
                  <c:v>44915</c:v>
                </c:pt>
                <c:pt idx="5316">
                  <c:v>44991</c:v>
                </c:pt>
                <c:pt idx="5317">
                  <c:v>44999</c:v>
                </c:pt>
                <c:pt idx="5318">
                  <c:v>44945</c:v>
                </c:pt>
                <c:pt idx="5319">
                  <c:v>44981</c:v>
                </c:pt>
                <c:pt idx="5320">
                  <c:v>44894</c:v>
                </c:pt>
                <c:pt idx="5321">
                  <c:v>44854</c:v>
                </c:pt>
                <c:pt idx="5322">
                  <c:v>44782</c:v>
                </c:pt>
                <c:pt idx="5323">
                  <c:v>44984</c:v>
                </c:pt>
                <c:pt idx="5324">
                  <c:v>45069</c:v>
                </c:pt>
                <c:pt idx="5325">
                  <c:v>44911</c:v>
                </c:pt>
                <c:pt idx="5326">
                  <c:v>44967</c:v>
                </c:pt>
                <c:pt idx="5327">
                  <c:v>44790</c:v>
                </c:pt>
                <c:pt idx="5328">
                  <c:v>44835</c:v>
                </c:pt>
                <c:pt idx="5329">
                  <c:v>44817</c:v>
                </c:pt>
                <c:pt idx="5330">
                  <c:v>45044</c:v>
                </c:pt>
                <c:pt idx="5331">
                  <c:v>44934</c:v>
                </c:pt>
                <c:pt idx="5332">
                  <c:v>44956</c:v>
                </c:pt>
                <c:pt idx="5333">
                  <c:v>45086</c:v>
                </c:pt>
                <c:pt idx="5334">
                  <c:v>44753</c:v>
                </c:pt>
                <c:pt idx="5335">
                  <c:v>44986</c:v>
                </c:pt>
                <c:pt idx="5336">
                  <c:v>45100</c:v>
                </c:pt>
                <c:pt idx="5337">
                  <c:v>44913</c:v>
                </c:pt>
                <c:pt idx="5338">
                  <c:v>44976</c:v>
                </c:pt>
                <c:pt idx="5339">
                  <c:v>44826</c:v>
                </c:pt>
                <c:pt idx="5340">
                  <c:v>44831</c:v>
                </c:pt>
                <c:pt idx="5341">
                  <c:v>44846</c:v>
                </c:pt>
                <c:pt idx="5342">
                  <c:v>44901</c:v>
                </c:pt>
                <c:pt idx="5343">
                  <c:v>44918</c:v>
                </c:pt>
                <c:pt idx="5344">
                  <c:v>44974</c:v>
                </c:pt>
                <c:pt idx="5345">
                  <c:v>45076</c:v>
                </c:pt>
                <c:pt idx="5346">
                  <c:v>44937</c:v>
                </c:pt>
                <c:pt idx="5347">
                  <c:v>44754</c:v>
                </c:pt>
                <c:pt idx="5348">
                  <c:v>44889</c:v>
                </c:pt>
                <c:pt idx="5349">
                  <c:v>44935</c:v>
                </c:pt>
                <c:pt idx="5350">
                  <c:v>45105</c:v>
                </c:pt>
                <c:pt idx="5351">
                  <c:v>44783</c:v>
                </c:pt>
                <c:pt idx="5352">
                  <c:v>44872</c:v>
                </c:pt>
                <c:pt idx="5353">
                  <c:v>45097</c:v>
                </c:pt>
                <c:pt idx="5354">
                  <c:v>45052</c:v>
                </c:pt>
                <c:pt idx="5355">
                  <c:v>44960</c:v>
                </c:pt>
                <c:pt idx="5356">
                  <c:v>45021</c:v>
                </c:pt>
                <c:pt idx="5357">
                  <c:v>44806</c:v>
                </c:pt>
                <c:pt idx="5358">
                  <c:v>44821</c:v>
                </c:pt>
                <c:pt idx="5359">
                  <c:v>44978</c:v>
                </c:pt>
                <c:pt idx="5360">
                  <c:v>45084</c:v>
                </c:pt>
                <c:pt idx="5361">
                  <c:v>44954</c:v>
                </c:pt>
                <c:pt idx="5362">
                  <c:v>44840</c:v>
                </c:pt>
                <c:pt idx="5363">
                  <c:v>45104</c:v>
                </c:pt>
                <c:pt idx="5364">
                  <c:v>45081</c:v>
                </c:pt>
                <c:pt idx="5365">
                  <c:v>44989</c:v>
                </c:pt>
                <c:pt idx="5366">
                  <c:v>45019</c:v>
                </c:pt>
                <c:pt idx="5367">
                  <c:v>45089</c:v>
                </c:pt>
                <c:pt idx="5368">
                  <c:v>44812</c:v>
                </c:pt>
                <c:pt idx="5369">
                  <c:v>44946</c:v>
                </c:pt>
                <c:pt idx="5370">
                  <c:v>45009</c:v>
                </c:pt>
                <c:pt idx="5371">
                  <c:v>44894</c:v>
                </c:pt>
                <c:pt idx="5372">
                  <c:v>44951</c:v>
                </c:pt>
                <c:pt idx="5373">
                  <c:v>44981</c:v>
                </c:pt>
                <c:pt idx="5374">
                  <c:v>45000</c:v>
                </c:pt>
                <c:pt idx="5375">
                  <c:v>44883</c:v>
                </c:pt>
                <c:pt idx="5376">
                  <c:v>44909</c:v>
                </c:pt>
                <c:pt idx="5377">
                  <c:v>45017</c:v>
                </c:pt>
                <c:pt idx="5378">
                  <c:v>45049</c:v>
                </c:pt>
                <c:pt idx="5379">
                  <c:v>44753</c:v>
                </c:pt>
                <c:pt idx="5380">
                  <c:v>44874</c:v>
                </c:pt>
                <c:pt idx="5381">
                  <c:v>44771</c:v>
                </c:pt>
                <c:pt idx="5382">
                  <c:v>44810</c:v>
                </c:pt>
                <c:pt idx="5383">
                  <c:v>44931</c:v>
                </c:pt>
                <c:pt idx="5384">
                  <c:v>44862</c:v>
                </c:pt>
                <c:pt idx="5385">
                  <c:v>44831</c:v>
                </c:pt>
                <c:pt idx="5386">
                  <c:v>44879</c:v>
                </c:pt>
                <c:pt idx="5387">
                  <c:v>45030</c:v>
                </c:pt>
                <c:pt idx="5388">
                  <c:v>45068</c:v>
                </c:pt>
                <c:pt idx="5389">
                  <c:v>44852</c:v>
                </c:pt>
                <c:pt idx="5390">
                  <c:v>44999</c:v>
                </c:pt>
                <c:pt idx="5391">
                  <c:v>44764</c:v>
                </c:pt>
                <c:pt idx="5392">
                  <c:v>44778</c:v>
                </c:pt>
                <c:pt idx="5393">
                  <c:v>44851</c:v>
                </c:pt>
                <c:pt idx="5394">
                  <c:v>44861</c:v>
                </c:pt>
                <c:pt idx="5395">
                  <c:v>44865</c:v>
                </c:pt>
                <c:pt idx="5396">
                  <c:v>44889</c:v>
                </c:pt>
                <c:pt idx="5397">
                  <c:v>44905</c:v>
                </c:pt>
                <c:pt idx="5398">
                  <c:v>44947</c:v>
                </c:pt>
                <c:pt idx="5399">
                  <c:v>45013</c:v>
                </c:pt>
                <c:pt idx="5400">
                  <c:v>45026</c:v>
                </c:pt>
                <c:pt idx="5401">
                  <c:v>45061</c:v>
                </c:pt>
                <c:pt idx="5402">
                  <c:v>45063</c:v>
                </c:pt>
                <c:pt idx="5403">
                  <c:v>45092</c:v>
                </c:pt>
                <c:pt idx="5404">
                  <c:v>44761</c:v>
                </c:pt>
                <c:pt idx="5405">
                  <c:v>44771</c:v>
                </c:pt>
                <c:pt idx="5406">
                  <c:v>44771</c:v>
                </c:pt>
                <c:pt idx="5407">
                  <c:v>44784</c:v>
                </c:pt>
                <c:pt idx="5408">
                  <c:v>44786</c:v>
                </c:pt>
                <c:pt idx="5409">
                  <c:v>44798</c:v>
                </c:pt>
                <c:pt idx="5410">
                  <c:v>44800</c:v>
                </c:pt>
                <c:pt idx="5411">
                  <c:v>44834</c:v>
                </c:pt>
                <c:pt idx="5412">
                  <c:v>44874</c:v>
                </c:pt>
                <c:pt idx="5413">
                  <c:v>44882</c:v>
                </c:pt>
                <c:pt idx="5414">
                  <c:v>44934</c:v>
                </c:pt>
                <c:pt idx="5415">
                  <c:v>45021</c:v>
                </c:pt>
                <c:pt idx="5416">
                  <c:v>45065</c:v>
                </c:pt>
                <c:pt idx="5417">
                  <c:v>44753</c:v>
                </c:pt>
                <c:pt idx="5418">
                  <c:v>45003</c:v>
                </c:pt>
                <c:pt idx="5419">
                  <c:v>44767</c:v>
                </c:pt>
                <c:pt idx="5420">
                  <c:v>44956</c:v>
                </c:pt>
                <c:pt idx="5421">
                  <c:v>45072</c:v>
                </c:pt>
                <c:pt idx="5422">
                  <c:v>44841</c:v>
                </c:pt>
                <c:pt idx="5423">
                  <c:v>44769</c:v>
                </c:pt>
                <c:pt idx="5424">
                  <c:v>44851</c:v>
                </c:pt>
                <c:pt idx="5425">
                  <c:v>44865</c:v>
                </c:pt>
                <c:pt idx="5426">
                  <c:v>44875</c:v>
                </c:pt>
                <c:pt idx="5427">
                  <c:v>44890</c:v>
                </c:pt>
                <c:pt idx="5428">
                  <c:v>44893</c:v>
                </c:pt>
                <c:pt idx="5429">
                  <c:v>44895</c:v>
                </c:pt>
                <c:pt idx="5430">
                  <c:v>44900</c:v>
                </c:pt>
                <c:pt idx="5431">
                  <c:v>44902</c:v>
                </c:pt>
                <c:pt idx="5432">
                  <c:v>44910</c:v>
                </c:pt>
                <c:pt idx="5433">
                  <c:v>44916</c:v>
                </c:pt>
                <c:pt idx="5434">
                  <c:v>44922</c:v>
                </c:pt>
                <c:pt idx="5435">
                  <c:v>44930</c:v>
                </c:pt>
                <c:pt idx="5436">
                  <c:v>44936</c:v>
                </c:pt>
                <c:pt idx="5437">
                  <c:v>44941</c:v>
                </c:pt>
                <c:pt idx="5438">
                  <c:v>44951</c:v>
                </c:pt>
                <c:pt idx="5439">
                  <c:v>44956</c:v>
                </c:pt>
                <c:pt idx="5440">
                  <c:v>44958</c:v>
                </c:pt>
                <c:pt idx="5441">
                  <c:v>44958</c:v>
                </c:pt>
                <c:pt idx="5442">
                  <c:v>44965</c:v>
                </c:pt>
                <c:pt idx="5443">
                  <c:v>44965</c:v>
                </c:pt>
                <c:pt idx="5444">
                  <c:v>44969</c:v>
                </c:pt>
                <c:pt idx="5445">
                  <c:v>44971</c:v>
                </c:pt>
                <c:pt idx="5446">
                  <c:v>44974</c:v>
                </c:pt>
                <c:pt idx="5447">
                  <c:v>44974</c:v>
                </c:pt>
                <c:pt idx="5448">
                  <c:v>44977</c:v>
                </c:pt>
                <c:pt idx="5449">
                  <c:v>44978</c:v>
                </c:pt>
                <c:pt idx="5450">
                  <c:v>44980</c:v>
                </c:pt>
                <c:pt idx="5451">
                  <c:v>44985</c:v>
                </c:pt>
                <c:pt idx="5452">
                  <c:v>44987</c:v>
                </c:pt>
                <c:pt idx="5453">
                  <c:v>44987</c:v>
                </c:pt>
                <c:pt idx="5454">
                  <c:v>44995</c:v>
                </c:pt>
                <c:pt idx="5455">
                  <c:v>45011</c:v>
                </c:pt>
                <c:pt idx="5456">
                  <c:v>45020</c:v>
                </c:pt>
                <c:pt idx="5457">
                  <c:v>45022</c:v>
                </c:pt>
                <c:pt idx="5458">
                  <c:v>45029</c:v>
                </c:pt>
                <c:pt idx="5459">
                  <c:v>45034</c:v>
                </c:pt>
                <c:pt idx="5460">
                  <c:v>45038</c:v>
                </c:pt>
                <c:pt idx="5461">
                  <c:v>45040</c:v>
                </c:pt>
                <c:pt idx="5462">
                  <c:v>45048</c:v>
                </c:pt>
                <c:pt idx="5463">
                  <c:v>45047</c:v>
                </c:pt>
                <c:pt idx="5464">
                  <c:v>45058</c:v>
                </c:pt>
                <c:pt idx="5465">
                  <c:v>45063</c:v>
                </c:pt>
                <c:pt idx="5466">
                  <c:v>45068</c:v>
                </c:pt>
                <c:pt idx="5467">
                  <c:v>45072</c:v>
                </c:pt>
                <c:pt idx="5468">
                  <c:v>45077</c:v>
                </c:pt>
                <c:pt idx="5469">
                  <c:v>45079</c:v>
                </c:pt>
                <c:pt idx="5470">
                  <c:v>45081</c:v>
                </c:pt>
                <c:pt idx="5471">
                  <c:v>45083</c:v>
                </c:pt>
                <c:pt idx="5472">
                  <c:v>45089</c:v>
                </c:pt>
                <c:pt idx="5473">
                  <c:v>45089</c:v>
                </c:pt>
                <c:pt idx="5474">
                  <c:v>45091</c:v>
                </c:pt>
                <c:pt idx="5475">
                  <c:v>45096</c:v>
                </c:pt>
                <c:pt idx="5476">
                  <c:v>45097</c:v>
                </c:pt>
                <c:pt idx="5477">
                  <c:v>45097</c:v>
                </c:pt>
                <c:pt idx="5478">
                  <c:v>45077</c:v>
                </c:pt>
                <c:pt idx="5479">
                  <c:v>45105</c:v>
                </c:pt>
                <c:pt idx="5480">
                  <c:v>45027</c:v>
                </c:pt>
                <c:pt idx="5481">
                  <c:v>44746</c:v>
                </c:pt>
                <c:pt idx="5482">
                  <c:v>44749</c:v>
                </c:pt>
                <c:pt idx="5483">
                  <c:v>44749</c:v>
                </c:pt>
                <c:pt idx="5484">
                  <c:v>44750</c:v>
                </c:pt>
                <c:pt idx="5485">
                  <c:v>44751</c:v>
                </c:pt>
                <c:pt idx="5486">
                  <c:v>44748</c:v>
                </c:pt>
                <c:pt idx="5487">
                  <c:v>44753</c:v>
                </c:pt>
                <c:pt idx="5488">
                  <c:v>44754</c:v>
                </c:pt>
                <c:pt idx="5489">
                  <c:v>44755</c:v>
                </c:pt>
                <c:pt idx="5490">
                  <c:v>44755</c:v>
                </c:pt>
                <c:pt idx="5491">
                  <c:v>44756</c:v>
                </c:pt>
                <c:pt idx="5492">
                  <c:v>44757</c:v>
                </c:pt>
                <c:pt idx="5493">
                  <c:v>44762</c:v>
                </c:pt>
                <c:pt idx="5494">
                  <c:v>44765</c:v>
                </c:pt>
                <c:pt idx="5495">
                  <c:v>44768</c:v>
                </c:pt>
                <c:pt idx="5496">
                  <c:v>44769</c:v>
                </c:pt>
                <c:pt idx="5497">
                  <c:v>44769</c:v>
                </c:pt>
                <c:pt idx="5498">
                  <c:v>44770</c:v>
                </c:pt>
                <c:pt idx="5499">
                  <c:v>44771</c:v>
                </c:pt>
                <c:pt idx="5500">
                  <c:v>44774</c:v>
                </c:pt>
                <c:pt idx="5501">
                  <c:v>44774</c:v>
                </c:pt>
                <c:pt idx="5502">
                  <c:v>44774</c:v>
                </c:pt>
                <c:pt idx="5503">
                  <c:v>44775</c:v>
                </c:pt>
                <c:pt idx="5504">
                  <c:v>44775</c:v>
                </c:pt>
                <c:pt idx="5505">
                  <c:v>44776</c:v>
                </c:pt>
                <c:pt idx="5506">
                  <c:v>44776</c:v>
                </c:pt>
                <c:pt idx="5507">
                  <c:v>44779</c:v>
                </c:pt>
                <c:pt idx="5508">
                  <c:v>44781</c:v>
                </c:pt>
                <c:pt idx="5509">
                  <c:v>45093</c:v>
                </c:pt>
                <c:pt idx="5510">
                  <c:v>44784</c:v>
                </c:pt>
                <c:pt idx="5511">
                  <c:v>44785</c:v>
                </c:pt>
                <c:pt idx="5512">
                  <c:v>44788</c:v>
                </c:pt>
                <c:pt idx="5513">
                  <c:v>44783</c:v>
                </c:pt>
                <c:pt idx="5514">
                  <c:v>44791</c:v>
                </c:pt>
                <c:pt idx="5515">
                  <c:v>44796</c:v>
                </c:pt>
                <c:pt idx="5516">
                  <c:v>44796</c:v>
                </c:pt>
                <c:pt idx="5517">
                  <c:v>44796</c:v>
                </c:pt>
                <c:pt idx="5518">
                  <c:v>44799</c:v>
                </c:pt>
                <c:pt idx="5519">
                  <c:v>44797</c:v>
                </c:pt>
                <c:pt idx="5520">
                  <c:v>44808</c:v>
                </c:pt>
                <c:pt idx="5521">
                  <c:v>44813</c:v>
                </c:pt>
                <c:pt idx="5522">
                  <c:v>44817</c:v>
                </c:pt>
                <c:pt idx="5523">
                  <c:v>44818</c:v>
                </c:pt>
                <c:pt idx="5524">
                  <c:v>44825</c:v>
                </c:pt>
                <c:pt idx="5525">
                  <c:v>44825</c:v>
                </c:pt>
                <c:pt idx="5526">
                  <c:v>44826</c:v>
                </c:pt>
                <c:pt idx="5527">
                  <c:v>44826</c:v>
                </c:pt>
                <c:pt idx="5528">
                  <c:v>44826</c:v>
                </c:pt>
                <c:pt idx="5529">
                  <c:v>44827</c:v>
                </c:pt>
                <c:pt idx="5530">
                  <c:v>44828</c:v>
                </c:pt>
                <c:pt idx="5531">
                  <c:v>44829</c:v>
                </c:pt>
                <c:pt idx="5532">
                  <c:v>44829</c:v>
                </c:pt>
                <c:pt idx="5533">
                  <c:v>44836</c:v>
                </c:pt>
                <c:pt idx="5534">
                  <c:v>44837</c:v>
                </c:pt>
                <c:pt idx="5535">
                  <c:v>44837</c:v>
                </c:pt>
                <c:pt idx="5536">
                  <c:v>44839</c:v>
                </c:pt>
                <c:pt idx="5537">
                  <c:v>44845</c:v>
                </c:pt>
                <c:pt idx="5538">
                  <c:v>44851</c:v>
                </c:pt>
                <c:pt idx="5539">
                  <c:v>44859</c:v>
                </c:pt>
                <c:pt idx="5540">
                  <c:v>44860</c:v>
                </c:pt>
                <c:pt idx="5541">
                  <c:v>44861</c:v>
                </c:pt>
                <c:pt idx="5542">
                  <c:v>44863</c:v>
                </c:pt>
                <c:pt idx="5543">
                  <c:v>44863</c:v>
                </c:pt>
                <c:pt idx="5544">
                  <c:v>44865</c:v>
                </c:pt>
                <c:pt idx="5545">
                  <c:v>44864</c:v>
                </c:pt>
                <c:pt idx="5546">
                  <c:v>44865</c:v>
                </c:pt>
                <c:pt idx="5547">
                  <c:v>44865</c:v>
                </c:pt>
                <c:pt idx="5548">
                  <c:v>44865</c:v>
                </c:pt>
                <c:pt idx="5549">
                  <c:v>44869</c:v>
                </c:pt>
                <c:pt idx="5550">
                  <c:v>44875</c:v>
                </c:pt>
                <c:pt idx="5551">
                  <c:v>44876</c:v>
                </c:pt>
                <c:pt idx="5552">
                  <c:v>44879</c:v>
                </c:pt>
                <c:pt idx="5553">
                  <c:v>44879</c:v>
                </c:pt>
                <c:pt idx="5554">
                  <c:v>44879</c:v>
                </c:pt>
                <c:pt idx="5555">
                  <c:v>44883</c:v>
                </c:pt>
                <c:pt idx="5556">
                  <c:v>44886</c:v>
                </c:pt>
                <c:pt idx="5557">
                  <c:v>44886</c:v>
                </c:pt>
                <c:pt idx="5558">
                  <c:v>44887</c:v>
                </c:pt>
                <c:pt idx="5559">
                  <c:v>44891</c:v>
                </c:pt>
                <c:pt idx="5560">
                  <c:v>44899</c:v>
                </c:pt>
                <c:pt idx="5561">
                  <c:v>44900</c:v>
                </c:pt>
                <c:pt idx="5562">
                  <c:v>44901</c:v>
                </c:pt>
                <c:pt idx="5563">
                  <c:v>44902</c:v>
                </c:pt>
                <c:pt idx="5564">
                  <c:v>44902</c:v>
                </c:pt>
                <c:pt idx="5565">
                  <c:v>44901</c:v>
                </c:pt>
                <c:pt idx="5566">
                  <c:v>44902</c:v>
                </c:pt>
                <c:pt idx="5567">
                  <c:v>44904</c:v>
                </c:pt>
                <c:pt idx="5568">
                  <c:v>44904</c:v>
                </c:pt>
                <c:pt idx="5569">
                  <c:v>44907</c:v>
                </c:pt>
                <c:pt idx="5570">
                  <c:v>44910</c:v>
                </c:pt>
                <c:pt idx="5571">
                  <c:v>44910</c:v>
                </c:pt>
                <c:pt idx="5572">
                  <c:v>44911</c:v>
                </c:pt>
                <c:pt idx="5573">
                  <c:v>44917</c:v>
                </c:pt>
                <c:pt idx="5574">
                  <c:v>44917</c:v>
                </c:pt>
                <c:pt idx="5575">
                  <c:v>44922</c:v>
                </c:pt>
                <c:pt idx="5576">
                  <c:v>44931</c:v>
                </c:pt>
                <c:pt idx="5577">
                  <c:v>44935</c:v>
                </c:pt>
                <c:pt idx="5578">
                  <c:v>44938</c:v>
                </c:pt>
                <c:pt idx="5579">
                  <c:v>44940</c:v>
                </c:pt>
                <c:pt idx="5580">
                  <c:v>44942</c:v>
                </c:pt>
                <c:pt idx="5581">
                  <c:v>44944</c:v>
                </c:pt>
                <c:pt idx="5582">
                  <c:v>44944</c:v>
                </c:pt>
                <c:pt idx="5583">
                  <c:v>44950</c:v>
                </c:pt>
                <c:pt idx="5584">
                  <c:v>44953</c:v>
                </c:pt>
                <c:pt idx="5585">
                  <c:v>44953</c:v>
                </c:pt>
                <c:pt idx="5586">
                  <c:v>44953</c:v>
                </c:pt>
                <c:pt idx="5587">
                  <c:v>44967</c:v>
                </c:pt>
                <c:pt idx="5588">
                  <c:v>44969</c:v>
                </c:pt>
                <c:pt idx="5589">
                  <c:v>44971</c:v>
                </c:pt>
                <c:pt idx="5590">
                  <c:v>44972</c:v>
                </c:pt>
                <c:pt idx="5591">
                  <c:v>44972</c:v>
                </c:pt>
                <c:pt idx="5592">
                  <c:v>44973</c:v>
                </c:pt>
                <c:pt idx="5593">
                  <c:v>44974</c:v>
                </c:pt>
                <c:pt idx="5594">
                  <c:v>44973</c:v>
                </c:pt>
                <c:pt idx="5595">
                  <c:v>44974</c:v>
                </c:pt>
                <c:pt idx="5596">
                  <c:v>44977</c:v>
                </c:pt>
                <c:pt idx="5597">
                  <c:v>44978</c:v>
                </c:pt>
                <c:pt idx="5598">
                  <c:v>44984</c:v>
                </c:pt>
                <c:pt idx="5599">
                  <c:v>44987</c:v>
                </c:pt>
                <c:pt idx="5600">
                  <c:v>44992</c:v>
                </c:pt>
                <c:pt idx="5601">
                  <c:v>44993</c:v>
                </c:pt>
                <c:pt idx="5602">
                  <c:v>45000</c:v>
                </c:pt>
                <c:pt idx="5603">
                  <c:v>45009</c:v>
                </c:pt>
                <c:pt idx="5604">
                  <c:v>45012</c:v>
                </c:pt>
                <c:pt idx="5605">
                  <c:v>45013</c:v>
                </c:pt>
                <c:pt idx="5606">
                  <c:v>45015</c:v>
                </c:pt>
                <c:pt idx="5607">
                  <c:v>45016</c:v>
                </c:pt>
                <c:pt idx="5608">
                  <c:v>45018</c:v>
                </c:pt>
                <c:pt idx="5609">
                  <c:v>45022</c:v>
                </c:pt>
                <c:pt idx="5610">
                  <c:v>45030</c:v>
                </c:pt>
                <c:pt idx="5611">
                  <c:v>45030</c:v>
                </c:pt>
                <c:pt idx="5612">
                  <c:v>45033</c:v>
                </c:pt>
                <c:pt idx="5613">
                  <c:v>45040</c:v>
                </c:pt>
                <c:pt idx="5614">
                  <c:v>45043</c:v>
                </c:pt>
                <c:pt idx="5615">
                  <c:v>45043</c:v>
                </c:pt>
                <c:pt idx="5616">
                  <c:v>45047</c:v>
                </c:pt>
                <c:pt idx="5617">
                  <c:v>45056</c:v>
                </c:pt>
                <c:pt idx="5618">
                  <c:v>45058</c:v>
                </c:pt>
                <c:pt idx="5619">
                  <c:v>45070</c:v>
                </c:pt>
                <c:pt idx="5620">
                  <c:v>45078</c:v>
                </c:pt>
                <c:pt idx="5621">
                  <c:v>45081</c:v>
                </c:pt>
                <c:pt idx="5622">
                  <c:v>45090</c:v>
                </c:pt>
                <c:pt idx="5623">
                  <c:v>45098</c:v>
                </c:pt>
                <c:pt idx="5624">
                  <c:v>45103</c:v>
                </c:pt>
                <c:pt idx="5625">
                  <c:v>45092</c:v>
                </c:pt>
                <c:pt idx="5626">
                  <c:v>44978</c:v>
                </c:pt>
                <c:pt idx="5627">
                  <c:v>45044</c:v>
                </c:pt>
                <c:pt idx="5628">
                  <c:v>44912</c:v>
                </c:pt>
                <c:pt idx="5629">
                  <c:v>44806</c:v>
                </c:pt>
                <c:pt idx="5630">
                  <c:v>44858</c:v>
                </c:pt>
                <c:pt idx="5631">
                  <c:v>44806</c:v>
                </c:pt>
                <c:pt idx="5632">
                  <c:v>44881</c:v>
                </c:pt>
                <c:pt idx="5633">
                  <c:v>44788</c:v>
                </c:pt>
                <c:pt idx="5634">
                  <c:v>45052</c:v>
                </c:pt>
                <c:pt idx="5635">
                  <c:v>45014</c:v>
                </c:pt>
                <c:pt idx="5636">
                  <c:v>44971</c:v>
                </c:pt>
                <c:pt idx="5637">
                  <c:v>45099</c:v>
                </c:pt>
                <c:pt idx="5638">
                  <c:v>44835</c:v>
                </c:pt>
                <c:pt idx="5639">
                  <c:v>44808</c:v>
                </c:pt>
                <c:pt idx="5640">
                  <c:v>44950</c:v>
                </c:pt>
                <c:pt idx="5641">
                  <c:v>44926</c:v>
                </c:pt>
                <c:pt idx="5642">
                  <c:v>45020</c:v>
                </c:pt>
                <c:pt idx="5643">
                  <c:v>44763</c:v>
                </c:pt>
                <c:pt idx="5644">
                  <c:v>44756</c:v>
                </c:pt>
                <c:pt idx="5645">
                  <c:v>44973</c:v>
                </c:pt>
                <c:pt idx="5646">
                  <c:v>44852</c:v>
                </c:pt>
                <c:pt idx="5647">
                  <c:v>44996</c:v>
                </c:pt>
                <c:pt idx="5648">
                  <c:v>45062</c:v>
                </c:pt>
                <c:pt idx="5649">
                  <c:v>44804</c:v>
                </c:pt>
                <c:pt idx="5650">
                  <c:v>45063</c:v>
                </c:pt>
                <c:pt idx="5651">
                  <c:v>44989</c:v>
                </c:pt>
                <c:pt idx="5652">
                  <c:v>44879</c:v>
                </c:pt>
                <c:pt idx="5653">
                  <c:v>44830</c:v>
                </c:pt>
                <c:pt idx="5654">
                  <c:v>44824</c:v>
                </c:pt>
                <c:pt idx="5655">
                  <c:v>44932</c:v>
                </c:pt>
                <c:pt idx="5656">
                  <c:v>44903</c:v>
                </c:pt>
                <c:pt idx="5657">
                  <c:v>44965</c:v>
                </c:pt>
                <c:pt idx="5658">
                  <c:v>44988</c:v>
                </c:pt>
                <c:pt idx="5659">
                  <c:v>44902</c:v>
                </c:pt>
                <c:pt idx="5660">
                  <c:v>44994</c:v>
                </c:pt>
                <c:pt idx="5661">
                  <c:v>44887</c:v>
                </c:pt>
                <c:pt idx="5662">
                  <c:v>44804</c:v>
                </c:pt>
                <c:pt idx="5663">
                  <c:v>44792</c:v>
                </c:pt>
                <c:pt idx="5664">
                  <c:v>44820</c:v>
                </c:pt>
                <c:pt idx="5665">
                  <c:v>44809</c:v>
                </c:pt>
                <c:pt idx="5666">
                  <c:v>44867</c:v>
                </c:pt>
                <c:pt idx="5667">
                  <c:v>44753</c:v>
                </c:pt>
                <c:pt idx="5668">
                  <c:v>44764</c:v>
                </c:pt>
                <c:pt idx="5669">
                  <c:v>44768</c:v>
                </c:pt>
                <c:pt idx="5670">
                  <c:v>44795</c:v>
                </c:pt>
                <c:pt idx="5671">
                  <c:v>44826</c:v>
                </c:pt>
                <c:pt idx="5672">
                  <c:v>44824</c:v>
                </c:pt>
                <c:pt idx="5673">
                  <c:v>44939</c:v>
                </c:pt>
                <c:pt idx="5674">
                  <c:v>44960</c:v>
                </c:pt>
                <c:pt idx="5675">
                  <c:v>44967</c:v>
                </c:pt>
                <c:pt idx="5676">
                  <c:v>44989</c:v>
                </c:pt>
                <c:pt idx="5677">
                  <c:v>45024</c:v>
                </c:pt>
                <c:pt idx="5678">
                  <c:v>44999</c:v>
                </c:pt>
                <c:pt idx="5679">
                  <c:v>45003</c:v>
                </c:pt>
                <c:pt idx="5680">
                  <c:v>45036</c:v>
                </c:pt>
                <c:pt idx="5681">
                  <c:v>44937</c:v>
                </c:pt>
                <c:pt idx="5682">
                  <c:v>44946</c:v>
                </c:pt>
                <c:pt idx="5683">
                  <c:v>44897</c:v>
                </c:pt>
                <c:pt idx="5684">
                  <c:v>45050</c:v>
                </c:pt>
                <c:pt idx="5685">
                  <c:v>45028</c:v>
                </c:pt>
                <c:pt idx="5686">
                  <c:v>44894</c:v>
                </c:pt>
                <c:pt idx="5687">
                  <c:v>44956</c:v>
                </c:pt>
                <c:pt idx="5688">
                  <c:v>44862</c:v>
                </c:pt>
                <c:pt idx="5689">
                  <c:v>44873</c:v>
                </c:pt>
                <c:pt idx="5690">
                  <c:v>44876</c:v>
                </c:pt>
                <c:pt idx="5691">
                  <c:v>44944</c:v>
                </c:pt>
                <c:pt idx="5692">
                  <c:v>45002</c:v>
                </c:pt>
                <c:pt idx="5693">
                  <c:v>44833</c:v>
                </c:pt>
                <c:pt idx="5694">
                  <c:v>44875</c:v>
                </c:pt>
                <c:pt idx="5695">
                  <c:v>44986</c:v>
                </c:pt>
                <c:pt idx="5696">
                  <c:v>45094</c:v>
                </c:pt>
                <c:pt idx="5697">
                  <c:v>44872</c:v>
                </c:pt>
                <c:pt idx="5698">
                  <c:v>45097</c:v>
                </c:pt>
                <c:pt idx="5699">
                  <c:v>45085</c:v>
                </c:pt>
                <c:pt idx="5700">
                  <c:v>45034</c:v>
                </c:pt>
                <c:pt idx="5701">
                  <c:v>44785</c:v>
                </c:pt>
                <c:pt idx="5702">
                  <c:v>44872</c:v>
                </c:pt>
                <c:pt idx="5703">
                  <c:v>44999</c:v>
                </c:pt>
                <c:pt idx="5704">
                  <c:v>44918</c:v>
                </c:pt>
                <c:pt idx="5705">
                  <c:v>44917</c:v>
                </c:pt>
                <c:pt idx="5706">
                  <c:v>45046</c:v>
                </c:pt>
                <c:pt idx="5707">
                  <c:v>44891</c:v>
                </c:pt>
                <c:pt idx="5708">
                  <c:v>45067</c:v>
                </c:pt>
                <c:pt idx="5709">
                  <c:v>44880</c:v>
                </c:pt>
                <c:pt idx="5710">
                  <c:v>45090</c:v>
                </c:pt>
                <c:pt idx="5711">
                  <c:v>44960</c:v>
                </c:pt>
                <c:pt idx="5712">
                  <c:v>45077</c:v>
                </c:pt>
                <c:pt idx="5713">
                  <c:v>44944</c:v>
                </c:pt>
                <c:pt idx="5714">
                  <c:v>44764</c:v>
                </c:pt>
                <c:pt idx="5715">
                  <c:v>45027</c:v>
                </c:pt>
                <c:pt idx="5716">
                  <c:v>44926</c:v>
                </c:pt>
                <c:pt idx="5717">
                  <c:v>44851</c:v>
                </c:pt>
                <c:pt idx="5718">
                  <c:v>44997</c:v>
                </c:pt>
                <c:pt idx="5719">
                  <c:v>45084</c:v>
                </c:pt>
                <c:pt idx="5720">
                  <c:v>44755</c:v>
                </c:pt>
                <c:pt idx="5721">
                  <c:v>44895</c:v>
                </c:pt>
                <c:pt idx="5722">
                  <c:v>44888</c:v>
                </c:pt>
                <c:pt idx="5723">
                  <c:v>44809</c:v>
                </c:pt>
                <c:pt idx="5724">
                  <c:v>45016</c:v>
                </c:pt>
                <c:pt idx="5725">
                  <c:v>45059</c:v>
                </c:pt>
                <c:pt idx="5726">
                  <c:v>45092</c:v>
                </c:pt>
                <c:pt idx="5727">
                  <c:v>45032</c:v>
                </c:pt>
                <c:pt idx="5728">
                  <c:v>45006</c:v>
                </c:pt>
                <c:pt idx="5729">
                  <c:v>45098</c:v>
                </c:pt>
                <c:pt idx="5730">
                  <c:v>44792</c:v>
                </c:pt>
                <c:pt idx="5731">
                  <c:v>44890</c:v>
                </c:pt>
                <c:pt idx="5732">
                  <c:v>44906</c:v>
                </c:pt>
                <c:pt idx="5733">
                  <c:v>44871</c:v>
                </c:pt>
                <c:pt idx="5734">
                  <c:v>44862</c:v>
                </c:pt>
                <c:pt idx="5735">
                  <c:v>44854</c:v>
                </c:pt>
                <c:pt idx="5736">
                  <c:v>45013</c:v>
                </c:pt>
                <c:pt idx="5737">
                  <c:v>45088</c:v>
                </c:pt>
                <c:pt idx="5738">
                  <c:v>44959</c:v>
                </c:pt>
                <c:pt idx="5739">
                  <c:v>45074</c:v>
                </c:pt>
                <c:pt idx="5740">
                  <c:v>44880</c:v>
                </c:pt>
                <c:pt idx="5741">
                  <c:v>44995</c:v>
                </c:pt>
                <c:pt idx="5742">
                  <c:v>45079</c:v>
                </c:pt>
                <c:pt idx="5743">
                  <c:v>44917</c:v>
                </c:pt>
                <c:pt idx="5744">
                  <c:v>44747</c:v>
                </c:pt>
                <c:pt idx="5745">
                  <c:v>44920</c:v>
                </c:pt>
                <c:pt idx="5746">
                  <c:v>44904</c:v>
                </c:pt>
                <c:pt idx="5747">
                  <c:v>44851</c:v>
                </c:pt>
                <c:pt idx="5748">
                  <c:v>44903</c:v>
                </c:pt>
                <c:pt idx="5749">
                  <c:v>45019</c:v>
                </c:pt>
                <c:pt idx="5750">
                  <c:v>45030</c:v>
                </c:pt>
                <c:pt idx="5751">
                  <c:v>44953</c:v>
                </c:pt>
                <c:pt idx="5752">
                  <c:v>45092</c:v>
                </c:pt>
                <c:pt idx="5753">
                  <c:v>44947</c:v>
                </c:pt>
                <c:pt idx="5754">
                  <c:v>44913</c:v>
                </c:pt>
                <c:pt idx="5755">
                  <c:v>45064</c:v>
                </c:pt>
                <c:pt idx="5756">
                  <c:v>44971</c:v>
                </c:pt>
                <c:pt idx="5757">
                  <c:v>44901</c:v>
                </c:pt>
                <c:pt idx="5758">
                  <c:v>44994</c:v>
                </c:pt>
                <c:pt idx="5759">
                  <c:v>44900</c:v>
                </c:pt>
                <c:pt idx="5760">
                  <c:v>45033</c:v>
                </c:pt>
                <c:pt idx="5761">
                  <c:v>44821</c:v>
                </c:pt>
                <c:pt idx="5762">
                  <c:v>45100</c:v>
                </c:pt>
                <c:pt idx="5763">
                  <c:v>45071</c:v>
                </c:pt>
                <c:pt idx="5764">
                  <c:v>44909</c:v>
                </c:pt>
                <c:pt idx="5765">
                  <c:v>45056</c:v>
                </c:pt>
                <c:pt idx="5766">
                  <c:v>45022</c:v>
                </c:pt>
                <c:pt idx="5767">
                  <c:v>45104</c:v>
                </c:pt>
                <c:pt idx="5768">
                  <c:v>45052</c:v>
                </c:pt>
                <c:pt idx="5769">
                  <c:v>44886</c:v>
                </c:pt>
                <c:pt idx="5770">
                  <c:v>45044</c:v>
                </c:pt>
                <c:pt idx="5771">
                  <c:v>45065</c:v>
                </c:pt>
                <c:pt idx="5772">
                  <c:v>44902</c:v>
                </c:pt>
                <c:pt idx="5773">
                  <c:v>44970</c:v>
                </c:pt>
                <c:pt idx="5774">
                  <c:v>44971</c:v>
                </c:pt>
                <c:pt idx="5775">
                  <c:v>45064</c:v>
                </c:pt>
                <c:pt idx="5776">
                  <c:v>45096</c:v>
                </c:pt>
                <c:pt idx="5777">
                  <c:v>45051</c:v>
                </c:pt>
                <c:pt idx="5778">
                  <c:v>44981</c:v>
                </c:pt>
                <c:pt idx="5779">
                  <c:v>45041</c:v>
                </c:pt>
                <c:pt idx="5780">
                  <c:v>45085</c:v>
                </c:pt>
                <c:pt idx="5781">
                  <c:v>44900</c:v>
                </c:pt>
                <c:pt idx="5782">
                  <c:v>45084</c:v>
                </c:pt>
                <c:pt idx="5783">
                  <c:v>45105</c:v>
                </c:pt>
                <c:pt idx="5784">
                  <c:v>45058</c:v>
                </c:pt>
                <c:pt idx="5785">
                  <c:v>45026</c:v>
                </c:pt>
                <c:pt idx="5786">
                  <c:v>44878</c:v>
                </c:pt>
                <c:pt idx="5787">
                  <c:v>45100</c:v>
                </c:pt>
                <c:pt idx="5788">
                  <c:v>44781</c:v>
                </c:pt>
                <c:pt idx="5789">
                  <c:v>45103</c:v>
                </c:pt>
                <c:pt idx="5790">
                  <c:v>44900</c:v>
                </c:pt>
                <c:pt idx="5791">
                  <c:v>44820</c:v>
                </c:pt>
                <c:pt idx="5792">
                  <c:v>44892</c:v>
                </c:pt>
                <c:pt idx="5793">
                  <c:v>44812</c:v>
                </c:pt>
                <c:pt idx="5794">
                  <c:v>45085</c:v>
                </c:pt>
                <c:pt idx="5795">
                  <c:v>44899</c:v>
                </c:pt>
                <c:pt idx="5796">
                  <c:v>44769</c:v>
                </c:pt>
                <c:pt idx="5797">
                  <c:v>45005</c:v>
                </c:pt>
                <c:pt idx="5798">
                  <c:v>44782</c:v>
                </c:pt>
                <c:pt idx="5799">
                  <c:v>45046</c:v>
                </c:pt>
                <c:pt idx="5800">
                  <c:v>45080</c:v>
                </c:pt>
                <c:pt idx="5801">
                  <c:v>44880</c:v>
                </c:pt>
                <c:pt idx="5802">
                  <c:v>44974</c:v>
                </c:pt>
                <c:pt idx="5803">
                  <c:v>45045</c:v>
                </c:pt>
                <c:pt idx="5804">
                  <c:v>44939</c:v>
                </c:pt>
                <c:pt idx="5805">
                  <c:v>44749</c:v>
                </c:pt>
                <c:pt idx="5806">
                  <c:v>45036</c:v>
                </c:pt>
                <c:pt idx="5807">
                  <c:v>44981</c:v>
                </c:pt>
                <c:pt idx="5808">
                  <c:v>45059</c:v>
                </c:pt>
                <c:pt idx="5809">
                  <c:v>44891</c:v>
                </c:pt>
                <c:pt idx="5810">
                  <c:v>45016</c:v>
                </c:pt>
                <c:pt idx="5811">
                  <c:v>45036</c:v>
                </c:pt>
                <c:pt idx="5812">
                  <c:v>44935</c:v>
                </c:pt>
                <c:pt idx="5813">
                  <c:v>44843</c:v>
                </c:pt>
                <c:pt idx="5814">
                  <c:v>44824</c:v>
                </c:pt>
                <c:pt idx="5815">
                  <c:v>44885</c:v>
                </c:pt>
                <c:pt idx="5816">
                  <c:v>44902</c:v>
                </c:pt>
                <c:pt idx="5817">
                  <c:v>45007</c:v>
                </c:pt>
                <c:pt idx="5818">
                  <c:v>45032</c:v>
                </c:pt>
                <c:pt idx="5819">
                  <c:v>45080</c:v>
                </c:pt>
                <c:pt idx="5820">
                  <c:v>44999</c:v>
                </c:pt>
                <c:pt idx="5821">
                  <c:v>45016</c:v>
                </c:pt>
                <c:pt idx="5822">
                  <c:v>45085</c:v>
                </c:pt>
                <c:pt idx="5823">
                  <c:v>44770</c:v>
                </c:pt>
                <c:pt idx="5824">
                  <c:v>45008</c:v>
                </c:pt>
                <c:pt idx="5825">
                  <c:v>44975</c:v>
                </c:pt>
                <c:pt idx="5826">
                  <c:v>44864</c:v>
                </c:pt>
                <c:pt idx="5827">
                  <c:v>44753</c:v>
                </c:pt>
                <c:pt idx="5828">
                  <c:v>44819</c:v>
                </c:pt>
                <c:pt idx="5829">
                  <c:v>44918</c:v>
                </c:pt>
                <c:pt idx="5830">
                  <c:v>45102</c:v>
                </c:pt>
                <c:pt idx="5831">
                  <c:v>45087</c:v>
                </c:pt>
                <c:pt idx="5832">
                  <c:v>45096</c:v>
                </c:pt>
                <c:pt idx="5833">
                  <c:v>45100</c:v>
                </c:pt>
                <c:pt idx="5834">
                  <c:v>44995</c:v>
                </c:pt>
                <c:pt idx="5835">
                  <c:v>45050</c:v>
                </c:pt>
                <c:pt idx="5836">
                  <c:v>45034</c:v>
                </c:pt>
                <c:pt idx="5837">
                  <c:v>45007</c:v>
                </c:pt>
                <c:pt idx="5838">
                  <c:v>44865</c:v>
                </c:pt>
                <c:pt idx="5839">
                  <c:v>44896</c:v>
                </c:pt>
                <c:pt idx="5840">
                  <c:v>44901</c:v>
                </c:pt>
                <c:pt idx="5841">
                  <c:v>44845</c:v>
                </c:pt>
                <c:pt idx="5842">
                  <c:v>45090</c:v>
                </c:pt>
                <c:pt idx="5843">
                  <c:v>45012</c:v>
                </c:pt>
                <c:pt idx="5844">
                  <c:v>44963</c:v>
                </c:pt>
                <c:pt idx="5845">
                  <c:v>44998</c:v>
                </c:pt>
                <c:pt idx="5846">
                  <c:v>45079</c:v>
                </c:pt>
                <c:pt idx="5847">
                  <c:v>44847</c:v>
                </c:pt>
                <c:pt idx="5848">
                  <c:v>44743</c:v>
                </c:pt>
                <c:pt idx="5849">
                  <c:v>45103</c:v>
                </c:pt>
                <c:pt idx="5850">
                  <c:v>44937</c:v>
                </c:pt>
                <c:pt idx="5851">
                  <c:v>44754</c:v>
                </c:pt>
                <c:pt idx="5852">
                  <c:v>44803</c:v>
                </c:pt>
                <c:pt idx="5853">
                  <c:v>45090</c:v>
                </c:pt>
                <c:pt idx="5854">
                  <c:v>45043</c:v>
                </c:pt>
                <c:pt idx="5855">
                  <c:v>44988</c:v>
                </c:pt>
                <c:pt idx="5856">
                  <c:v>45002</c:v>
                </c:pt>
                <c:pt idx="5857">
                  <c:v>45020</c:v>
                </c:pt>
                <c:pt idx="5858">
                  <c:v>44975</c:v>
                </c:pt>
                <c:pt idx="5859">
                  <c:v>44748</c:v>
                </c:pt>
                <c:pt idx="5860">
                  <c:v>45084</c:v>
                </c:pt>
                <c:pt idx="5861">
                  <c:v>45096</c:v>
                </c:pt>
                <c:pt idx="5862">
                  <c:v>44953</c:v>
                </c:pt>
                <c:pt idx="5863">
                  <c:v>44858</c:v>
                </c:pt>
                <c:pt idx="5864">
                  <c:v>44984</c:v>
                </c:pt>
                <c:pt idx="5865">
                  <c:v>44943</c:v>
                </c:pt>
                <c:pt idx="5866">
                  <c:v>45082</c:v>
                </c:pt>
                <c:pt idx="5867">
                  <c:v>44912</c:v>
                </c:pt>
                <c:pt idx="5868">
                  <c:v>44749</c:v>
                </c:pt>
                <c:pt idx="5869">
                  <c:v>44782</c:v>
                </c:pt>
                <c:pt idx="5870">
                  <c:v>44789</c:v>
                </c:pt>
                <c:pt idx="5871">
                  <c:v>44816</c:v>
                </c:pt>
                <c:pt idx="5872">
                  <c:v>44851</c:v>
                </c:pt>
                <c:pt idx="5873">
                  <c:v>44898</c:v>
                </c:pt>
                <c:pt idx="5874">
                  <c:v>44937</c:v>
                </c:pt>
                <c:pt idx="5875">
                  <c:v>44995</c:v>
                </c:pt>
                <c:pt idx="5876">
                  <c:v>45062</c:v>
                </c:pt>
                <c:pt idx="5877">
                  <c:v>44753</c:v>
                </c:pt>
                <c:pt idx="5878">
                  <c:v>44865</c:v>
                </c:pt>
                <c:pt idx="5879">
                  <c:v>44898</c:v>
                </c:pt>
                <c:pt idx="5880">
                  <c:v>44876</c:v>
                </c:pt>
                <c:pt idx="5881">
                  <c:v>44753</c:v>
                </c:pt>
                <c:pt idx="5882">
                  <c:v>45016</c:v>
                </c:pt>
                <c:pt idx="5883">
                  <c:v>45063</c:v>
                </c:pt>
                <c:pt idx="5884">
                  <c:v>44915</c:v>
                </c:pt>
                <c:pt idx="5885">
                  <c:v>44874</c:v>
                </c:pt>
                <c:pt idx="5886">
                  <c:v>44762</c:v>
                </c:pt>
                <c:pt idx="5887">
                  <c:v>44866</c:v>
                </c:pt>
                <c:pt idx="5888">
                  <c:v>44972</c:v>
                </c:pt>
                <c:pt idx="5889">
                  <c:v>44867</c:v>
                </c:pt>
                <c:pt idx="5890">
                  <c:v>45043</c:v>
                </c:pt>
                <c:pt idx="5891">
                  <c:v>44888</c:v>
                </c:pt>
                <c:pt idx="5892">
                  <c:v>44757</c:v>
                </c:pt>
                <c:pt idx="5893">
                  <c:v>45022</c:v>
                </c:pt>
                <c:pt idx="5894">
                  <c:v>44891</c:v>
                </c:pt>
                <c:pt idx="5895">
                  <c:v>44942</c:v>
                </c:pt>
                <c:pt idx="5896">
                  <c:v>44865</c:v>
                </c:pt>
                <c:pt idx="5897">
                  <c:v>44975</c:v>
                </c:pt>
                <c:pt idx="5898">
                  <c:v>45070</c:v>
                </c:pt>
                <c:pt idx="5899">
                  <c:v>44938</c:v>
                </c:pt>
                <c:pt idx="5900">
                  <c:v>44866</c:v>
                </c:pt>
                <c:pt idx="5901">
                  <c:v>45061</c:v>
                </c:pt>
                <c:pt idx="5902">
                  <c:v>44991</c:v>
                </c:pt>
                <c:pt idx="5903">
                  <c:v>45074</c:v>
                </c:pt>
                <c:pt idx="5904">
                  <c:v>45087</c:v>
                </c:pt>
                <c:pt idx="5905">
                  <c:v>44903</c:v>
                </c:pt>
                <c:pt idx="5906">
                  <c:v>44971</c:v>
                </c:pt>
                <c:pt idx="5907">
                  <c:v>44939</c:v>
                </c:pt>
                <c:pt idx="5908">
                  <c:v>45027</c:v>
                </c:pt>
                <c:pt idx="5909">
                  <c:v>45104</c:v>
                </c:pt>
                <c:pt idx="5910">
                  <c:v>45045</c:v>
                </c:pt>
                <c:pt idx="5911">
                  <c:v>45098</c:v>
                </c:pt>
                <c:pt idx="5912">
                  <c:v>45100</c:v>
                </c:pt>
                <c:pt idx="5913">
                  <c:v>44953</c:v>
                </c:pt>
                <c:pt idx="5914">
                  <c:v>45004</c:v>
                </c:pt>
                <c:pt idx="5915">
                  <c:v>45015</c:v>
                </c:pt>
                <c:pt idx="5916">
                  <c:v>44777</c:v>
                </c:pt>
                <c:pt idx="5917">
                  <c:v>44845</c:v>
                </c:pt>
                <c:pt idx="5918">
                  <c:v>44978</c:v>
                </c:pt>
                <c:pt idx="5919">
                  <c:v>45044</c:v>
                </c:pt>
                <c:pt idx="5920">
                  <c:v>45027</c:v>
                </c:pt>
                <c:pt idx="5921">
                  <c:v>44850</c:v>
                </c:pt>
                <c:pt idx="5922">
                  <c:v>45068</c:v>
                </c:pt>
                <c:pt idx="5923">
                  <c:v>44964</c:v>
                </c:pt>
                <c:pt idx="5924">
                  <c:v>45006</c:v>
                </c:pt>
                <c:pt idx="5925">
                  <c:v>44846</c:v>
                </c:pt>
                <c:pt idx="5926">
                  <c:v>45051</c:v>
                </c:pt>
                <c:pt idx="5927">
                  <c:v>45087</c:v>
                </c:pt>
                <c:pt idx="5928">
                  <c:v>45098</c:v>
                </c:pt>
                <c:pt idx="5929">
                  <c:v>45089</c:v>
                </c:pt>
                <c:pt idx="5930">
                  <c:v>44963</c:v>
                </c:pt>
                <c:pt idx="5931">
                  <c:v>44893</c:v>
                </c:pt>
                <c:pt idx="5932">
                  <c:v>45034</c:v>
                </c:pt>
                <c:pt idx="5933">
                  <c:v>45092</c:v>
                </c:pt>
                <c:pt idx="5934">
                  <c:v>44827</c:v>
                </c:pt>
                <c:pt idx="5935">
                  <c:v>44890</c:v>
                </c:pt>
                <c:pt idx="5936">
                  <c:v>44924</c:v>
                </c:pt>
                <c:pt idx="5937">
                  <c:v>44992</c:v>
                </c:pt>
                <c:pt idx="5938">
                  <c:v>45019</c:v>
                </c:pt>
                <c:pt idx="5939">
                  <c:v>45061</c:v>
                </c:pt>
                <c:pt idx="5940">
                  <c:v>44887</c:v>
                </c:pt>
                <c:pt idx="5941">
                  <c:v>45097</c:v>
                </c:pt>
                <c:pt idx="5942">
                  <c:v>44901</c:v>
                </c:pt>
                <c:pt idx="5943">
                  <c:v>44965</c:v>
                </c:pt>
                <c:pt idx="5944">
                  <c:v>44945</c:v>
                </c:pt>
                <c:pt idx="5945">
                  <c:v>44972</c:v>
                </c:pt>
                <c:pt idx="5946">
                  <c:v>45001</c:v>
                </c:pt>
                <c:pt idx="5947">
                  <c:v>44896</c:v>
                </c:pt>
                <c:pt idx="5948">
                  <c:v>45045</c:v>
                </c:pt>
                <c:pt idx="5949">
                  <c:v>45010</c:v>
                </c:pt>
                <c:pt idx="5950">
                  <c:v>44811</c:v>
                </c:pt>
                <c:pt idx="5951">
                  <c:v>44952</c:v>
                </c:pt>
                <c:pt idx="5952">
                  <c:v>44801</c:v>
                </c:pt>
                <c:pt idx="5953">
                  <c:v>45021</c:v>
                </c:pt>
                <c:pt idx="5954">
                  <c:v>44848</c:v>
                </c:pt>
                <c:pt idx="5955">
                  <c:v>45072</c:v>
                </c:pt>
                <c:pt idx="5956">
                  <c:v>44743</c:v>
                </c:pt>
                <c:pt idx="5957">
                  <c:v>44957</c:v>
                </c:pt>
                <c:pt idx="5958">
                  <c:v>44982</c:v>
                </c:pt>
                <c:pt idx="5959">
                  <c:v>45027</c:v>
                </c:pt>
                <c:pt idx="5960">
                  <c:v>45045</c:v>
                </c:pt>
                <c:pt idx="5961">
                  <c:v>45064</c:v>
                </c:pt>
                <c:pt idx="5962">
                  <c:v>44771</c:v>
                </c:pt>
                <c:pt idx="5963">
                  <c:v>45051</c:v>
                </c:pt>
                <c:pt idx="5964">
                  <c:v>44879</c:v>
                </c:pt>
                <c:pt idx="5965">
                  <c:v>44786</c:v>
                </c:pt>
                <c:pt idx="5966">
                  <c:v>44751</c:v>
                </c:pt>
                <c:pt idx="5967">
                  <c:v>45045</c:v>
                </c:pt>
                <c:pt idx="5968">
                  <c:v>44792</c:v>
                </c:pt>
                <c:pt idx="5969">
                  <c:v>44803</c:v>
                </c:pt>
                <c:pt idx="5970">
                  <c:v>44820</c:v>
                </c:pt>
                <c:pt idx="5971">
                  <c:v>44820</c:v>
                </c:pt>
                <c:pt idx="5972">
                  <c:v>44837</c:v>
                </c:pt>
                <c:pt idx="5973">
                  <c:v>44847</c:v>
                </c:pt>
                <c:pt idx="5974">
                  <c:v>44870</c:v>
                </c:pt>
                <c:pt idx="5975">
                  <c:v>44894</c:v>
                </c:pt>
                <c:pt idx="5976">
                  <c:v>44901</c:v>
                </c:pt>
                <c:pt idx="5977">
                  <c:v>44896</c:v>
                </c:pt>
                <c:pt idx="5978">
                  <c:v>44905</c:v>
                </c:pt>
                <c:pt idx="5979">
                  <c:v>44924</c:v>
                </c:pt>
                <c:pt idx="5980">
                  <c:v>44924</c:v>
                </c:pt>
                <c:pt idx="5981">
                  <c:v>44936</c:v>
                </c:pt>
                <c:pt idx="5982">
                  <c:v>44931</c:v>
                </c:pt>
                <c:pt idx="5983">
                  <c:v>44936</c:v>
                </c:pt>
                <c:pt idx="5984">
                  <c:v>44948</c:v>
                </c:pt>
                <c:pt idx="5985">
                  <c:v>44959</c:v>
                </c:pt>
                <c:pt idx="5986">
                  <c:v>44943</c:v>
                </c:pt>
                <c:pt idx="5987">
                  <c:v>44986</c:v>
                </c:pt>
                <c:pt idx="5988">
                  <c:v>44988</c:v>
                </c:pt>
                <c:pt idx="5989">
                  <c:v>45011</c:v>
                </c:pt>
                <c:pt idx="5990">
                  <c:v>45020</c:v>
                </c:pt>
                <c:pt idx="5991">
                  <c:v>45025</c:v>
                </c:pt>
                <c:pt idx="5992">
                  <c:v>45028</c:v>
                </c:pt>
                <c:pt idx="5993">
                  <c:v>45035</c:v>
                </c:pt>
                <c:pt idx="5994">
                  <c:v>45051</c:v>
                </c:pt>
                <c:pt idx="5995">
                  <c:v>45062</c:v>
                </c:pt>
                <c:pt idx="5996">
                  <c:v>45069</c:v>
                </c:pt>
                <c:pt idx="5997">
                  <c:v>45083</c:v>
                </c:pt>
                <c:pt idx="5998">
                  <c:v>45096</c:v>
                </c:pt>
                <c:pt idx="5999">
                  <c:v>45090</c:v>
                </c:pt>
                <c:pt idx="6000">
                  <c:v>45085</c:v>
                </c:pt>
                <c:pt idx="6001">
                  <c:v>45096</c:v>
                </c:pt>
                <c:pt idx="6002">
                  <c:v>45100</c:v>
                </c:pt>
                <c:pt idx="6003">
                  <c:v>45102</c:v>
                </c:pt>
                <c:pt idx="6004">
                  <c:v>44745</c:v>
                </c:pt>
                <c:pt idx="6005">
                  <c:v>44743</c:v>
                </c:pt>
                <c:pt idx="6006">
                  <c:v>44748</c:v>
                </c:pt>
                <c:pt idx="6007">
                  <c:v>44749</c:v>
                </c:pt>
                <c:pt idx="6008">
                  <c:v>44750</c:v>
                </c:pt>
                <c:pt idx="6009">
                  <c:v>44748</c:v>
                </c:pt>
                <c:pt idx="6010">
                  <c:v>44752</c:v>
                </c:pt>
                <c:pt idx="6011">
                  <c:v>44753</c:v>
                </c:pt>
                <c:pt idx="6012">
                  <c:v>44755</c:v>
                </c:pt>
                <c:pt idx="6013">
                  <c:v>44756</c:v>
                </c:pt>
                <c:pt idx="6014">
                  <c:v>44757</c:v>
                </c:pt>
                <c:pt idx="6015">
                  <c:v>44761</c:v>
                </c:pt>
                <c:pt idx="6016">
                  <c:v>44761</c:v>
                </c:pt>
                <c:pt idx="6017">
                  <c:v>44747</c:v>
                </c:pt>
                <c:pt idx="6018">
                  <c:v>44762</c:v>
                </c:pt>
                <c:pt idx="6019">
                  <c:v>44766</c:v>
                </c:pt>
                <c:pt idx="6020">
                  <c:v>44761</c:v>
                </c:pt>
                <c:pt idx="6021">
                  <c:v>44771</c:v>
                </c:pt>
                <c:pt idx="6022">
                  <c:v>44772</c:v>
                </c:pt>
                <c:pt idx="6023">
                  <c:v>44772</c:v>
                </c:pt>
                <c:pt idx="6024">
                  <c:v>44778</c:v>
                </c:pt>
                <c:pt idx="6025">
                  <c:v>44779</c:v>
                </c:pt>
                <c:pt idx="6026">
                  <c:v>44768</c:v>
                </c:pt>
                <c:pt idx="6027">
                  <c:v>44782</c:v>
                </c:pt>
                <c:pt idx="6028">
                  <c:v>44784</c:v>
                </c:pt>
                <c:pt idx="6029">
                  <c:v>44785</c:v>
                </c:pt>
                <c:pt idx="6030">
                  <c:v>44783</c:v>
                </c:pt>
                <c:pt idx="6031">
                  <c:v>44786</c:v>
                </c:pt>
                <c:pt idx="6032">
                  <c:v>44788</c:v>
                </c:pt>
                <c:pt idx="6033">
                  <c:v>44788</c:v>
                </c:pt>
                <c:pt idx="6034">
                  <c:v>44788</c:v>
                </c:pt>
                <c:pt idx="6035">
                  <c:v>44788</c:v>
                </c:pt>
                <c:pt idx="6036">
                  <c:v>44789</c:v>
                </c:pt>
                <c:pt idx="6037">
                  <c:v>44789</c:v>
                </c:pt>
                <c:pt idx="6038">
                  <c:v>44790</c:v>
                </c:pt>
                <c:pt idx="6039">
                  <c:v>44796</c:v>
                </c:pt>
                <c:pt idx="6040">
                  <c:v>44794</c:v>
                </c:pt>
                <c:pt idx="6041">
                  <c:v>44799</c:v>
                </c:pt>
                <c:pt idx="6042">
                  <c:v>44800</c:v>
                </c:pt>
                <c:pt idx="6043">
                  <c:v>44801</c:v>
                </c:pt>
                <c:pt idx="6044">
                  <c:v>44804</c:v>
                </c:pt>
                <c:pt idx="6045">
                  <c:v>44800</c:v>
                </c:pt>
                <c:pt idx="6046">
                  <c:v>44805</c:v>
                </c:pt>
                <c:pt idx="6047">
                  <c:v>44806</c:v>
                </c:pt>
                <c:pt idx="6048">
                  <c:v>44809</c:v>
                </c:pt>
                <c:pt idx="6049">
                  <c:v>44806</c:v>
                </c:pt>
                <c:pt idx="6050">
                  <c:v>44812</c:v>
                </c:pt>
                <c:pt idx="6051">
                  <c:v>44812</c:v>
                </c:pt>
                <c:pt idx="6052">
                  <c:v>44814</c:v>
                </c:pt>
                <c:pt idx="6053">
                  <c:v>44816</c:v>
                </c:pt>
                <c:pt idx="6054">
                  <c:v>44817</c:v>
                </c:pt>
                <c:pt idx="6055">
                  <c:v>44818</c:v>
                </c:pt>
                <c:pt idx="6056">
                  <c:v>44819</c:v>
                </c:pt>
                <c:pt idx="6057">
                  <c:v>44819</c:v>
                </c:pt>
                <c:pt idx="6058">
                  <c:v>44820</c:v>
                </c:pt>
                <c:pt idx="6059">
                  <c:v>44821</c:v>
                </c:pt>
                <c:pt idx="6060">
                  <c:v>44822</c:v>
                </c:pt>
                <c:pt idx="6061">
                  <c:v>44825</c:v>
                </c:pt>
                <c:pt idx="6062">
                  <c:v>44829</c:v>
                </c:pt>
                <c:pt idx="6063">
                  <c:v>44831</c:v>
                </c:pt>
                <c:pt idx="6064">
                  <c:v>44832</c:v>
                </c:pt>
                <c:pt idx="6065">
                  <c:v>44831</c:v>
                </c:pt>
                <c:pt idx="6066">
                  <c:v>44832</c:v>
                </c:pt>
                <c:pt idx="6067">
                  <c:v>44835</c:v>
                </c:pt>
                <c:pt idx="6068">
                  <c:v>44837</c:v>
                </c:pt>
                <c:pt idx="6069">
                  <c:v>44834</c:v>
                </c:pt>
                <c:pt idx="6070">
                  <c:v>44839</c:v>
                </c:pt>
                <c:pt idx="6071">
                  <c:v>44841</c:v>
                </c:pt>
                <c:pt idx="6072">
                  <c:v>44842</c:v>
                </c:pt>
                <c:pt idx="6073">
                  <c:v>44841</c:v>
                </c:pt>
                <c:pt idx="6074">
                  <c:v>44843</c:v>
                </c:pt>
                <c:pt idx="6075">
                  <c:v>44838</c:v>
                </c:pt>
                <c:pt idx="6076">
                  <c:v>44849</c:v>
                </c:pt>
                <c:pt idx="6077">
                  <c:v>44852</c:v>
                </c:pt>
                <c:pt idx="6078">
                  <c:v>44855</c:v>
                </c:pt>
                <c:pt idx="6079">
                  <c:v>44850</c:v>
                </c:pt>
                <c:pt idx="6080">
                  <c:v>44859</c:v>
                </c:pt>
                <c:pt idx="6081">
                  <c:v>44856</c:v>
                </c:pt>
                <c:pt idx="6082">
                  <c:v>44865</c:v>
                </c:pt>
                <c:pt idx="6083">
                  <c:v>44865</c:v>
                </c:pt>
                <c:pt idx="6084">
                  <c:v>44843</c:v>
                </c:pt>
                <c:pt idx="6085">
                  <c:v>44868</c:v>
                </c:pt>
                <c:pt idx="6086">
                  <c:v>44866</c:v>
                </c:pt>
                <c:pt idx="6087">
                  <c:v>44869</c:v>
                </c:pt>
                <c:pt idx="6088">
                  <c:v>44876</c:v>
                </c:pt>
                <c:pt idx="6089">
                  <c:v>44880</c:v>
                </c:pt>
                <c:pt idx="6090">
                  <c:v>44880</c:v>
                </c:pt>
                <c:pt idx="6091">
                  <c:v>44881</c:v>
                </c:pt>
                <c:pt idx="6092">
                  <c:v>44884</c:v>
                </c:pt>
                <c:pt idx="6093">
                  <c:v>44886</c:v>
                </c:pt>
                <c:pt idx="6094">
                  <c:v>44887</c:v>
                </c:pt>
                <c:pt idx="6095">
                  <c:v>44886</c:v>
                </c:pt>
                <c:pt idx="6096">
                  <c:v>44886</c:v>
                </c:pt>
                <c:pt idx="6097">
                  <c:v>44889</c:v>
                </c:pt>
                <c:pt idx="6098">
                  <c:v>44890</c:v>
                </c:pt>
                <c:pt idx="6099">
                  <c:v>44889</c:v>
                </c:pt>
                <c:pt idx="6100">
                  <c:v>44891</c:v>
                </c:pt>
                <c:pt idx="6101">
                  <c:v>44892</c:v>
                </c:pt>
                <c:pt idx="6102">
                  <c:v>44890</c:v>
                </c:pt>
                <c:pt idx="6103">
                  <c:v>44879</c:v>
                </c:pt>
                <c:pt idx="6104">
                  <c:v>44893</c:v>
                </c:pt>
                <c:pt idx="6105">
                  <c:v>44897</c:v>
                </c:pt>
                <c:pt idx="6106">
                  <c:v>44881</c:v>
                </c:pt>
                <c:pt idx="6107">
                  <c:v>44902</c:v>
                </c:pt>
                <c:pt idx="6108">
                  <c:v>44901</c:v>
                </c:pt>
                <c:pt idx="6109">
                  <c:v>44907</c:v>
                </c:pt>
                <c:pt idx="6110">
                  <c:v>44906</c:v>
                </c:pt>
                <c:pt idx="6111">
                  <c:v>44911</c:v>
                </c:pt>
                <c:pt idx="6112">
                  <c:v>44917</c:v>
                </c:pt>
                <c:pt idx="6113">
                  <c:v>44917</c:v>
                </c:pt>
                <c:pt idx="6114">
                  <c:v>44918</c:v>
                </c:pt>
                <c:pt idx="6115">
                  <c:v>44919</c:v>
                </c:pt>
                <c:pt idx="6116">
                  <c:v>44925</c:v>
                </c:pt>
                <c:pt idx="6117">
                  <c:v>44923</c:v>
                </c:pt>
                <c:pt idx="6118">
                  <c:v>44926</c:v>
                </c:pt>
                <c:pt idx="6119">
                  <c:v>44924</c:v>
                </c:pt>
                <c:pt idx="6120">
                  <c:v>44927</c:v>
                </c:pt>
                <c:pt idx="6121">
                  <c:v>44927</c:v>
                </c:pt>
                <c:pt idx="6122">
                  <c:v>44934</c:v>
                </c:pt>
                <c:pt idx="6123">
                  <c:v>44934</c:v>
                </c:pt>
                <c:pt idx="6124">
                  <c:v>44936</c:v>
                </c:pt>
                <c:pt idx="6125">
                  <c:v>44936</c:v>
                </c:pt>
                <c:pt idx="6126">
                  <c:v>44943</c:v>
                </c:pt>
                <c:pt idx="6127">
                  <c:v>44944</c:v>
                </c:pt>
                <c:pt idx="6128">
                  <c:v>44945</c:v>
                </c:pt>
                <c:pt idx="6129">
                  <c:v>44952</c:v>
                </c:pt>
                <c:pt idx="6130">
                  <c:v>44952</c:v>
                </c:pt>
                <c:pt idx="6131">
                  <c:v>44954</c:v>
                </c:pt>
                <c:pt idx="6132">
                  <c:v>44955</c:v>
                </c:pt>
                <c:pt idx="6133">
                  <c:v>44963</c:v>
                </c:pt>
                <c:pt idx="6134">
                  <c:v>44964</c:v>
                </c:pt>
                <c:pt idx="6135">
                  <c:v>44964</c:v>
                </c:pt>
                <c:pt idx="6136">
                  <c:v>44967</c:v>
                </c:pt>
                <c:pt idx="6137">
                  <c:v>44970</c:v>
                </c:pt>
                <c:pt idx="6138">
                  <c:v>44972</c:v>
                </c:pt>
                <c:pt idx="6139">
                  <c:v>44973</c:v>
                </c:pt>
                <c:pt idx="6140">
                  <c:v>44974</c:v>
                </c:pt>
                <c:pt idx="6141">
                  <c:v>44976</c:v>
                </c:pt>
                <c:pt idx="6142">
                  <c:v>44976</c:v>
                </c:pt>
                <c:pt idx="6143">
                  <c:v>44978</c:v>
                </c:pt>
                <c:pt idx="6144">
                  <c:v>44978</c:v>
                </c:pt>
                <c:pt idx="6145">
                  <c:v>44979</c:v>
                </c:pt>
                <c:pt idx="6146">
                  <c:v>44980</c:v>
                </c:pt>
                <c:pt idx="6147">
                  <c:v>44980</c:v>
                </c:pt>
                <c:pt idx="6148">
                  <c:v>44983</c:v>
                </c:pt>
                <c:pt idx="6149">
                  <c:v>44985</c:v>
                </c:pt>
                <c:pt idx="6150">
                  <c:v>44981</c:v>
                </c:pt>
                <c:pt idx="6151">
                  <c:v>44990</c:v>
                </c:pt>
                <c:pt idx="6152">
                  <c:v>44990</c:v>
                </c:pt>
                <c:pt idx="6153">
                  <c:v>44993</c:v>
                </c:pt>
                <c:pt idx="6154">
                  <c:v>44996</c:v>
                </c:pt>
                <c:pt idx="6155">
                  <c:v>45001</c:v>
                </c:pt>
                <c:pt idx="6156">
                  <c:v>45003</c:v>
                </c:pt>
                <c:pt idx="6157">
                  <c:v>45004</c:v>
                </c:pt>
                <c:pt idx="6158">
                  <c:v>45006</c:v>
                </c:pt>
                <c:pt idx="6159">
                  <c:v>45007</c:v>
                </c:pt>
                <c:pt idx="6160">
                  <c:v>45008</c:v>
                </c:pt>
                <c:pt idx="6161">
                  <c:v>45008</c:v>
                </c:pt>
                <c:pt idx="6162">
                  <c:v>45008</c:v>
                </c:pt>
                <c:pt idx="6163">
                  <c:v>45008</c:v>
                </c:pt>
                <c:pt idx="6164">
                  <c:v>45013</c:v>
                </c:pt>
                <c:pt idx="6165">
                  <c:v>45014</c:v>
                </c:pt>
                <c:pt idx="6166">
                  <c:v>45014</c:v>
                </c:pt>
                <c:pt idx="6167">
                  <c:v>45015</c:v>
                </c:pt>
                <c:pt idx="6168">
                  <c:v>45019</c:v>
                </c:pt>
                <c:pt idx="6169">
                  <c:v>45024</c:v>
                </c:pt>
                <c:pt idx="6170">
                  <c:v>45030</c:v>
                </c:pt>
                <c:pt idx="6171">
                  <c:v>45032</c:v>
                </c:pt>
                <c:pt idx="6172">
                  <c:v>45031</c:v>
                </c:pt>
                <c:pt idx="6173">
                  <c:v>45034</c:v>
                </c:pt>
                <c:pt idx="6174">
                  <c:v>45038</c:v>
                </c:pt>
                <c:pt idx="6175">
                  <c:v>45038</c:v>
                </c:pt>
                <c:pt idx="6176">
                  <c:v>45040</c:v>
                </c:pt>
                <c:pt idx="6177">
                  <c:v>45043</c:v>
                </c:pt>
                <c:pt idx="6178">
                  <c:v>45026</c:v>
                </c:pt>
                <c:pt idx="6179">
                  <c:v>45045</c:v>
                </c:pt>
                <c:pt idx="6180">
                  <c:v>45055</c:v>
                </c:pt>
                <c:pt idx="6181">
                  <c:v>45055</c:v>
                </c:pt>
                <c:pt idx="6182">
                  <c:v>45056</c:v>
                </c:pt>
                <c:pt idx="6183">
                  <c:v>45050</c:v>
                </c:pt>
                <c:pt idx="6184">
                  <c:v>45061</c:v>
                </c:pt>
                <c:pt idx="6185">
                  <c:v>45061</c:v>
                </c:pt>
                <c:pt idx="6186">
                  <c:v>45063</c:v>
                </c:pt>
                <c:pt idx="6187">
                  <c:v>45062</c:v>
                </c:pt>
                <c:pt idx="6188">
                  <c:v>45065</c:v>
                </c:pt>
                <c:pt idx="6189">
                  <c:v>45067</c:v>
                </c:pt>
                <c:pt idx="6190">
                  <c:v>45068</c:v>
                </c:pt>
                <c:pt idx="6191">
                  <c:v>45070</c:v>
                </c:pt>
                <c:pt idx="6192">
                  <c:v>45071</c:v>
                </c:pt>
                <c:pt idx="6193">
                  <c:v>45072</c:v>
                </c:pt>
                <c:pt idx="6194">
                  <c:v>45074</c:v>
                </c:pt>
                <c:pt idx="6195">
                  <c:v>45079</c:v>
                </c:pt>
                <c:pt idx="6196">
                  <c:v>45082</c:v>
                </c:pt>
                <c:pt idx="6197">
                  <c:v>45084</c:v>
                </c:pt>
                <c:pt idx="6198">
                  <c:v>45083</c:v>
                </c:pt>
                <c:pt idx="6199">
                  <c:v>45087</c:v>
                </c:pt>
                <c:pt idx="6200">
                  <c:v>45087</c:v>
                </c:pt>
                <c:pt idx="6201">
                  <c:v>45088</c:v>
                </c:pt>
                <c:pt idx="6202">
                  <c:v>45086</c:v>
                </c:pt>
                <c:pt idx="6203">
                  <c:v>45090</c:v>
                </c:pt>
                <c:pt idx="6204">
                  <c:v>45091</c:v>
                </c:pt>
                <c:pt idx="6205">
                  <c:v>45092</c:v>
                </c:pt>
                <c:pt idx="6206">
                  <c:v>45092</c:v>
                </c:pt>
                <c:pt idx="6207">
                  <c:v>45092</c:v>
                </c:pt>
                <c:pt idx="6208">
                  <c:v>45092</c:v>
                </c:pt>
                <c:pt idx="6209">
                  <c:v>45099</c:v>
                </c:pt>
                <c:pt idx="6210">
                  <c:v>45100</c:v>
                </c:pt>
                <c:pt idx="6211">
                  <c:v>45103</c:v>
                </c:pt>
                <c:pt idx="6212">
                  <c:v>45105</c:v>
                </c:pt>
                <c:pt idx="6213">
                  <c:v>45105</c:v>
                </c:pt>
                <c:pt idx="6214">
                  <c:v>45106</c:v>
                </c:pt>
                <c:pt idx="6215">
                  <c:v>44894</c:v>
                </c:pt>
                <c:pt idx="6216">
                  <c:v>44903</c:v>
                </c:pt>
                <c:pt idx="6217">
                  <c:v>44746</c:v>
                </c:pt>
                <c:pt idx="6218">
                  <c:v>44999</c:v>
                </c:pt>
                <c:pt idx="6219">
                  <c:v>44851</c:v>
                </c:pt>
                <c:pt idx="6220">
                  <c:v>45036</c:v>
                </c:pt>
                <c:pt idx="6221">
                  <c:v>45097</c:v>
                </c:pt>
                <c:pt idx="6222">
                  <c:v>44879</c:v>
                </c:pt>
                <c:pt idx="6223">
                  <c:v>44957</c:v>
                </c:pt>
                <c:pt idx="6224">
                  <c:v>45078</c:v>
                </c:pt>
                <c:pt idx="6225">
                  <c:v>44903</c:v>
                </c:pt>
                <c:pt idx="6226">
                  <c:v>45099</c:v>
                </c:pt>
                <c:pt idx="6227">
                  <c:v>44799</c:v>
                </c:pt>
                <c:pt idx="6228">
                  <c:v>44913</c:v>
                </c:pt>
                <c:pt idx="6229">
                  <c:v>45102</c:v>
                </c:pt>
                <c:pt idx="6230">
                  <c:v>44996</c:v>
                </c:pt>
                <c:pt idx="6231">
                  <c:v>45092</c:v>
                </c:pt>
                <c:pt idx="6232">
                  <c:v>45009</c:v>
                </c:pt>
                <c:pt idx="6233">
                  <c:v>45057</c:v>
                </c:pt>
                <c:pt idx="6234">
                  <c:v>44865</c:v>
                </c:pt>
                <c:pt idx="6235">
                  <c:v>45022</c:v>
                </c:pt>
                <c:pt idx="6236">
                  <c:v>44959</c:v>
                </c:pt>
                <c:pt idx="6237">
                  <c:v>44853</c:v>
                </c:pt>
                <c:pt idx="6238">
                  <c:v>44824</c:v>
                </c:pt>
                <c:pt idx="6239">
                  <c:v>44980</c:v>
                </c:pt>
                <c:pt idx="6240">
                  <c:v>44748</c:v>
                </c:pt>
                <c:pt idx="6241">
                  <c:v>44798</c:v>
                </c:pt>
                <c:pt idx="6242">
                  <c:v>44917</c:v>
                </c:pt>
                <c:pt idx="6243">
                  <c:v>44756</c:v>
                </c:pt>
                <c:pt idx="6244">
                  <c:v>44761</c:v>
                </c:pt>
                <c:pt idx="6245">
                  <c:v>45010</c:v>
                </c:pt>
                <c:pt idx="6246">
                  <c:v>44812</c:v>
                </c:pt>
                <c:pt idx="6247">
                  <c:v>44825</c:v>
                </c:pt>
                <c:pt idx="6248">
                  <c:v>45105</c:v>
                </c:pt>
                <c:pt idx="6249">
                  <c:v>45001</c:v>
                </c:pt>
                <c:pt idx="6250">
                  <c:v>44811</c:v>
                </c:pt>
                <c:pt idx="6251">
                  <c:v>44769</c:v>
                </c:pt>
                <c:pt idx="6252">
                  <c:v>44758</c:v>
                </c:pt>
                <c:pt idx="6253">
                  <c:v>44851</c:v>
                </c:pt>
                <c:pt idx="6254">
                  <c:v>44846</c:v>
                </c:pt>
                <c:pt idx="6255">
                  <c:v>44867</c:v>
                </c:pt>
                <c:pt idx="6256">
                  <c:v>44908</c:v>
                </c:pt>
                <c:pt idx="6257">
                  <c:v>44826</c:v>
                </c:pt>
                <c:pt idx="6258">
                  <c:v>44828</c:v>
                </c:pt>
                <c:pt idx="6259">
                  <c:v>44884</c:v>
                </c:pt>
                <c:pt idx="6260">
                  <c:v>45009</c:v>
                </c:pt>
                <c:pt idx="6261">
                  <c:v>45030</c:v>
                </c:pt>
                <c:pt idx="6262">
                  <c:v>44941</c:v>
                </c:pt>
                <c:pt idx="6263">
                  <c:v>45022</c:v>
                </c:pt>
                <c:pt idx="6264">
                  <c:v>45049</c:v>
                </c:pt>
                <c:pt idx="6265">
                  <c:v>44912</c:v>
                </c:pt>
                <c:pt idx="6266">
                  <c:v>44883</c:v>
                </c:pt>
                <c:pt idx="6267">
                  <c:v>44839</c:v>
                </c:pt>
                <c:pt idx="6268">
                  <c:v>45069</c:v>
                </c:pt>
                <c:pt idx="6269">
                  <c:v>45007</c:v>
                </c:pt>
                <c:pt idx="6270">
                  <c:v>44993</c:v>
                </c:pt>
                <c:pt idx="6271">
                  <c:v>44828</c:v>
                </c:pt>
                <c:pt idx="6272">
                  <c:v>44964</c:v>
                </c:pt>
                <c:pt idx="6273">
                  <c:v>44949</c:v>
                </c:pt>
                <c:pt idx="6274">
                  <c:v>44771</c:v>
                </c:pt>
                <c:pt idx="6275">
                  <c:v>45013</c:v>
                </c:pt>
                <c:pt idx="6276">
                  <c:v>44918</c:v>
                </c:pt>
                <c:pt idx="6277">
                  <c:v>44831</c:v>
                </c:pt>
                <c:pt idx="6278">
                  <c:v>44917</c:v>
                </c:pt>
                <c:pt idx="6279">
                  <c:v>45034</c:v>
                </c:pt>
                <c:pt idx="6280">
                  <c:v>45040</c:v>
                </c:pt>
                <c:pt idx="6281">
                  <c:v>44838</c:v>
                </c:pt>
                <c:pt idx="6282">
                  <c:v>45000</c:v>
                </c:pt>
                <c:pt idx="6283">
                  <c:v>45083</c:v>
                </c:pt>
                <c:pt idx="6284">
                  <c:v>45029</c:v>
                </c:pt>
                <c:pt idx="6285">
                  <c:v>45035</c:v>
                </c:pt>
                <c:pt idx="6286">
                  <c:v>44951</c:v>
                </c:pt>
                <c:pt idx="6287">
                  <c:v>44820</c:v>
                </c:pt>
                <c:pt idx="6288">
                  <c:v>45022</c:v>
                </c:pt>
                <c:pt idx="6289">
                  <c:v>44988</c:v>
                </c:pt>
                <c:pt idx="6290">
                  <c:v>44905</c:v>
                </c:pt>
                <c:pt idx="6291">
                  <c:v>45012</c:v>
                </c:pt>
                <c:pt idx="6292">
                  <c:v>45083</c:v>
                </c:pt>
                <c:pt idx="6293">
                  <c:v>44961</c:v>
                </c:pt>
                <c:pt idx="6294">
                  <c:v>45061</c:v>
                </c:pt>
                <c:pt idx="6295">
                  <c:v>45006</c:v>
                </c:pt>
                <c:pt idx="6296">
                  <c:v>44863</c:v>
                </c:pt>
                <c:pt idx="6297">
                  <c:v>45023</c:v>
                </c:pt>
                <c:pt idx="6298">
                  <c:v>44846</c:v>
                </c:pt>
                <c:pt idx="6299">
                  <c:v>44790</c:v>
                </c:pt>
                <c:pt idx="6300">
                  <c:v>44809</c:v>
                </c:pt>
                <c:pt idx="6301">
                  <c:v>45007</c:v>
                </c:pt>
                <c:pt idx="6302">
                  <c:v>45066</c:v>
                </c:pt>
                <c:pt idx="6303">
                  <c:v>44895</c:v>
                </c:pt>
                <c:pt idx="6304">
                  <c:v>45019</c:v>
                </c:pt>
                <c:pt idx="6305">
                  <c:v>44748</c:v>
                </c:pt>
                <c:pt idx="6306">
                  <c:v>45101</c:v>
                </c:pt>
                <c:pt idx="6307">
                  <c:v>44947</c:v>
                </c:pt>
                <c:pt idx="6308">
                  <c:v>44788</c:v>
                </c:pt>
                <c:pt idx="6309">
                  <c:v>45006</c:v>
                </c:pt>
                <c:pt idx="6310">
                  <c:v>44966</c:v>
                </c:pt>
                <c:pt idx="6311">
                  <c:v>44776</c:v>
                </c:pt>
                <c:pt idx="6312">
                  <c:v>44984</c:v>
                </c:pt>
                <c:pt idx="6313">
                  <c:v>45034</c:v>
                </c:pt>
                <c:pt idx="6314">
                  <c:v>44860</c:v>
                </c:pt>
                <c:pt idx="6315">
                  <c:v>44911</c:v>
                </c:pt>
                <c:pt idx="6316">
                  <c:v>45007</c:v>
                </c:pt>
                <c:pt idx="6317">
                  <c:v>44771</c:v>
                </c:pt>
                <c:pt idx="6318">
                  <c:v>44814</c:v>
                </c:pt>
                <c:pt idx="6319">
                  <c:v>44814</c:v>
                </c:pt>
                <c:pt idx="6320">
                  <c:v>44806</c:v>
                </c:pt>
                <c:pt idx="6321">
                  <c:v>44909</c:v>
                </c:pt>
                <c:pt idx="6322">
                  <c:v>44910</c:v>
                </c:pt>
                <c:pt idx="6323">
                  <c:v>44942</c:v>
                </c:pt>
                <c:pt idx="6324">
                  <c:v>45056</c:v>
                </c:pt>
                <c:pt idx="6325">
                  <c:v>45072</c:v>
                </c:pt>
                <c:pt idx="6326">
                  <c:v>45094</c:v>
                </c:pt>
                <c:pt idx="6327">
                  <c:v>44791</c:v>
                </c:pt>
                <c:pt idx="6328">
                  <c:v>44860</c:v>
                </c:pt>
                <c:pt idx="6329">
                  <c:v>44901</c:v>
                </c:pt>
                <c:pt idx="6330">
                  <c:v>44806</c:v>
                </c:pt>
                <c:pt idx="6331">
                  <c:v>45003</c:v>
                </c:pt>
                <c:pt idx="6332">
                  <c:v>45011</c:v>
                </c:pt>
                <c:pt idx="6333">
                  <c:v>44750</c:v>
                </c:pt>
                <c:pt idx="6334">
                  <c:v>45105</c:v>
                </c:pt>
                <c:pt idx="6335">
                  <c:v>44946</c:v>
                </c:pt>
                <c:pt idx="6336">
                  <c:v>44907</c:v>
                </c:pt>
                <c:pt idx="6337">
                  <c:v>45049</c:v>
                </c:pt>
                <c:pt idx="6338">
                  <c:v>45064</c:v>
                </c:pt>
                <c:pt idx="6339">
                  <c:v>45066</c:v>
                </c:pt>
                <c:pt idx="6340">
                  <c:v>45069</c:v>
                </c:pt>
                <c:pt idx="6341">
                  <c:v>45103</c:v>
                </c:pt>
                <c:pt idx="6342">
                  <c:v>45014</c:v>
                </c:pt>
                <c:pt idx="6343">
                  <c:v>45017</c:v>
                </c:pt>
                <c:pt idx="6344">
                  <c:v>45071</c:v>
                </c:pt>
                <c:pt idx="6345">
                  <c:v>45094</c:v>
                </c:pt>
                <c:pt idx="6346">
                  <c:v>44876</c:v>
                </c:pt>
                <c:pt idx="6347">
                  <c:v>44922</c:v>
                </c:pt>
                <c:pt idx="6348">
                  <c:v>45056</c:v>
                </c:pt>
                <c:pt idx="6349">
                  <c:v>45096</c:v>
                </c:pt>
                <c:pt idx="6350">
                  <c:v>44865</c:v>
                </c:pt>
                <c:pt idx="6351">
                  <c:v>44875</c:v>
                </c:pt>
                <c:pt idx="6352">
                  <c:v>45097</c:v>
                </c:pt>
                <c:pt idx="6353">
                  <c:v>45081</c:v>
                </c:pt>
                <c:pt idx="6354">
                  <c:v>44770</c:v>
                </c:pt>
                <c:pt idx="6355">
                  <c:v>44921</c:v>
                </c:pt>
                <c:pt idx="6356">
                  <c:v>45094</c:v>
                </c:pt>
                <c:pt idx="6357">
                  <c:v>45091</c:v>
                </c:pt>
                <c:pt idx="6358">
                  <c:v>44916</c:v>
                </c:pt>
                <c:pt idx="6359">
                  <c:v>44915</c:v>
                </c:pt>
                <c:pt idx="6360">
                  <c:v>44974</c:v>
                </c:pt>
                <c:pt idx="6361">
                  <c:v>44897</c:v>
                </c:pt>
                <c:pt idx="6362">
                  <c:v>44791</c:v>
                </c:pt>
                <c:pt idx="6363">
                  <c:v>44902</c:v>
                </c:pt>
                <c:pt idx="6364">
                  <c:v>44937</c:v>
                </c:pt>
                <c:pt idx="6365">
                  <c:v>44952</c:v>
                </c:pt>
                <c:pt idx="6366">
                  <c:v>44987</c:v>
                </c:pt>
                <c:pt idx="6367">
                  <c:v>44799</c:v>
                </c:pt>
                <c:pt idx="6368">
                  <c:v>44875</c:v>
                </c:pt>
                <c:pt idx="6369">
                  <c:v>45007</c:v>
                </c:pt>
                <c:pt idx="6370">
                  <c:v>45061</c:v>
                </c:pt>
                <c:pt idx="6371">
                  <c:v>44921</c:v>
                </c:pt>
                <c:pt idx="6372">
                  <c:v>44937</c:v>
                </c:pt>
                <c:pt idx="6373">
                  <c:v>44875</c:v>
                </c:pt>
                <c:pt idx="6374">
                  <c:v>44890</c:v>
                </c:pt>
                <c:pt idx="6375">
                  <c:v>45098</c:v>
                </c:pt>
                <c:pt idx="6376">
                  <c:v>45098</c:v>
                </c:pt>
                <c:pt idx="6377">
                  <c:v>45040</c:v>
                </c:pt>
                <c:pt idx="6378">
                  <c:v>45085</c:v>
                </c:pt>
                <c:pt idx="6379">
                  <c:v>44895</c:v>
                </c:pt>
                <c:pt idx="6380">
                  <c:v>44874</c:v>
                </c:pt>
                <c:pt idx="6381">
                  <c:v>44941</c:v>
                </c:pt>
                <c:pt idx="6382">
                  <c:v>44941</c:v>
                </c:pt>
                <c:pt idx="6383">
                  <c:v>45048</c:v>
                </c:pt>
                <c:pt idx="6384">
                  <c:v>45041</c:v>
                </c:pt>
                <c:pt idx="6385">
                  <c:v>45070</c:v>
                </c:pt>
                <c:pt idx="6386">
                  <c:v>45105</c:v>
                </c:pt>
                <c:pt idx="6387">
                  <c:v>44798</c:v>
                </c:pt>
                <c:pt idx="6388">
                  <c:v>44748</c:v>
                </c:pt>
                <c:pt idx="6389">
                  <c:v>44831</c:v>
                </c:pt>
                <c:pt idx="6390">
                  <c:v>44763</c:v>
                </c:pt>
                <c:pt idx="6391">
                  <c:v>44754</c:v>
                </c:pt>
                <c:pt idx="6392">
                  <c:v>44835</c:v>
                </c:pt>
                <c:pt idx="6393">
                  <c:v>44843</c:v>
                </c:pt>
                <c:pt idx="6394">
                  <c:v>44845</c:v>
                </c:pt>
                <c:pt idx="6395">
                  <c:v>44854</c:v>
                </c:pt>
                <c:pt idx="6396">
                  <c:v>44912</c:v>
                </c:pt>
                <c:pt idx="6397">
                  <c:v>45006</c:v>
                </c:pt>
                <c:pt idx="6398">
                  <c:v>45041</c:v>
                </c:pt>
                <c:pt idx="6399">
                  <c:v>45045</c:v>
                </c:pt>
                <c:pt idx="6400">
                  <c:v>45055</c:v>
                </c:pt>
                <c:pt idx="6401">
                  <c:v>45056</c:v>
                </c:pt>
                <c:pt idx="6402">
                  <c:v>45087</c:v>
                </c:pt>
                <c:pt idx="6403">
                  <c:v>45073</c:v>
                </c:pt>
                <c:pt idx="6404">
                  <c:v>44743</c:v>
                </c:pt>
                <c:pt idx="6405">
                  <c:v>44752</c:v>
                </c:pt>
                <c:pt idx="6406">
                  <c:v>44754</c:v>
                </c:pt>
                <c:pt idx="6407">
                  <c:v>44755</c:v>
                </c:pt>
                <c:pt idx="6408">
                  <c:v>44753</c:v>
                </c:pt>
                <c:pt idx="6409">
                  <c:v>44757</c:v>
                </c:pt>
                <c:pt idx="6410">
                  <c:v>44768</c:v>
                </c:pt>
                <c:pt idx="6411">
                  <c:v>44776</c:v>
                </c:pt>
                <c:pt idx="6412">
                  <c:v>44763</c:v>
                </c:pt>
                <c:pt idx="6413">
                  <c:v>44786</c:v>
                </c:pt>
                <c:pt idx="6414">
                  <c:v>44787</c:v>
                </c:pt>
                <c:pt idx="6415">
                  <c:v>44788</c:v>
                </c:pt>
                <c:pt idx="6416">
                  <c:v>44789</c:v>
                </c:pt>
                <c:pt idx="6417">
                  <c:v>44790</c:v>
                </c:pt>
                <c:pt idx="6418">
                  <c:v>44783</c:v>
                </c:pt>
                <c:pt idx="6419">
                  <c:v>44791</c:v>
                </c:pt>
                <c:pt idx="6420">
                  <c:v>44793</c:v>
                </c:pt>
                <c:pt idx="6421">
                  <c:v>44800</c:v>
                </c:pt>
                <c:pt idx="6422">
                  <c:v>44800</c:v>
                </c:pt>
                <c:pt idx="6423">
                  <c:v>44799</c:v>
                </c:pt>
                <c:pt idx="6424">
                  <c:v>44810</c:v>
                </c:pt>
                <c:pt idx="6425">
                  <c:v>44814</c:v>
                </c:pt>
                <c:pt idx="6426">
                  <c:v>44816</c:v>
                </c:pt>
                <c:pt idx="6427">
                  <c:v>44838</c:v>
                </c:pt>
                <c:pt idx="6428">
                  <c:v>44773</c:v>
                </c:pt>
                <c:pt idx="6429">
                  <c:v>44840</c:v>
                </c:pt>
                <c:pt idx="6430">
                  <c:v>44845</c:v>
                </c:pt>
                <c:pt idx="6431">
                  <c:v>44833</c:v>
                </c:pt>
                <c:pt idx="6432">
                  <c:v>44850</c:v>
                </c:pt>
                <c:pt idx="6433">
                  <c:v>44852</c:v>
                </c:pt>
                <c:pt idx="6434">
                  <c:v>44852</c:v>
                </c:pt>
                <c:pt idx="6435">
                  <c:v>44854</c:v>
                </c:pt>
                <c:pt idx="6436">
                  <c:v>44852</c:v>
                </c:pt>
                <c:pt idx="6437">
                  <c:v>44852</c:v>
                </c:pt>
                <c:pt idx="6438">
                  <c:v>44859</c:v>
                </c:pt>
                <c:pt idx="6439">
                  <c:v>44865</c:v>
                </c:pt>
                <c:pt idx="6440">
                  <c:v>44858</c:v>
                </c:pt>
                <c:pt idx="6441">
                  <c:v>44874</c:v>
                </c:pt>
                <c:pt idx="6442">
                  <c:v>44898</c:v>
                </c:pt>
                <c:pt idx="6443">
                  <c:v>44898</c:v>
                </c:pt>
                <c:pt idx="6444">
                  <c:v>44901</c:v>
                </c:pt>
                <c:pt idx="6445">
                  <c:v>44902</c:v>
                </c:pt>
                <c:pt idx="6446">
                  <c:v>44911</c:v>
                </c:pt>
                <c:pt idx="6447">
                  <c:v>44913</c:v>
                </c:pt>
                <c:pt idx="6448">
                  <c:v>44919</c:v>
                </c:pt>
                <c:pt idx="6449">
                  <c:v>44932</c:v>
                </c:pt>
                <c:pt idx="6450">
                  <c:v>44932</c:v>
                </c:pt>
                <c:pt idx="6451">
                  <c:v>44945</c:v>
                </c:pt>
                <c:pt idx="6452">
                  <c:v>44945</c:v>
                </c:pt>
                <c:pt idx="6453">
                  <c:v>44950</c:v>
                </c:pt>
                <c:pt idx="6454">
                  <c:v>44951</c:v>
                </c:pt>
                <c:pt idx="6455">
                  <c:v>44958</c:v>
                </c:pt>
                <c:pt idx="6456">
                  <c:v>44959</c:v>
                </c:pt>
                <c:pt idx="6457">
                  <c:v>44968</c:v>
                </c:pt>
                <c:pt idx="6458">
                  <c:v>44968</c:v>
                </c:pt>
                <c:pt idx="6459">
                  <c:v>44975</c:v>
                </c:pt>
                <c:pt idx="6460">
                  <c:v>44980</c:v>
                </c:pt>
                <c:pt idx="6461">
                  <c:v>44988</c:v>
                </c:pt>
                <c:pt idx="6462">
                  <c:v>44998</c:v>
                </c:pt>
                <c:pt idx="6463">
                  <c:v>45001</c:v>
                </c:pt>
                <c:pt idx="6464">
                  <c:v>45018</c:v>
                </c:pt>
                <c:pt idx="6465">
                  <c:v>45020</c:v>
                </c:pt>
                <c:pt idx="6466">
                  <c:v>45027</c:v>
                </c:pt>
                <c:pt idx="6467">
                  <c:v>45035</c:v>
                </c:pt>
                <c:pt idx="6468">
                  <c:v>45050</c:v>
                </c:pt>
                <c:pt idx="6469">
                  <c:v>45052</c:v>
                </c:pt>
                <c:pt idx="6470">
                  <c:v>45050</c:v>
                </c:pt>
                <c:pt idx="6471">
                  <c:v>45066</c:v>
                </c:pt>
                <c:pt idx="6472">
                  <c:v>45081</c:v>
                </c:pt>
                <c:pt idx="6473">
                  <c:v>45080</c:v>
                </c:pt>
                <c:pt idx="6474">
                  <c:v>45085</c:v>
                </c:pt>
                <c:pt idx="6475">
                  <c:v>44909</c:v>
                </c:pt>
                <c:pt idx="6476">
                  <c:v>44951</c:v>
                </c:pt>
                <c:pt idx="6477">
                  <c:v>44964</c:v>
                </c:pt>
                <c:pt idx="6478">
                  <c:v>44887</c:v>
                </c:pt>
                <c:pt idx="6479">
                  <c:v>44746</c:v>
                </c:pt>
                <c:pt idx="6480">
                  <c:v>44898</c:v>
                </c:pt>
                <c:pt idx="6481">
                  <c:v>44956</c:v>
                </c:pt>
                <c:pt idx="6482">
                  <c:v>44888</c:v>
                </c:pt>
                <c:pt idx="6483">
                  <c:v>45033</c:v>
                </c:pt>
                <c:pt idx="6484">
                  <c:v>44830</c:v>
                </c:pt>
                <c:pt idx="6485">
                  <c:v>44865</c:v>
                </c:pt>
                <c:pt idx="6486">
                  <c:v>45077</c:v>
                </c:pt>
                <c:pt idx="6487">
                  <c:v>44824</c:v>
                </c:pt>
                <c:pt idx="6488">
                  <c:v>44796</c:v>
                </c:pt>
                <c:pt idx="6489">
                  <c:v>45091</c:v>
                </c:pt>
                <c:pt idx="6490">
                  <c:v>44806</c:v>
                </c:pt>
                <c:pt idx="6491">
                  <c:v>44860</c:v>
                </c:pt>
                <c:pt idx="6492">
                  <c:v>44767</c:v>
                </c:pt>
                <c:pt idx="6493">
                  <c:v>44911</c:v>
                </c:pt>
                <c:pt idx="6494">
                  <c:v>44797</c:v>
                </c:pt>
                <c:pt idx="6495">
                  <c:v>44763</c:v>
                </c:pt>
                <c:pt idx="6496">
                  <c:v>44750</c:v>
                </c:pt>
                <c:pt idx="6497">
                  <c:v>45084</c:v>
                </c:pt>
                <c:pt idx="6498">
                  <c:v>44842</c:v>
                </c:pt>
                <c:pt idx="6499">
                  <c:v>44845</c:v>
                </c:pt>
                <c:pt idx="6500">
                  <c:v>44936</c:v>
                </c:pt>
                <c:pt idx="6501">
                  <c:v>45014</c:v>
                </c:pt>
                <c:pt idx="6502">
                  <c:v>44847</c:v>
                </c:pt>
                <c:pt idx="6503">
                  <c:v>44869</c:v>
                </c:pt>
                <c:pt idx="6504">
                  <c:v>44847</c:v>
                </c:pt>
                <c:pt idx="6505">
                  <c:v>44915</c:v>
                </c:pt>
                <c:pt idx="6506">
                  <c:v>44907</c:v>
                </c:pt>
                <c:pt idx="6507">
                  <c:v>45000</c:v>
                </c:pt>
                <c:pt idx="6508">
                  <c:v>45070</c:v>
                </c:pt>
                <c:pt idx="6509">
                  <c:v>44860</c:v>
                </c:pt>
                <c:pt idx="6510">
                  <c:v>44981</c:v>
                </c:pt>
                <c:pt idx="6511">
                  <c:v>44777</c:v>
                </c:pt>
                <c:pt idx="6512">
                  <c:v>44862</c:v>
                </c:pt>
                <c:pt idx="6513">
                  <c:v>45037</c:v>
                </c:pt>
                <c:pt idx="6514">
                  <c:v>44799</c:v>
                </c:pt>
                <c:pt idx="6515">
                  <c:v>44847</c:v>
                </c:pt>
                <c:pt idx="6516">
                  <c:v>44851</c:v>
                </c:pt>
                <c:pt idx="6517">
                  <c:v>44756</c:v>
                </c:pt>
                <c:pt idx="6518">
                  <c:v>44798</c:v>
                </c:pt>
                <c:pt idx="6519">
                  <c:v>44891</c:v>
                </c:pt>
                <c:pt idx="6520">
                  <c:v>45090</c:v>
                </c:pt>
                <c:pt idx="6521">
                  <c:v>44835</c:v>
                </c:pt>
                <c:pt idx="6522">
                  <c:v>45047</c:v>
                </c:pt>
                <c:pt idx="6523">
                  <c:v>44855</c:v>
                </c:pt>
                <c:pt idx="6524">
                  <c:v>44775</c:v>
                </c:pt>
                <c:pt idx="6525">
                  <c:v>44869</c:v>
                </c:pt>
                <c:pt idx="6526">
                  <c:v>45071</c:v>
                </c:pt>
                <c:pt idx="6527">
                  <c:v>45044</c:v>
                </c:pt>
                <c:pt idx="6528">
                  <c:v>44804</c:v>
                </c:pt>
                <c:pt idx="6529">
                  <c:v>44863</c:v>
                </c:pt>
                <c:pt idx="6530">
                  <c:v>44879</c:v>
                </c:pt>
                <c:pt idx="6531">
                  <c:v>44759</c:v>
                </c:pt>
                <c:pt idx="6532">
                  <c:v>44831</c:v>
                </c:pt>
                <c:pt idx="6533">
                  <c:v>44951</c:v>
                </c:pt>
                <c:pt idx="6534">
                  <c:v>44831</c:v>
                </c:pt>
                <c:pt idx="6535">
                  <c:v>44883</c:v>
                </c:pt>
                <c:pt idx="6536">
                  <c:v>44902</c:v>
                </c:pt>
                <c:pt idx="6537">
                  <c:v>44853</c:v>
                </c:pt>
                <c:pt idx="6538">
                  <c:v>44776</c:v>
                </c:pt>
                <c:pt idx="6539">
                  <c:v>44952</c:v>
                </c:pt>
                <c:pt idx="6540">
                  <c:v>44974</c:v>
                </c:pt>
                <c:pt idx="6541">
                  <c:v>44902</c:v>
                </c:pt>
                <c:pt idx="6542">
                  <c:v>44869</c:v>
                </c:pt>
                <c:pt idx="6543">
                  <c:v>44858</c:v>
                </c:pt>
                <c:pt idx="6544">
                  <c:v>44743</c:v>
                </c:pt>
                <c:pt idx="6545">
                  <c:v>44946</c:v>
                </c:pt>
                <c:pt idx="6546">
                  <c:v>45038</c:v>
                </c:pt>
                <c:pt idx="6547">
                  <c:v>44772</c:v>
                </c:pt>
                <c:pt idx="6548">
                  <c:v>45056</c:v>
                </c:pt>
                <c:pt idx="6549">
                  <c:v>44854</c:v>
                </c:pt>
                <c:pt idx="6550">
                  <c:v>44747</c:v>
                </c:pt>
                <c:pt idx="6551">
                  <c:v>44876</c:v>
                </c:pt>
                <c:pt idx="6552">
                  <c:v>45051</c:v>
                </c:pt>
                <c:pt idx="6553">
                  <c:v>44959</c:v>
                </c:pt>
                <c:pt idx="6554">
                  <c:v>44837</c:v>
                </c:pt>
                <c:pt idx="6555">
                  <c:v>45050</c:v>
                </c:pt>
                <c:pt idx="6556">
                  <c:v>44829</c:v>
                </c:pt>
                <c:pt idx="6557">
                  <c:v>44904</c:v>
                </c:pt>
                <c:pt idx="6558">
                  <c:v>45032</c:v>
                </c:pt>
                <c:pt idx="6559">
                  <c:v>44783</c:v>
                </c:pt>
                <c:pt idx="6560">
                  <c:v>44831</c:v>
                </c:pt>
                <c:pt idx="6561">
                  <c:v>44814</c:v>
                </c:pt>
                <c:pt idx="6562">
                  <c:v>44851</c:v>
                </c:pt>
                <c:pt idx="6563">
                  <c:v>44851</c:v>
                </c:pt>
                <c:pt idx="6564">
                  <c:v>44882</c:v>
                </c:pt>
                <c:pt idx="6565">
                  <c:v>44938</c:v>
                </c:pt>
                <c:pt idx="6566">
                  <c:v>44965</c:v>
                </c:pt>
                <c:pt idx="6567">
                  <c:v>44998</c:v>
                </c:pt>
                <c:pt idx="6568">
                  <c:v>44994</c:v>
                </c:pt>
                <c:pt idx="6569">
                  <c:v>45013</c:v>
                </c:pt>
                <c:pt idx="6570">
                  <c:v>45012</c:v>
                </c:pt>
                <c:pt idx="6571">
                  <c:v>45055</c:v>
                </c:pt>
                <c:pt idx="6572">
                  <c:v>45089</c:v>
                </c:pt>
                <c:pt idx="6573">
                  <c:v>45105</c:v>
                </c:pt>
                <c:pt idx="6574">
                  <c:v>44943</c:v>
                </c:pt>
                <c:pt idx="6575">
                  <c:v>44896</c:v>
                </c:pt>
                <c:pt idx="6576">
                  <c:v>44959</c:v>
                </c:pt>
                <c:pt idx="6577">
                  <c:v>44874</c:v>
                </c:pt>
                <c:pt idx="6578">
                  <c:v>44910</c:v>
                </c:pt>
                <c:pt idx="6579">
                  <c:v>44952</c:v>
                </c:pt>
                <c:pt idx="6580">
                  <c:v>45087</c:v>
                </c:pt>
                <c:pt idx="6581">
                  <c:v>44847</c:v>
                </c:pt>
                <c:pt idx="6582">
                  <c:v>45049</c:v>
                </c:pt>
                <c:pt idx="6583">
                  <c:v>45046</c:v>
                </c:pt>
                <c:pt idx="6584">
                  <c:v>44868</c:v>
                </c:pt>
                <c:pt idx="6585">
                  <c:v>44804</c:v>
                </c:pt>
                <c:pt idx="6586">
                  <c:v>44874</c:v>
                </c:pt>
                <c:pt idx="6587">
                  <c:v>44843</c:v>
                </c:pt>
                <c:pt idx="6588">
                  <c:v>44914</c:v>
                </c:pt>
                <c:pt idx="6589">
                  <c:v>45096</c:v>
                </c:pt>
                <c:pt idx="6590">
                  <c:v>44968</c:v>
                </c:pt>
                <c:pt idx="6591">
                  <c:v>45083</c:v>
                </c:pt>
                <c:pt idx="6592">
                  <c:v>45042</c:v>
                </c:pt>
                <c:pt idx="6593">
                  <c:v>44888</c:v>
                </c:pt>
                <c:pt idx="6594">
                  <c:v>45021</c:v>
                </c:pt>
                <c:pt idx="6595">
                  <c:v>44821</c:v>
                </c:pt>
                <c:pt idx="6596">
                  <c:v>44988</c:v>
                </c:pt>
                <c:pt idx="6597">
                  <c:v>45017</c:v>
                </c:pt>
                <c:pt idx="6598">
                  <c:v>44802</c:v>
                </c:pt>
                <c:pt idx="6599">
                  <c:v>44766</c:v>
                </c:pt>
                <c:pt idx="6600">
                  <c:v>44744</c:v>
                </c:pt>
                <c:pt idx="6601">
                  <c:v>45022</c:v>
                </c:pt>
                <c:pt idx="6602">
                  <c:v>44887</c:v>
                </c:pt>
                <c:pt idx="6603">
                  <c:v>44954</c:v>
                </c:pt>
                <c:pt idx="6604">
                  <c:v>45052</c:v>
                </c:pt>
                <c:pt idx="6605">
                  <c:v>44745</c:v>
                </c:pt>
                <c:pt idx="6606">
                  <c:v>44895</c:v>
                </c:pt>
                <c:pt idx="6607">
                  <c:v>44822</c:v>
                </c:pt>
                <c:pt idx="6608">
                  <c:v>44830</c:v>
                </c:pt>
                <c:pt idx="6609">
                  <c:v>45056</c:v>
                </c:pt>
                <c:pt idx="6610">
                  <c:v>45055</c:v>
                </c:pt>
                <c:pt idx="6611">
                  <c:v>44882</c:v>
                </c:pt>
                <c:pt idx="6612">
                  <c:v>45019</c:v>
                </c:pt>
                <c:pt idx="6613">
                  <c:v>45079</c:v>
                </c:pt>
                <c:pt idx="6614">
                  <c:v>44896</c:v>
                </c:pt>
                <c:pt idx="6615">
                  <c:v>44985</c:v>
                </c:pt>
                <c:pt idx="6616">
                  <c:v>44912</c:v>
                </c:pt>
                <c:pt idx="6617">
                  <c:v>44819</c:v>
                </c:pt>
                <c:pt idx="6618">
                  <c:v>45073</c:v>
                </c:pt>
                <c:pt idx="6619">
                  <c:v>44947</c:v>
                </c:pt>
                <c:pt idx="6620">
                  <c:v>45060</c:v>
                </c:pt>
                <c:pt idx="6621">
                  <c:v>44873</c:v>
                </c:pt>
                <c:pt idx="6622">
                  <c:v>44963</c:v>
                </c:pt>
                <c:pt idx="6623">
                  <c:v>44754</c:v>
                </c:pt>
                <c:pt idx="6624">
                  <c:v>44812</c:v>
                </c:pt>
                <c:pt idx="6625">
                  <c:v>44793</c:v>
                </c:pt>
                <c:pt idx="6626">
                  <c:v>44848</c:v>
                </c:pt>
                <c:pt idx="6627">
                  <c:v>45069</c:v>
                </c:pt>
                <c:pt idx="6628">
                  <c:v>45101</c:v>
                </c:pt>
                <c:pt idx="6629">
                  <c:v>45102</c:v>
                </c:pt>
                <c:pt idx="6630">
                  <c:v>45101</c:v>
                </c:pt>
                <c:pt idx="6631">
                  <c:v>44811</c:v>
                </c:pt>
                <c:pt idx="6632">
                  <c:v>44937</c:v>
                </c:pt>
                <c:pt idx="6633">
                  <c:v>45101</c:v>
                </c:pt>
                <c:pt idx="6634">
                  <c:v>44886</c:v>
                </c:pt>
                <c:pt idx="6635">
                  <c:v>44970</c:v>
                </c:pt>
                <c:pt idx="6636">
                  <c:v>45022</c:v>
                </c:pt>
                <c:pt idx="6637">
                  <c:v>44847</c:v>
                </c:pt>
                <c:pt idx="6638">
                  <c:v>44882</c:v>
                </c:pt>
                <c:pt idx="6639">
                  <c:v>45087</c:v>
                </c:pt>
                <c:pt idx="6640">
                  <c:v>44967</c:v>
                </c:pt>
                <c:pt idx="6641">
                  <c:v>44982</c:v>
                </c:pt>
                <c:pt idx="6642">
                  <c:v>45071</c:v>
                </c:pt>
                <c:pt idx="6643">
                  <c:v>44848</c:v>
                </c:pt>
                <c:pt idx="6644">
                  <c:v>44945</c:v>
                </c:pt>
                <c:pt idx="6645">
                  <c:v>44793</c:v>
                </c:pt>
                <c:pt idx="6646">
                  <c:v>44753</c:v>
                </c:pt>
                <c:pt idx="6647">
                  <c:v>44994</c:v>
                </c:pt>
                <c:pt idx="6648">
                  <c:v>44902</c:v>
                </c:pt>
                <c:pt idx="6649">
                  <c:v>44749</c:v>
                </c:pt>
                <c:pt idx="6650">
                  <c:v>44835</c:v>
                </c:pt>
                <c:pt idx="6651">
                  <c:v>44758</c:v>
                </c:pt>
                <c:pt idx="6652">
                  <c:v>44986</c:v>
                </c:pt>
                <c:pt idx="6653">
                  <c:v>44908</c:v>
                </c:pt>
                <c:pt idx="6654">
                  <c:v>44939</c:v>
                </c:pt>
                <c:pt idx="6655">
                  <c:v>44949</c:v>
                </c:pt>
                <c:pt idx="6656">
                  <c:v>44979</c:v>
                </c:pt>
                <c:pt idx="6657">
                  <c:v>45089</c:v>
                </c:pt>
                <c:pt idx="6658">
                  <c:v>45036</c:v>
                </c:pt>
                <c:pt idx="6659">
                  <c:v>44758</c:v>
                </c:pt>
                <c:pt idx="6660">
                  <c:v>44965</c:v>
                </c:pt>
                <c:pt idx="6661">
                  <c:v>44982</c:v>
                </c:pt>
                <c:pt idx="6662">
                  <c:v>45065</c:v>
                </c:pt>
                <c:pt idx="6663">
                  <c:v>45025</c:v>
                </c:pt>
                <c:pt idx="6664">
                  <c:v>44975</c:v>
                </c:pt>
                <c:pt idx="6665">
                  <c:v>45022</c:v>
                </c:pt>
                <c:pt idx="6666">
                  <c:v>45019</c:v>
                </c:pt>
                <c:pt idx="6667">
                  <c:v>45035</c:v>
                </c:pt>
                <c:pt idx="6668">
                  <c:v>45043</c:v>
                </c:pt>
                <c:pt idx="6669">
                  <c:v>45064</c:v>
                </c:pt>
                <c:pt idx="6670">
                  <c:v>44931</c:v>
                </c:pt>
                <c:pt idx="6671">
                  <c:v>45101</c:v>
                </c:pt>
                <c:pt idx="6672">
                  <c:v>44895</c:v>
                </c:pt>
                <c:pt idx="6673">
                  <c:v>44834</c:v>
                </c:pt>
                <c:pt idx="6674">
                  <c:v>44852</c:v>
                </c:pt>
                <c:pt idx="6675">
                  <c:v>45065</c:v>
                </c:pt>
                <c:pt idx="6676">
                  <c:v>44904</c:v>
                </c:pt>
                <c:pt idx="6677">
                  <c:v>44944</c:v>
                </c:pt>
                <c:pt idx="6678">
                  <c:v>44952</c:v>
                </c:pt>
                <c:pt idx="6679">
                  <c:v>45030</c:v>
                </c:pt>
                <c:pt idx="6680">
                  <c:v>45101</c:v>
                </c:pt>
                <c:pt idx="6681">
                  <c:v>44977</c:v>
                </c:pt>
                <c:pt idx="6682">
                  <c:v>45002</c:v>
                </c:pt>
                <c:pt idx="6683">
                  <c:v>44903</c:v>
                </c:pt>
                <c:pt idx="6684">
                  <c:v>45076</c:v>
                </c:pt>
                <c:pt idx="6685">
                  <c:v>44764</c:v>
                </c:pt>
                <c:pt idx="6686">
                  <c:v>44907</c:v>
                </c:pt>
                <c:pt idx="6687">
                  <c:v>45002</c:v>
                </c:pt>
                <c:pt idx="6688">
                  <c:v>44981</c:v>
                </c:pt>
                <c:pt idx="6689">
                  <c:v>44998</c:v>
                </c:pt>
                <c:pt idx="6690">
                  <c:v>45030</c:v>
                </c:pt>
                <c:pt idx="6691">
                  <c:v>44890</c:v>
                </c:pt>
                <c:pt idx="6692">
                  <c:v>44892</c:v>
                </c:pt>
                <c:pt idx="6693">
                  <c:v>45015</c:v>
                </c:pt>
                <c:pt idx="6694">
                  <c:v>44840</c:v>
                </c:pt>
                <c:pt idx="6695">
                  <c:v>44890</c:v>
                </c:pt>
                <c:pt idx="6696">
                  <c:v>44988</c:v>
                </c:pt>
                <c:pt idx="6697">
                  <c:v>44756</c:v>
                </c:pt>
                <c:pt idx="6698">
                  <c:v>44804</c:v>
                </c:pt>
                <c:pt idx="6699">
                  <c:v>44953</c:v>
                </c:pt>
                <c:pt idx="6700">
                  <c:v>44765</c:v>
                </c:pt>
                <c:pt idx="6701">
                  <c:v>44752</c:v>
                </c:pt>
                <c:pt idx="6702">
                  <c:v>45089</c:v>
                </c:pt>
                <c:pt idx="6703">
                  <c:v>44771</c:v>
                </c:pt>
                <c:pt idx="6704">
                  <c:v>44970</c:v>
                </c:pt>
                <c:pt idx="6705">
                  <c:v>44909</c:v>
                </c:pt>
                <c:pt idx="6706">
                  <c:v>45063</c:v>
                </c:pt>
                <c:pt idx="6707">
                  <c:v>44891</c:v>
                </c:pt>
                <c:pt idx="6708">
                  <c:v>44912</c:v>
                </c:pt>
                <c:pt idx="6709">
                  <c:v>44871</c:v>
                </c:pt>
                <c:pt idx="6710">
                  <c:v>44904</c:v>
                </c:pt>
                <c:pt idx="6711">
                  <c:v>44978</c:v>
                </c:pt>
                <c:pt idx="6712">
                  <c:v>45031</c:v>
                </c:pt>
                <c:pt idx="6713">
                  <c:v>44959</c:v>
                </c:pt>
                <c:pt idx="6714">
                  <c:v>44898</c:v>
                </c:pt>
                <c:pt idx="6715">
                  <c:v>45034</c:v>
                </c:pt>
                <c:pt idx="6716">
                  <c:v>45044</c:v>
                </c:pt>
                <c:pt idx="6717">
                  <c:v>44848</c:v>
                </c:pt>
                <c:pt idx="6718">
                  <c:v>44800</c:v>
                </c:pt>
                <c:pt idx="6719">
                  <c:v>44900</c:v>
                </c:pt>
                <c:pt idx="6720">
                  <c:v>44753</c:v>
                </c:pt>
                <c:pt idx="6721">
                  <c:v>45013</c:v>
                </c:pt>
                <c:pt idx="6722">
                  <c:v>45096</c:v>
                </c:pt>
                <c:pt idx="6723">
                  <c:v>45095</c:v>
                </c:pt>
                <c:pt idx="6724">
                  <c:v>44758</c:v>
                </c:pt>
                <c:pt idx="6725">
                  <c:v>45002</c:v>
                </c:pt>
                <c:pt idx="6726">
                  <c:v>45037</c:v>
                </c:pt>
                <c:pt idx="6727">
                  <c:v>44789</c:v>
                </c:pt>
                <c:pt idx="6728">
                  <c:v>44934</c:v>
                </c:pt>
                <c:pt idx="6729">
                  <c:v>44752</c:v>
                </c:pt>
                <c:pt idx="6730">
                  <c:v>44890</c:v>
                </c:pt>
                <c:pt idx="6731">
                  <c:v>45071</c:v>
                </c:pt>
                <c:pt idx="6732">
                  <c:v>45034</c:v>
                </c:pt>
                <c:pt idx="6733">
                  <c:v>45059</c:v>
                </c:pt>
                <c:pt idx="6734">
                  <c:v>44790</c:v>
                </c:pt>
                <c:pt idx="6735">
                  <c:v>44986</c:v>
                </c:pt>
                <c:pt idx="6736">
                  <c:v>45064</c:v>
                </c:pt>
                <c:pt idx="6737">
                  <c:v>44749</c:v>
                </c:pt>
                <c:pt idx="6738">
                  <c:v>44911</c:v>
                </c:pt>
                <c:pt idx="6739">
                  <c:v>45057</c:v>
                </c:pt>
                <c:pt idx="6740">
                  <c:v>45064</c:v>
                </c:pt>
                <c:pt idx="6741">
                  <c:v>44807</c:v>
                </c:pt>
                <c:pt idx="6742">
                  <c:v>44756</c:v>
                </c:pt>
                <c:pt idx="6743">
                  <c:v>44865</c:v>
                </c:pt>
                <c:pt idx="6744">
                  <c:v>44890</c:v>
                </c:pt>
                <c:pt idx="6745">
                  <c:v>44946</c:v>
                </c:pt>
                <c:pt idx="6746">
                  <c:v>45016</c:v>
                </c:pt>
                <c:pt idx="6747">
                  <c:v>45104</c:v>
                </c:pt>
                <c:pt idx="6748">
                  <c:v>44826</c:v>
                </c:pt>
                <c:pt idx="6749">
                  <c:v>44878</c:v>
                </c:pt>
                <c:pt idx="6750">
                  <c:v>45009</c:v>
                </c:pt>
                <c:pt idx="6751">
                  <c:v>44896</c:v>
                </c:pt>
                <c:pt idx="6752">
                  <c:v>44872</c:v>
                </c:pt>
                <c:pt idx="6753">
                  <c:v>44951</c:v>
                </c:pt>
                <c:pt idx="6754">
                  <c:v>44968</c:v>
                </c:pt>
                <c:pt idx="6755">
                  <c:v>45063</c:v>
                </c:pt>
                <c:pt idx="6756">
                  <c:v>44942</c:v>
                </c:pt>
                <c:pt idx="6757">
                  <c:v>45078</c:v>
                </c:pt>
                <c:pt idx="6758">
                  <c:v>44799</c:v>
                </c:pt>
                <c:pt idx="6759">
                  <c:v>45006</c:v>
                </c:pt>
                <c:pt idx="6760">
                  <c:v>45044</c:v>
                </c:pt>
                <c:pt idx="6761">
                  <c:v>45048</c:v>
                </c:pt>
                <c:pt idx="6762">
                  <c:v>44858</c:v>
                </c:pt>
                <c:pt idx="6763">
                  <c:v>44852</c:v>
                </c:pt>
                <c:pt idx="6764">
                  <c:v>44970</c:v>
                </c:pt>
                <c:pt idx="6765">
                  <c:v>45016</c:v>
                </c:pt>
                <c:pt idx="6766">
                  <c:v>45057</c:v>
                </c:pt>
                <c:pt idx="6767">
                  <c:v>45079</c:v>
                </c:pt>
                <c:pt idx="6768">
                  <c:v>45056</c:v>
                </c:pt>
                <c:pt idx="6769">
                  <c:v>45103</c:v>
                </c:pt>
                <c:pt idx="6770">
                  <c:v>44996</c:v>
                </c:pt>
                <c:pt idx="6771">
                  <c:v>45052</c:v>
                </c:pt>
                <c:pt idx="6772">
                  <c:v>44785</c:v>
                </c:pt>
                <c:pt idx="6773">
                  <c:v>44995</c:v>
                </c:pt>
                <c:pt idx="6774">
                  <c:v>44891</c:v>
                </c:pt>
                <c:pt idx="6775">
                  <c:v>45051</c:v>
                </c:pt>
                <c:pt idx="6776">
                  <c:v>45106</c:v>
                </c:pt>
                <c:pt idx="6777">
                  <c:v>44807</c:v>
                </c:pt>
                <c:pt idx="6778">
                  <c:v>44954</c:v>
                </c:pt>
                <c:pt idx="6779">
                  <c:v>45087</c:v>
                </c:pt>
                <c:pt idx="6780">
                  <c:v>44758</c:v>
                </c:pt>
                <c:pt idx="6781">
                  <c:v>44776</c:v>
                </c:pt>
                <c:pt idx="6782">
                  <c:v>45070</c:v>
                </c:pt>
                <c:pt idx="6783">
                  <c:v>45003</c:v>
                </c:pt>
                <c:pt idx="6784">
                  <c:v>45043</c:v>
                </c:pt>
                <c:pt idx="6785">
                  <c:v>44846</c:v>
                </c:pt>
                <c:pt idx="6786">
                  <c:v>44975</c:v>
                </c:pt>
                <c:pt idx="6787">
                  <c:v>44892</c:v>
                </c:pt>
                <c:pt idx="6788">
                  <c:v>44960</c:v>
                </c:pt>
                <c:pt idx="6789">
                  <c:v>45038</c:v>
                </c:pt>
                <c:pt idx="6790">
                  <c:v>44939</c:v>
                </c:pt>
                <c:pt idx="6791">
                  <c:v>44800</c:v>
                </c:pt>
                <c:pt idx="6792">
                  <c:v>44994</c:v>
                </c:pt>
                <c:pt idx="6793">
                  <c:v>45038</c:v>
                </c:pt>
                <c:pt idx="6794">
                  <c:v>45094</c:v>
                </c:pt>
                <c:pt idx="6795">
                  <c:v>45090</c:v>
                </c:pt>
                <c:pt idx="6796">
                  <c:v>45079</c:v>
                </c:pt>
                <c:pt idx="6797">
                  <c:v>44888</c:v>
                </c:pt>
                <c:pt idx="6798">
                  <c:v>44824</c:v>
                </c:pt>
                <c:pt idx="6799">
                  <c:v>45018</c:v>
                </c:pt>
                <c:pt idx="6800">
                  <c:v>45096</c:v>
                </c:pt>
                <c:pt idx="6801">
                  <c:v>44891</c:v>
                </c:pt>
                <c:pt idx="6802">
                  <c:v>45022</c:v>
                </c:pt>
                <c:pt idx="6803">
                  <c:v>44822</c:v>
                </c:pt>
                <c:pt idx="6804">
                  <c:v>44804</c:v>
                </c:pt>
                <c:pt idx="6805">
                  <c:v>44820</c:v>
                </c:pt>
                <c:pt idx="6806">
                  <c:v>45014</c:v>
                </c:pt>
                <c:pt idx="6807">
                  <c:v>45068</c:v>
                </c:pt>
                <c:pt idx="6808">
                  <c:v>44805</c:v>
                </c:pt>
                <c:pt idx="6809">
                  <c:v>45035</c:v>
                </c:pt>
                <c:pt idx="6810">
                  <c:v>44841</c:v>
                </c:pt>
                <c:pt idx="6811">
                  <c:v>44863</c:v>
                </c:pt>
                <c:pt idx="6812">
                  <c:v>45055</c:v>
                </c:pt>
                <c:pt idx="6813">
                  <c:v>44942</c:v>
                </c:pt>
                <c:pt idx="6814">
                  <c:v>44745</c:v>
                </c:pt>
                <c:pt idx="6815">
                  <c:v>44895</c:v>
                </c:pt>
                <c:pt idx="6816">
                  <c:v>44840</c:v>
                </c:pt>
                <c:pt idx="6817">
                  <c:v>45087</c:v>
                </c:pt>
                <c:pt idx="6818">
                  <c:v>44985</c:v>
                </c:pt>
                <c:pt idx="6819">
                  <c:v>45083</c:v>
                </c:pt>
                <c:pt idx="6820">
                  <c:v>44771</c:v>
                </c:pt>
                <c:pt idx="6821">
                  <c:v>44825</c:v>
                </c:pt>
                <c:pt idx="6822">
                  <c:v>45035</c:v>
                </c:pt>
                <c:pt idx="6823">
                  <c:v>45041</c:v>
                </c:pt>
                <c:pt idx="6824">
                  <c:v>44963</c:v>
                </c:pt>
                <c:pt idx="6825">
                  <c:v>44747</c:v>
                </c:pt>
                <c:pt idx="6826">
                  <c:v>44757</c:v>
                </c:pt>
                <c:pt idx="6827">
                  <c:v>44769</c:v>
                </c:pt>
                <c:pt idx="6828">
                  <c:v>44777</c:v>
                </c:pt>
                <c:pt idx="6829">
                  <c:v>44812</c:v>
                </c:pt>
                <c:pt idx="6830">
                  <c:v>44821</c:v>
                </c:pt>
                <c:pt idx="6831">
                  <c:v>44818</c:v>
                </c:pt>
                <c:pt idx="6832">
                  <c:v>44840</c:v>
                </c:pt>
                <c:pt idx="6833">
                  <c:v>44845</c:v>
                </c:pt>
                <c:pt idx="6834">
                  <c:v>44848</c:v>
                </c:pt>
                <c:pt idx="6835">
                  <c:v>44862</c:v>
                </c:pt>
                <c:pt idx="6836">
                  <c:v>44867</c:v>
                </c:pt>
                <c:pt idx="6837">
                  <c:v>44883</c:v>
                </c:pt>
                <c:pt idx="6838">
                  <c:v>44887</c:v>
                </c:pt>
                <c:pt idx="6839">
                  <c:v>44894</c:v>
                </c:pt>
                <c:pt idx="6840">
                  <c:v>44897</c:v>
                </c:pt>
                <c:pt idx="6841">
                  <c:v>44895</c:v>
                </c:pt>
                <c:pt idx="6842">
                  <c:v>44895</c:v>
                </c:pt>
                <c:pt idx="6843">
                  <c:v>44903</c:v>
                </c:pt>
                <c:pt idx="6844">
                  <c:v>44902</c:v>
                </c:pt>
                <c:pt idx="6845">
                  <c:v>44845</c:v>
                </c:pt>
                <c:pt idx="6846">
                  <c:v>44911</c:v>
                </c:pt>
                <c:pt idx="6847">
                  <c:v>44909</c:v>
                </c:pt>
                <c:pt idx="6848">
                  <c:v>44908</c:v>
                </c:pt>
                <c:pt idx="6849">
                  <c:v>44929</c:v>
                </c:pt>
                <c:pt idx="6850">
                  <c:v>44939</c:v>
                </c:pt>
                <c:pt idx="6851">
                  <c:v>44944</c:v>
                </c:pt>
                <c:pt idx="6852">
                  <c:v>44957</c:v>
                </c:pt>
                <c:pt idx="6853">
                  <c:v>44963</c:v>
                </c:pt>
                <c:pt idx="6854">
                  <c:v>44960</c:v>
                </c:pt>
                <c:pt idx="6855">
                  <c:v>44965</c:v>
                </c:pt>
                <c:pt idx="6856">
                  <c:v>44966</c:v>
                </c:pt>
                <c:pt idx="6857">
                  <c:v>44965</c:v>
                </c:pt>
                <c:pt idx="6858">
                  <c:v>44953</c:v>
                </c:pt>
                <c:pt idx="6859">
                  <c:v>44967</c:v>
                </c:pt>
                <c:pt idx="6860">
                  <c:v>44974</c:v>
                </c:pt>
                <c:pt idx="6861">
                  <c:v>44975</c:v>
                </c:pt>
                <c:pt idx="6862">
                  <c:v>44980</c:v>
                </c:pt>
                <c:pt idx="6863">
                  <c:v>44986</c:v>
                </c:pt>
                <c:pt idx="6864">
                  <c:v>44981</c:v>
                </c:pt>
                <c:pt idx="6865">
                  <c:v>44976</c:v>
                </c:pt>
                <c:pt idx="6866">
                  <c:v>44992</c:v>
                </c:pt>
                <c:pt idx="6867">
                  <c:v>45027</c:v>
                </c:pt>
                <c:pt idx="6868">
                  <c:v>45024</c:v>
                </c:pt>
                <c:pt idx="6869">
                  <c:v>45027</c:v>
                </c:pt>
                <c:pt idx="6870">
                  <c:v>45036</c:v>
                </c:pt>
                <c:pt idx="6871">
                  <c:v>45038</c:v>
                </c:pt>
                <c:pt idx="6872">
                  <c:v>45040</c:v>
                </c:pt>
                <c:pt idx="6873">
                  <c:v>45044</c:v>
                </c:pt>
                <c:pt idx="6874">
                  <c:v>45054</c:v>
                </c:pt>
                <c:pt idx="6875">
                  <c:v>45056</c:v>
                </c:pt>
                <c:pt idx="6876">
                  <c:v>45051</c:v>
                </c:pt>
                <c:pt idx="6877">
                  <c:v>45058</c:v>
                </c:pt>
                <c:pt idx="6878">
                  <c:v>45062</c:v>
                </c:pt>
                <c:pt idx="6879">
                  <c:v>45091</c:v>
                </c:pt>
                <c:pt idx="6880">
                  <c:v>45086</c:v>
                </c:pt>
                <c:pt idx="6881">
                  <c:v>45097</c:v>
                </c:pt>
                <c:pt idx="6882">
                  <c:v>45098</c:v>
                </c:pt>
                <c:pt idx="6883">
                  <c:v>45096</c:v>
                </c:pt>
                <c:pt idx="6884">
                  <c:v>45101</c:v>
                </c:pt>
                <c:pt idx="6885">
                  <c:v>45105</c:v>
                </c:pt>
                <c:pt idx="6886">
                  <c:v>45106</c:v>
                </c:pt>
                <c:pt idx="6887">
                  <c:v>45106</c:v>
                </c:pt>
                <c:pt idx="6888">
                  <c:v>44743</c:v>
                </c:pt>
                <c:pt idx="6889">
                  <c:v>44747</c:v>
                </c:pt>
                <c:pt idx="6890">
                  <c:v>44748</c:v>
                </c:pt>
                <c:pt idx="6891">
                  <c:v>44749</c:v>
                </c:pt>
                <c:pt idx="6892">
                  <c:v>44753</c:v>
                </c:pt>
                <c:pt idx="6893">
                  <c:v>44755</c:v>
                </c:pt>
                <c:pt idx="6894">
                  <c:v>44763</c:v>
                </c:pt>
                <c:pt idx="6895">
                  <c:v>44763</c:v>
                </c:pt>
                <c:pt idx="6896">
                  <c:v>44763</c:v>
                </c:pt>
                <c:pt idx="6897">
                  <c:v>44756</c:v>
                </c:pt>
                <c:pt idx="6898">
                  <c:v>44764</c:v>
                </c:pt>
                <c:pt idx="6899">
                  <c:v>44769</c:v>
                </c:pt>
                <c:pt idx="6900">
                  <c:v>44769</c:v>
                </c:pt>
                <c:pt idx="6901">
                  <c:v>44770</c:v>
                </c:pt>
                <c:pt idx="6902">
                  <c:v>44765</c:v>
                </c:pt>
                <c:pt idx="6903">
                  <c:v>44771</c:v>
                </c:pt>
                <c:pt idx="6904">
                  <c:v>44772</c:v>
                </c:pt>
                <c:pt idx="6905">
                  <c:v>44773</c:v>
                </c:pt>
                <c:pt idx="6906">
                  <c:v>44777</c:v>
                </c:pt>
                <c:pt idx="6907">
                  <c:v>44760</c:v>
                </c:pt>
                <c:pt idx="6908">
                  <c:v>44780</c:v>
                </c:pt>
                <c:pt idx="6909">
                  <c:v>44781</c:v>
                </c:pt>
                <c:pt idx="6910">
                  <c:v>44782</c:v>
                </c:pt>
                <c:pt idx="6911">
                  <c:v>44782</c:v>
                </c:pt>
                <c:pt idx="6912">
                  <c:v>44783</c:v>
                </c:pt>
                <c:pt idx="6913">
                  <c:v>44783</c:v>
                </c:pt>
                <c:pt idx="6914">
                  <c:v>44792</c:v>
                </c:pt>
                <c:pt idx="6915">
                  <c:v>44795</c:v>
                </c:pt>
                <c:pt idx="6916">
                  <c:v>44795</c:v>
                </c:pt>
                <c:pt idx="6917">
                  <c:v>44795</c:v>
                </c:pt>
                <c:pt idx="6918">
                  <c:v>44799</c:v>
                </c:pt>
                <c:pt idx="6919">
                  <c:v>44799</c:v>
                </c:pt>
                <c:pt idx="6920">
                  <c:v>44803</c:v>
                </c:pt>
                <c:pt idx="6921">
                  <c:v>44803</c:v>
                </c:pt>
                <c:pt idx="6922">
                  <c:v>44811</c:v>
                </c:pt>
                <c:pt idx="6923">
                  <c:v>44810</c:v>
                </c:pt>
                <c:pt idx="6924">
                  <c:v>44819</c:v>
                </c:pt>
                <c:pt idx="6925">
                  <c:v>44820</c:v>
                </c:pt>
                <c:pt idx="6926">
                  <c:v>44821</c:v>
                </c:pt>
                <c:pt idx="6927">
                  <c:v>44831</c:v>
                </c:pt>
                <c:pt idx="6928">
                  <c:v>44831</c:v>
                </c:pt>
                <c:pt idx="6929">
                  <c:v>44832</c:v>
                </c:pt>
                <c:pt idx="6930">
                  <c:v>44831</c:v>
                </c:pt>
                <c:pt idx="6931">
                  <c:v>44834</c:v>
                </c:pt>
                <c:pt idx="6932">
                  <c:v>44834</c:v>
                </c:pt>
                <c:pt idx="6933">
                  <c:v>44836</c:v>
                </c:pt>
                <c:pt idx="6934">
                  <c:v>44837</c:v>
                </c:pt>
                <c:pt idx="6935">
                  <c:v>44837</c:v>
                </c:pt>
                <c:pt idx="6936">
                  <c:v>44837</c:v>
                </c:pt>
                <c:pt idx="6937">
                  <c:v>44839</c:v>
                </c:pt>
                <c:pt idx="6938">
                  <c:v>44829</c:v>
                </c:pt>
                <c:pt idx="6939">
                  <c:v>44840</c:v>
                </c:pt>
                <c:pt idx="6940">
                  <c:v>44841</c:v>
                </c:pt>
                <c:pt idx="6941">
                  <c:v>44846</c:v>
                </c:pt>
                <c:pt idx="6942">
                  <c:v>44850</c:v>
                </c:pt>
                <c:pt idx="6943">
                  <c:v>44852</c:v>
                </c:pt>
                <c:pt idx="6944">
                  <c:v>44852</c:v>
                </c:pt>
                <c:pt idx="6945">
                  <c:v>44853</c:v>
                </c:pt>
                <c:pt idx="6946">
                  <c:v>44854</c:v>
                </c:pt>
                <c:pt idx="6947">
                  <c:v>44854</c:v>
                </c:pt>
                <c:pt idx="6948">
                  <c:v>44858</c:v>
                </c:pt>
                <c:pt idx="6949">
                  <c:v>44859</c:v>
                </c:pt>
                <c:pt idx="6950">
                  <c:v>44859</c:v>
                </c:pt>
                <c:pt idx="6951">
                  <c:v>44863</c:v>
                </c:pt>
                <c:pt idx="6952">
                  <c:v>44865</c:v>
                </c:pt>
                <c:pt idx="6953">
                  <c:v>44867</c:v>
                </c:pt>
                <c:pt idx="6954">
                  <c:v>44868</c:v>
                </c:pt>
                <c:pt idx="6955">
                  <c:v>44869</c:v>
                </c:pt>
                <c:pt idx="6956">
                  <c:v>44874</c:v>
                </c:pt>
                <c:pt idx="6957">
                  <c:v>44874</c:v>
                </c:pt>
                <c:pt idx="6958">
                  <c:v>44875</c:v>
                </c:pt>
                <c:pt idx="6959">
                  <c:v>44875</c:v>
                </c:pt>
                <c:pt idx="6960">
                  <c:v>44875</c:v>
                </c:pt>
                <c:pt idx="6961">
                  <c:v>44875</c:v>
                </c:pt>
                <c:pt idx="6962">
                  <c:v>44881</c:v>
                </c:pt>
                <c:pt idx="6963">
                  <c:v>44882</c:v>
                </c:pt>
                <c:pt idx="6964">
                  <c:v>44884</c:v>
                </c:pt>
                <c:pt idx="6965">
                  <c:v>44885</c:v>
                </c:pt>
                <c:pt idx="6966">
                  <c:v>44885</c:v>
                </c:pt>
                <c:pt idx="6967">
                  <c:v>44887</c:v>
                </c:pt>
                <c:pt idx="6968">
                  <c:v>44891</c:v>
                </c:pt>
                <c:pt idx="6969">
                  <c:v>44900</c:v>
                </c:pt>
                <c:pt idx="6970">
                  <c:v>44901</c:v>
                </c:pt>
                <c:pt idx="6971">
                  <c:v>44903</c:v>
                </c:pt>
                <c:pt idx="6972">
                  <c:v>44906</c:v>
                </c:pt>
                <c:pt idx="6973">
                  <c:v>44904</c:v>
                </c:pt>
                <c:pt idx="6974">
                  <c:v>44906</c:v>
                </c:pt>
                <c:pt idx="6975">
                  <c:v>44911</c:v>
                </c:pt>
                <c:pt idx="6976">
                  <c:v>44911</c:v>
                </c:pt>
                <c:pt idx="6977">
                  <c:v>44915</c:v>
                </c:pt>
                <c:pt idx="6978">
                  <c:v>44922</c:v>
                </c:pt>
                <c:pt idx="6979">
                  <c:v>44923</c:v>
                </c:pt>
                <c:pt idx="6980">
                  <c:v>44932</c:v>
                </c:pt>
                <c:pt idx="6981">
                  <c:v>44941</c:v>
                </c:pt>
                <c:pt idx="6982">
                  <c:v>44940</c:v>
                </c:pt>
                <c:pt idx="6983">
                  <c:v>44944</c:v>
                </c:pt>
                <c:pt idx="6984">
                  <c:v>44945</c:v>
                </c:pt>
                <c:pt idx="6985">
                  <c:v>44946</c:v>
                </c:pt>
                <c:pt idx="6986">
                  <c:v>44947</c:v>
                </c:pt>
                <c:pt idx="6987">
                  <c:v>44957</c:v>
                </c:pt>
                <c:pt idx="6988">
                  <c:v>44957</c:v>
                </c:pt>
                <c:pt idx="6989">
                  <c:v>44958</c:v>
                </c:pt>
                <c:pt idx="6990">
                  <c:v>44960</c:v>
                </c:pt>
                <c:pt idx="6991">
                  <c:v>44961</c:v>
                </c:pt>
                <c:pt idx="6992">
                  <c:v>44968</c:v>
                </c:pt>
                <c:pt idx="6993">
                  <c:v>44975</c:v>
                </c:pt>
                <c:pt idx="6994">
                  <c:v>44978</c:v>
                </c:pt>
                <c:pt idx="6995">
                  <c:v>44991</c:v>
                </c:pt>
                <c:pt idx="6996">
                  <c:v>44992</c:v>
                </c:pt>
                <c:pt idx="6997">
                  <c:v>44994</c:v>
                </c:pt>
                <c:pt idx="6998">
                  <c:v>45002</c:v>
                </c:pt>
                <c:pt idx="6999">
                  <c:v>45021</c:v>
                </c:pt>
                <c:pt idx="7000">
                  <c:v>45021</c:v>
                </c:pt>
                <c:pt idx="7001">
                  <c:v>45023</c:v>
                </c:pt>
                <c:pt idx="7002">
                  <c:v>45022</c:v>
                </c:pt>
                <c:pt idx="7003">
                  <c:v>45033</c:v>
                </c:pt>
                <c:pt idx="7004">
                  <c:v>45033</c:v>
                </c:pt>
                <c:pt idx="7005">
                  <c:v>45034</c:v>
                </c:pt>
                <c:pt idx="7006">
                  <c:v>45035</c:v>
                </c:pt>
                <c:pt idx="7007">
                  <c:v>45036</c:v>
                </c:pt>
                <c:pt idx="7008">
                  <c:v>45038</c:v>
                </c:pt>
                <c:pt idx="7009">
                  <c:v>45042</c:v>
                </c:pt>
                <c:pt idx="7010">
                  <c:v>45043</c:v>
                </c:pt>
                <c:pt idx="7011">
                  <c:v>45056</c:v>
                </c:pt>
                <c:pt idx="7012">
                  <c:v>45058</c:v>
                </c:pt>
                <c:pt idx="7013">
                  <c:v>45061</c:v>
                </c:pt>
                <c:pt idx="7014">
                  <c:v>45061</c:v>
                </c:pt>
                <c:pt idx="7015">
                  <c:v>45064</c:v>
                </c:pt>
                <c:pt idx="7016">
                  <c:v>45065</c:v>
                </c:pt>
                <c:pt idx="7017">
                  <c:v>45071</c:v>
                </c:pt>
                <c:pt idx="7018">
                  <c:v>45071</c:v>
                </c:pt>
                <c:pt idx="7019">
                  <c:v>45071</c:v>
                </c:pt>
                <c:pt idx="7020">
                  <c:v>45073</c:v>
                </c:pt>
                <c:pt idx="7021">
                  <c:v>45076</c:v>
                </c:pt>
                <c:pt idx="7022">
                  <c:v>45082</c:v>
                </c:pt>
                <c:pt idx="7023">
                  <c:v>45082</c:v>
                </c:pt>
                <c:pt idx="7024">
                  <c:v>45085</c:v>
                </c:pt>
                <c:pt idx="7025">
                  <c:v>45091</c:v>
                </c:pt>
                <c:pt idx="7026">
                  <c:v>45094</c:v>
                </c:pt>
                <c:pt idx="7027">
                  <c:v>45098</c:v>
                </c:pt>
                <c:pt idx="7028">
                  <c:v>45093</c:v>
                </c:pt>
                <c:pt idx="7029">
                  <c:v>45093</c:v>
                </c:pt>
                <c:pt idx="7030">
                  <c:v>45106</c:v>
                </c:pt>
                <c:pt idx="7031">
                  <c:v>45106</c:v>
                </c:pt>
                <c:pt idx="7032">
                  <c:v>45106</c:v>
                </c:pt>
                <c:pt idx="7033">
                  <c:v>45084</c:v>
                </c:pt>
                <c:pt idx="7034">
                  <c:v>45096</c:v>
                </c:pt>
                <c:pt idx="7035">
                  <c:v>45106</c:v>
                </c:pt>
                <c:pt idx="7036">
                  <c:v>44851</c:v>
                </c:pt>
                <c:pt idx="7037">
                  <c:v>44917</c:v>
                </c:pt>
                <c:pt idx="7038">
                  <c:v>44849</c:v>
                </c:pt>
                <c:pt idx="7039">
                  <c:v>44921</c:v>
                </c:pt>
                <c:pt idx="7040">
                  <c:v>44852</c:v>
                </c:pt>
                <c:pt idx="7041">
                  <c:v>45024</c:v>
                </c:pt>
                <c:pt idx="7042">
                  <c:v>45009</c:v>
                </c:pt>
                <c:pt idx="7043">
                  <c:v>44771</c:v>
                </c:pt>
                <c:pt idx="7044">
                  <c:v>44897</c:v>
                </c:pt>
                <c:pt idx="7045">
                  <c:v>44824</c:v>
                </c:pt>
                <c:pt idx="7046">
                  <c:v>44767</c:v>
                </c:pt>
                <c:pt idx="7047">
                  <c:v>45094</c:v>
                </c:pt>
                <c:pt idx="7048">
                  <c:v>44949</c:v>
                </c:pt>
                <c:pt idx="7049">
                  <c:v>44832</c:v>
                </c:pt>
                <c:pt idx="7050">
                  <c:v>45077</c:v>
                </c:pt>
                <c:pt idx="7051">
                  <c:v>45092</c:v>
                </c:pt>
                <c:pt idx="7052">
                  <c:v>45051</c:v>
                </c:pt>
                <c:pt idx="7053">
                  <c:v>44932</c:v>
                </c:pt>
                <c:pt idx="7054">
                  <c:v>45082</c:v>
                </c:pt>
                <c:pt idx="7055">
                  <c:v>45019</c:v>
                </c:pt>
                <c:pt idx="7056">
                  <c:v>44791</c:v>
                </c:pt>
                <c:pt idx="7057">
                  <c:v>44891</c:v>
                </c:pt>
                <c:pt idx="7058">
                  <c:v>44965</c:v>
                </c:pt>
                <c:pt idx="7059">
                  <c:v>44826</c:v>
                </c:pt>
                <c:pt idx="7060">
                  <c:v>45049</c:v>
                </c:pt>
                <c:pt idx="7061">
                  <c:v>44872</c:v>
                </c:pt>
                <c:pt idx="7062">
                  <c:v>45058</c:v>
                </c:pt>
                <c:pt idx="7063">
                  <c:v>44817</c:v>
                </c:pt>
                <c:pt idx="7064">
                  <c:v>44871</c:v>
                </c:pt>
                <c:pt idx="7065">
                  <c:v>44910</c:v>
                </c:pt>
                <c:pt idx="7066">
                  <c:v>44986</c:v>
                </c:pt>
                <c:pt idx="7067">
                  <c:v>44966</c:v>
                </c:pt>
                <c:pt idx="7068">
                  <c:v>44971</c:v>
                </c:pt>
                <c:pt idx="7069">
                  <c:v>44810</c:v>
                </c:pt>
                <c:pt idx="7070">
                  <c:v>44898</c:v>
                </c:pt>
                <c:pt idx="7071">
                  <c:v>44995</c:v>
                </c:pt>
                <c:pt idx="7072">
                  <c:v>45081</c:v>
                </c:pt>
                <c:pt idx="7073">
                  <c:v>45087</c:v>
                </c:pt>
                <c:pt idx="7074">
                  <c:v>45103</c:v>
                </c:pt>
                <c:pt idx="7075">
                  <c:v>45018</c:v>
                </c:pt>
                <c:pt idx="7076">
                  <c:v>45067</c:v>
                </c:pt>
                <c:pt idx="7077">
                  <c:v>44970</c:v>
                </c:pt>
                <c:pt idx="7078">
                  <c:v>45065</c:v>
                </c:pt>
                <c:pt idx="7079">
                  <c:v>44887</c:v>
                </c:pt>
                <c:pt idx="7080">
                  <c:v>44914</c:v>
                </c:pt>
                <c:pt idx="7081">
                  <c:v>44940</c:v>
                </c:pt>
                <c:pt idx="7082">
                  <c:v>44968</c:v>
                </c:pt>
                <c:pt idx="7083">
                  <c:v>44988</c:v>
                </c:pt>
                <c:pt idx="7084">
                  <c:v>45001</c:v>
                </c:pt>
                <c:pt idx="7085">
                  <c:v>45003</c:v>
                </c:pt>
                <c:pt idx="7086">
                  <c:v>45006</c:v>
                </c:pt>
                <c:pt idx="7087">
                  <c:v>45017</c:v>
                </c:pt>
                <c:pt idx="7088">
                  <c:v>45064</c:v>
                </c:pt>
                <c:pt idx="7089">
                  <c:v>45069</c:v>
                </c:pt>
                <c:pt idx="7090">
                  <c:v>45082</c:v>
                </c:pt>
                <c:pt idx="7091">
                  <c:v>45082</c:v>
                </c:pt>
                <c:pt idx="7092">
                  <c:v>45089</c:v>
                </c:pt>
                <c:pt idx="7093">
                  <c:v>45103</c:v>
                </c:pt>
                <c:pt idx="7094">
                  <c:v>44847</c:v>
                </c:pt>
                <c:pt idx="7095">
                  <c:v>44851</c:v>
                </c:pt>
                <c:pt idx="7096">
                  <c:v>44859</c:v>
                </c:pt>
                <c:pt idx="7097">
                  <c:v>44890</c:v>
                </c:pt>
                <c:pt idx="7098">
                  <c:v>44863</c:v>
                </c:pt>
                <c:pt idx="7099">
                  <c:v>44892</c:v>
                </c:pt>
                <c:pt idx="7100">
                  <c:v>44964</c:v>
                </c:pt>
                <c:pt idx="7101">
                  <c:v>44965</c:v>
                </c:pt>
                <c:pt idx="7102">
                  <c:v>45010</c:v>
                </c:pt>
                <c:pt idx="7103">
                  <c:v>45012</c:v>
                </c:pt>
                <c:pt idx="7104">
                  <c:v>45016</c:v>
                </c:pt>
                <c:pt idx="7105">
                  <c:v>45027</c:v>
                </c:pt>
                <c:pt idx="7106">
                  <c:v>45037</c:v>
                </c:pt>
                <c:pt idx="7107">
                  <c:v>45082</c:v>
                </c:pt>
                <c:pt idx="7108">
                  <c:v>45090</c:v>
                </c:pt>
                <c:pt idx="7109">
                  <c:v>45057</c:v>
                </c:pt>
                <c:pt idx="7110">
                  <c:v>44943</c:v>
                </c:pt>
                <c:pt idx="7111">
                  <c:v>44922</c:v>
                </c:pt>
                <c:pt idx="7112">
                  <c:v>44919</c:v>
                </c:pt>
                <c:pt idx="7113">
                  <c:v>44992</c:v>
                </c:pt>
                <c:pt idx="7114">
                  <c:v>45100</c:v>
                </c:pt>
                <c:pt idx="7115">
                  <c:v>45104</c:v>
                </c:pt>
                <c:pt idx="7116">
                  <c:v>44958</c:v>
                </c:pt>
                <c:pt idx="7117">
                  <c:v>44822</c:v>
                </c:pt>
                <c:pt idx="7118">
                  <c:v>44889</c:v>
                </c:pt>
                <c:pt idx="7119">
                  <c:v>44813</c:v>
                </c:pt>
                <c:pt idx="7120">
                  <c:v>44961</c:v>
                </c:pt>
                <c:pt idx="7121">
                  <c:v>45084</c:v>
                </c:pt>
                <c:pt idx="7122">
                  <c:v>45020</c:v>
                </c:pt>
                <c:pt idx="7123">
                  <c:v>44803</c:v>
                </c:pt>
                <c:pt idx="7124">
                  <c:v>44901</c:v>
                </c:pt>
                <c:pt idx="7125">
                  <c:v>44902</c:v>
                </c:pt>
                <c:pt idx="7126">
                  <c:v>44953</c:v>
                </c:pt>
                <c:pt idx="7127">
                  <c:v>45052</c:v>
                </c:pt>
                <c:pt idx="7128">
                  <c:v>45103</c:v>
                </c:pt>
                <c:pt idx="7129">
                  <c:v>45104</c:v>
                </c:pt>
                <c:pt idx="7130">
                  <c:v>44957</c:v>
                </c:pt>
                <c:pt idx="7131">
                  <c:v>44989</c:v>
                </c:pt>
                <c:pt idx="7132">
                  <c:v>45023</c:v>
                </c:pt>
                <c:pt idx="7133">
                  <c:v>45084</c:v>
                </c:pt>
                <c:pt idx="7134">
                  <c:v>44793</c:v>
                </c:pt>
                <c:pt idx="7135">
                  <c:v>44808</c:v>
                </c:pt>
                <c:pt idx="7136">
                  <c:v>44825</c:v>
                </c:pt>
                <c:pt idx="7137">
                  <c:v>44828</c:v>
                </c:pt>
                <c:pt idx="7138">
                  <c:v>44872</c:v>
                </c:pt>
                <c:pt idx="7139">
                  <c:v>44879</c:v>
                </c:pt>
                <c:pt idx="7140">
                  <c:v>44902</c:v>
                </c:pt>
                <c:pt idx="7141">
                  <c:v>44893</c:v>
                </c:pt>
                <c:pt idx="7142">
                  <c:v>44911</c:v>
                </c:pt>
                <c:pt idx="7143">
                  <c:v>44940</c:v>
                </c:pt>
                <c:pt idx="7144">
                  <c:v>44967</c:v>
                </c:pt>
                <c:pt idx="7145">
                  <c:v>44975</c:v>
                </c:pt>
                <c:pt idx="7146">
                  <c:v>44985</c:v>
                </c:pt>
                <c:pt idx="7147">
                  <c:v>44990</c:v>
                </c:pt>
                <c:pt idx="7148">
                  <c:v>44991</c:v>
                </c:pt>
                <c:pt idx="7149">
                  <c:v>45012</c:v>
                </c:pt>
                <c:pt idx="7150">
                  <c:v>45012</c:v>
                </c:pt>
                <c:pt idx="7151">
                  <c:v>45024</c:v>
                </c:pt>
                <c:pt idx="7152">
                  <c:v>45049</c:v>
                </c:pt>
                <c:pt idx="7153">
                  <c:v>45062</c:v>
                </c:pt>
                <c:pt idx="7154">
                  <c:v>45070</c:v>
                </c:pt>
                <c:pt idx="7155">
                  <c:v>45070</c:v>
                </c:pt>
                <c:pt idx="7156">
                  <c:v>45070</c:v>
                </c:pt>
                <c:pt idx="7157">
                  <c:v>45084</c:v>
                </c:pt>
                <c:pt idx="7158">
                  <c:v>45075</c:v>
                </c:pt>
                <c:pt idx="7159">
                  <c:v>45094</c:v>
                </c:pt>
                <c:pt idx="7160">
                  <c:v>45045</c:v>
                </c:pt>
                <c:pt idx="7161">
                  <c:v>44743</c:v>
                </c:pt>
                <c:pt idx="7162">
                  <c:v>44744</c:v>
                </c:pt>
                <c:pt idx="7163">
                  <c:v>44746</c:v>
                </c:pt>
                <c:pt idx="7164">
                  <c:v>44748</c:v>
                </c:pt>
                <c:pt idx="7165">
                  <c:v>44752</c:v>
                </c:pt>
                <c:pt idx="7166">
                  <c:v>44753</c:v>
                </c:pt>
                <c:pt idx="7167">
                  <c:v>44756</c:v>
                </c:pt>
                <c:pt idx="7168">
                  <c:v>44758</c:v>
                </c:pt>
                <c:pt idx="7169">
                  <c:v>44759</c:v>
                </c:pt>
                <c:pt idx="7170">
                  <c:v>44760</c:v>
                </c:pt>
                <c:pt idx="7171">
                  <c:v>44762</c:v>
                </c:pt>
                <c:pt idx="7172">
                  <c:v>44762</c:v>
                </c:pt>
                <c:pt idx="7173">
                  <c:v>44763</c:v>
                </c:pt>
                <c:pt idx="7174">
                  <c:v>44765</c:v>
                </c:pt>
                <c:pt idx="7175">
                  <c:v>44766</c:v>
                </c:pt>
                <c:pt idx="7176">
                  <c:v>44767</c:v>
                </c:pt>
                <c:pt idx="7177">
                  <c:v>44769</c:v>
                </c:pt>
                <c:pt idx="7178">
                  <c:v>44769</c:v>
                </c:pt>
                <c:pt idx="7179">
                  <c:v>44770</c:v>
                </c:pt>
                <c:pt idx="7180">
                  <c:v>44773</c:v>
                </c:pt>
                <c:pt idx="7181">
                  <c:v>44775</c:v>
                </c:pt>
                <c:pt idx="7182">
                  <c:v>44776</c:v>
                </c:pt>
                <c:pt idx="7183">
                  <c:v>44778</c:v>
                </c:pt>
                <c:pt idx="7184">
                  <c:v>44780</c:v>
                </c:pt>
                <c:pt idx="7185">
                  <c:v>44782</c:v>
                </c:pt>
                <c:pt idx="7186">
                  <c:v>44783</c:v>
                </c:pt>
                <c:pt idx="7187">
                  <c:v>44781</c:v>
                </c:pt>
                <c:pt idx="7188">
                  <c:v>44784</c:v>
                </c:pt>
                <c:pt idx="7189">
                  <c:v>44788</c:v>
                </c:pt>
                <c:pt idx="7190">
                  <c:v>44799</c:v>
                </c:pt>
                <c:pt idx="7191">
                  <c:v>44806</c:v>
                </c:pt>
                <c:pt idx="7192">
                  <c:v>44810</c:v>
                </c:pt>
                <c:pt idx="7193">
                  <c:v>44816</c:v>
                </c:pt>
                <c:pt idx="7194">
                  <c:v>44814</c:v>
                </c:pt>
                <c:pt idx="7195">
                  <c:v>44811</c:v>
                </c:pt>
                <c:pt idx="7196">
                  <c:v>44820</c:v>
                </c:pt>
                <c:pt idx="7197">
                  <c:v>44822</c:v>
                </c:pt>
                <c:pt idx="7198">
                  <c:v>44816</c:v>
                </c:pt>
                <c:pt idx="7199">
                  <c:v>44830</c:v>
                </c:pt>
                <c:pt idx="7200">
                  <c:v>44803</c:v>
                </c:pt>
                <c:pt idx="7201">
                  <c:v>44832</c:v>
                </c:pt>
                <c:pt idx="7202">
                  <c:v>44833</c:v>
                </c:pt>
                <c:pt idx="7203">
                  <c:v>44840</c:v>
                </c:pt>
                <c:pt idx="7204">
                  <c:v>44840</c:v>
                </c:pt>
                <c:pt idx="7205">
                  <c:v>44845</c:v>
                </c:pt>
                <c:pt idx="7206">
                  <c:v>44855</c:v>
                </c:pt>
                <c:pt idx="7207">
                  <c:v>44849</c:v>
                </c:pt>
                <c:pt idx="7208">
                  <c:v>44856</c:v>
                </c:pt>
                <c:pt idx="7209">
                  <c:v>44858</c:v>
                </c:pt>
                <c:pt idx="7210">
                  <c:v>44859</c:v>
                </c:pt>
                <c:pt idx="7211">
                  <c:v>44862</c:v>
                </c:pt>
                <c:pt idx="7212">
                  <c:v>44862</c:v>
                </c:pt>
                <c:pt idx="7213">
                  <c:v>44875</c:v>
                </c:pt>
                <c:pt idx="7214">
                  <c:v>44875</c:v>
                </c:pt>
                <c:pt idx="7215">
                  <c:v>44878</c:v>
                </c:pt>
                <c:pt idx="7216">
                  <c:v>44887</c:v>
                </c:pt>
                <c:pt idx="7217">
                  <c:v>44892</c:v>
                </c:pt>
                <c:pt idx="7218">
                  <c:v>44893</c:v>
                </c:pt>
                <c:pt idx="7219">
                  <c:v>44893</c:v>
                </c:pt>
                <c:pt idx="7220">
                  <c:v>44895</c:v>
                </c:pt>
                <c:pt idx="7221">
                  <c:v>44898</c:v>
                </c:pt>
                <c:pt idx="7222">
                  <c:v>44903</c:v>
                </c:pt>
                <c:pt idx="7223">
                  <c:v>44905</c:v>
                </c:pt>
                <c:pt idx="7224">
                  <c:v>44909</c:v>
                </c:pt>
                <c:pt idx="7225">
                  <c:v>44910</c:v>
                </c:pt>
                <c:pt idx="7226">
                  <c:v>44910</c:v>
                </c:pt>
                <c:pt idx="7227">
                  <c:v>44829</c:v>
                </c:pt>
                <c:pt idx="7228">
                  <c:v>44918</c:v>
                </c:pt>
                <c:pt idx="7229">
                  <c:v>44918</c:v>
                </c:pt>
                <c:pt idx="7230">
                  <c:v>44919</c:v>
                </c:pt>
                <c:pt idx="7231">
                  <c:v>44919</c:v>
                </c:pt>
                <c:pt idx="7232">
                  <c:v>44930</c:v>
                </c:pt>
                <c:pt idx="7233">
                  <c:v>44932</c:v>
                </c:pt>
                <c:pt idx="7234">
                  <c:v>44932</c:v>
                </c:pt>
                <c:pt idx="7235">
                  <c:v>44946</c:v>
                </c:pt>
                <c:pt idx="7236">
                  <c:v>44946</c:v>
                </c:pt>
                <c:pt idx="7237">
                  <c:v>44949</c:v>
                </c:pt>
                <c:pt idx="7238">
                  <c:v>44948</c:v>
                </c:pt>
                <c:pt idx="7239">
                  <c:v>44952</c:v>
                </c:pt>
                <c:pt idx="7240">
                  <c:v>44953</c:v>
                </c:pt>
                <c:pt idx="7241">
                  <c:v>44955</c:v>
                </c:pt>
                <c:pt idx="7242">
                  <c:v>44957</c:v>
                </c:pt>
                <c:pt idx="7243">
                  <c:v>44967</c:v>
                </c:pt>
                <c:pt idx="7244">
                  <c:v>44967</c:v>
                </c:pt>
                <c:pt idx="7245">
                  <c:v>44970</c:v>
                </c:pt>
                <c:pt idx="7246">
                  <c:v>44970</c:v>
                </c:pt>
                <c:pt idx="7247">
                  <c:v>44973</c:v>
                </c:pt>
                <c:pt idx="7248">
                  <c:v>44973</c:v>
                </c:pt>
                <c:pt idx="7249">
                  <c:v>44979</c:v>
                </c:pt>
                <c:pt idx="7250">
                  <c:v>44981</c:v>
                </c:pt>
                <c:pt idx="7251">
                  <c:v>44982</c:v>
                </c:pt>
                <c:pt idx="7252">
                  <c:v>44984</c:v>
                </c:pt>
                <c:pt idx="7253">
                  <c:v>44985</c:v>
                </c:pt>
                <c:pt idx="7254">
                  <c:v>44992</c:v>
                </c:pt>
                <c:pt idx="7255">
                  <c:v>44992</c:v>
                </c:pt>
                <c:pt idx="7256">
                  <c:v>44992</c:v>
                </c:pt>
                <c:pt idx="7257">
                  <c:v>44992</c:v>
                </c:pt>
                <c:pt idx="7258">
                  <c:v>44987</c:v>
                </c:pt>
                <c:pt idx="7259">
                  <c:v>44996</c:v>
                </c:pt>
                <c:pt idx="7260">
                  <c:v>44997</c:v>
                </c:pt>
                <c:pt idx="7261">
                  <c:v>44998</c:v>
                </c:pt>
                <c:pt idx="7262">
                  <c:v>44999</c:v>
                </c:pt>
                <c:pt idx="7263">
                  <c:v>45005</c:v>
                </c:pt>
                <c:pt idx="7264">
                  <c:v>45011</c:v>
                </c:pt>
                <c:pt idx="7265">
                  <c:v>45013</c:v>
                </c:pt>
                <c:pt idx="7266">
                  <c:v>45017</c:v>
                </c:pt>
                <c:pt idx="7267">
                  <c:v>45016</c:v>
                </c:pt>
                <c:pt idx="7268">
                  <c:v>45022</c:v>
                </c:pt>
                <c:pt idx="7269">
                  <c:v>45022</c:v>
                </c:pt>
                <c:pt idx="7270">
                  <c:v>45023</c:v>
                </c:pt>
                <c:pt idx="7271">
                  <c:v>45027</c:v>
                </c:pt>
                <c:pt idx="7272">
                  <c:v>45021</c:v>
                </c:pt>
                <c:pt idx="7273">
                  <c:v>45030</c:v>
                </c:pt>
                <c:pt idx="7274">
                  <c:v>45034</c:v>
                </c:pt>
                <c:pt idx="7275">
                  <c:v>45041</c:v>
                </c:pt>
                <c:pt idx="7276">
                  <c:v>45041</c:v>
                </c:pt>
                <c:pt idx="7277">
                  <c:v>45043</c:v>
                </c:pt>
                <c:pt idx="7278">
                  <c:v>45048</c:v>
                </c:pt>
                <c:pt idx="7279">
                  <c:v>45050</c:v>
                </c:pt>
                <c:pt idx="7280">
                  <c:v>45050</c:v>
                </c:pt>
                <c:pt idx="7281">
                  <c:v>45053</c:v>
                </c:pt>
                <c:pt idx="7282">
                  <c:v>45055</c:v>
                </c:pt>
                <c:pt idx="7283">
                  <c:v>45056</c:v>
                </c:pt>
                <c:pt idx="7284">
                  <c:v>45056</c:v>
                </c:pt>
                <c:pt idx="7285">
                  <c:v>45039</c:v>
                </c:pt>
                <c:pt idx="7286">
                  <c:v>45061</c:v>
                </c:pt>
                <c:pt idx="7287">
                  <c:v>45072</c:v>
                </c:pt>
                <c:pt idx="7288">
                  <c:v>45077</c:v>
                </c:pt>
                <c:pt idx="7289">
                  <c:v>45077</c:v>
                </c:pt>
                <c:pt idx="7290">
                  <c:v>45079</c:v>
                </c:pt>
                <c:pt idx="7291">
                  <c:v>45080</c:v>
                </c:pt>
                <c:pt idx="7292">
                  <c:v>45080</c:v>
                </c:pt>
                <c:pt idx="7293">
                  <c:v>45082</c:v>
                </c:pt>
                <c:pt idx="7294">
                  <c:v>45086</c:v>
                </c:pt>
                <c:pt idx="7295">
                  <c:v>45090</c:v>
                </c:pt>
                <c:pt idx="7296">
                  <c:v>45100</c:v>
                </c:pt>
                <c:pt idx="7297">
                  <c:v>45100</c:v>
                </c:pt>
                <c:pt idx="7298">
                  <c:v>45103</c:v>
                </c:pt>
                <c:pt idx="7299">
                  <c:v>44987</c:v>
                </c:pt>
                <c:pt idx="7300">
                  <c:v>44806</c:v>
                </c:pt>
                <c:pt idx="7301">
                  <c:v>44957</c:v>
                </c:pt>
                <c:pt idx="7302">
                  <c:v>44869</c:v>
                </c:pt>
                <c:pt idx="7303">
                  <c:v>44803</c:v>
                </c:pt>
                <c:pt idx="7304">
                  <c:v>44992</c:v>
                </c:pt>
                <c:pt idx="7305">
                  <c:v>45041</c:v>
                </c:pt>
                <c:pt idx="7306">
                  <c:v>44851</c:v>
                </c:pt>
                <c:pt idx="7307">
                  <c:v>45021</c:v>
                </c:pt>
                <c:pt idx="7308">
                  <c:v>45015</c:v>
                </c:pt>
                <c:pt idx="7309">
                  <c:v>44847</c:v>
                </c:pt>
                <c:pt idx="7310">
                  <c:v>44764</c:v>
                </c:pt>
                <c:pt idx="7311">
                  <c:v>44995</c:v>
                </c:pt>
                <c:pt idx="7312">
                  <c:v>45099</c:v>
                </c:pt>
                <c:pt idx="7313">
                  <c:v>44967</c:v>
                </c:pt>
                <c:pt idx="7314">
                  <c:v>44905</c:v>
                </c:pt>
                <c:pt idx="7315">
                  <c:v>44743</c:v>
                </c:pt>
                <c:pt idx="7316">
                  <c:v>44761</c:v>
                </c:pt>
                <c:pt idx="7317">
                  <c:v>44862</c:v>
                </c:pt>
                <c:pt idx="7318">
                  <c:v>45103</c:v>
                </c:pt>
                <c:pt idx="7319">
                  <c:v>44970</c:v>
                </c:pt>
                <c:pt idx="7320">
                  <c:v>44814</c:v>
                </c:pt>
                <c:pt idx="7321">
                  <c:v>44813</c:v>
                </c:pt>
                <c:pt idx="7322">
                  <c:v>44839</c:v>
                </c:pt>
                <c:pt idx="7323">
                  <c:v>44875</c:v>
                </c:pt>
                <c:pt idx="7324">
                  <c:v>44863</c:v>
                </c:pt>
                <c:pt idx="7325">
                  <c:v>44890</c:v>
                </c:pt>
                <c:pt idx="7326">
                  <c:v>44879</c:v>
                </c:pt>
                <c:pt idx="7327">
                  <c:v>44842</c:v>
                </c:pt>
                <c:pt idx="7328">
                  <c:v>45019</c:v>
                </c:pt>
                <c:pt idx="7329">
                  <c:v>44901</c:v>
                </c:pt>
                <c:pt idx="7330">
                  <c:v>44888</c:v>
                </c:pt>
                <c:pt idx="7331">
                  <c:v>45077</c:v>
                </c:pt>
                <c:pt idx="7332">
                  <c:v>45055</c:v>
                </c:pt>
                <c:pt idx="7333">
                  <c:v>45080</c:v>
                </c:pt>
                <c:pt idx="7334">
                  <c:v>44894</c:v>
                </c:pt>
                <c:pt idx="7335">
                  <c:v>45101</c:v>
                </c:pt>
                <c:pt idx="7336">
                  <c:v>44885</c:v>
                </c:pt>
                <c:pt idx="7337">
                  <c:v>44770</c:v>
                </c:pt>
                <c:pt idx="7338">
                  <c:v>44782</c:v>
                </c:pt>
                <c:pt idx="7339">
                  <c:v>44794</c:v>
                </c:pt>
                <c:pt idx="7340">
                  <c:v>44909</c:v>
                </c:pt>
                <c:pt idx="7341">
                  <c:v>44984</c:v>
                </c:pt>
                <c:pt idx="7342">
                  <c:v>45091</c:v>
                </c:pt>
                <c:pt idx="7343">
                  <c:v>44799</c:v>
                </c:pt>
                <c:pt idx="7344">
                  <c:v>44799</c:v>
                </c:pt>
                <c:pt idx="7345">
                  <c:v>44881</c:v>
                </c:pt>
                <c:pt idx="7346">
                  <c:v>44956</c:v>
                </c:pt>
                <c:pt idx="7347">
                  <c:v>44945</c:v>
                </c:pt>
                <c:pt idx="7348">
                  <c:v>45037</c:v>
                </c:pt>
                <c:pt idx="7349">
                  <c:v>44918</c:v>
                </c:pt>
                <c:pt idx="7350">
                  <c:v>44876</c:v>
                </c:pt>
                <c:pt idx="7351">
                  <c:v>45023</c:v>
                </c:pt>
                <c:pt idx="7352">
                  <c:v>44828</c:v>
                </c:pt>
                <c:pt idx="7353">
                  <c:v>44848</c:v>
                </c:pt>
                <c:pt idx="7354">
                  <c:v>44970</c:v>
                </c:pt>
                <c:pt idx="7355">
                  <c:v>44967</c:v>
                </c:pt>
                <c:pt idx="7356">
                  <c:v>45067</c:v>
                </c:pt>
                <c:pt idx="7357">
                  <c:v>45041</c:v>
                </c:pt>
                <c:pt idx="7358">
                  <c:v>45077</c:v>
                </c:pt>
                <c:pt idx="7359">
                  <c:v>45073</c:v>
                </c:pt>
                <c:pt idx="7360">
                  <c:v>45001</c:v>
                </c:pt>
                <c:pt idx="7361">
                  <c:v>44900</c:v>
                </c:pt>
                <c:pt idx="7362">
                  <c:v>44917</c:v>
                </c:pt>
                <c:pt idx="7363">
                  <c:v>45029</c:v>
                </c:pt>
                <c:pt idx="7364">
                  <c:v>44811</c:v>
                </c:pt>
                <c:pt idx="7365">
                  <c:v>44875</c:v>
                </c:pt>
                <c:pt idx="7366">
                  <c:v>44756</c:v>
                </c:pt>
                <c:pt idx="7367">
                  <c:v>44779</c:v>
                </c:pt>
                <c:pt idx="7368">
                  <c:v>44918</c:v>
                </c:pt>
                <c:pt idx="7369">
                  <c:v>44936</c:v>
                </c:pt>
                <c:pt idx="7370">
                  <c:v>44938</c:v>
                </c:pt>
                <c:pt idx="7371">
                  <c:v>44999</c:v>
                </c:pt>
                <c:pt idx="7372">
                  <c:v>44999</c:v>
                </c:pt>
                <c:pt idx="7373">
                  <c:v>45063</c:v>
                </c:pt>
                <c:pt idx="7374">
                  <c:v>45072</c:v>
                </c:pt>
                <c:pt idx="7375">
                  <c:v>45072</c:v>
                </c:pt>
                <c:pt idx="7376">
                  <c:v>44893</c:v>
                </c:pt>
                <c:pt idx="7377">
                  <c:v>45003</c:v>
                </c:pt>
                <c:pt idx="7378">
                  <c:v>44752</c:v>
                </c:pt>
                <c:pt idx="7379">
                  <c:v>44888</c:v>
                </c:pt>
                <c:pt idx="7380">
                  <c:v>44748</c:v>
                </c:pt>
                <c:pt idx="7381">
                  <c:v>44753</c:v>
                </c:pt>
                <c:pt idx="7382">
                  <c:v>44771</c:v>
                </c:pt>
                <c:pt idx="7383">
                  <c:v>44784</c:v>
                </c:pt>
                <c:pt idx="7384">
                  <c:v>44789</c:v>
                </c:pt>
                <c:pt idx="7385">
                  <c:v>44804</c:v>
                </c:pt>
                <c:pt idx="7386">
                  <c:v>44840</c:v>
                </c:pt>
                <c:pt idx="7387">
                  <c:v>44843</c:v>
                </c:pt>
                <c:pt idx="7388">
                  <c:v>44842</c:v>
                </c:pt>
                <c:pt idx="7389">
                  <c:v>44867</c:v>
                </c:pt>
                <c:pt idx="7390">
                  <c:v>44868</c:v>
                </c:pt>
                <c:pt idx="7391">
                  <c:v>44886</c:v>
                </c:pt>
                <c:pt idx="7392">
                  <c:v>44886</c:v>
                </c:pt>
                <c:pt idx="7393">
                  <c:v>44879</c:v>
                </c:pt>
                <c:pt idx="7394">
                  <c:v>44991</c:v>
                </c:pt>
                <c:pt idx="7395">
                  <c:v>44994</c:v>
                </c:pt>
                <c:pt idx="7396">
                  <c:v>45019</c:v>
                </c:pt>
                <c:pt idx="7397">
                  <c:v>45035</c:v>
                </c:pt>
                <c:pt idx="7398">
                  <c:v>45056</c:v>
                </c:pt>
                <c:pt idx="7399">
                  <c:v>45077</c:v>
                </c:pt>
                <c:pt idx="7400">
                  <c:v>45079</c:v>
                </c:pt>
                <c:pt idx="7401">
                  <c:v>45105</c:v>
                </c:pt>
                <c:pt idx="7402">
                  <c:v>45040</c:v>
                </c:pt>
                <c:pt idx="7403">
                  <c:v>44865</c:v>
                </c:pt>
                <c:pt idx="7404">
                  <c:v>44891</c:v>
                </c:pt>
                <c:pt idx="7405">
                  <c:v>45072</c:v>
                </c:pt>
                <c:pt idx="7406">
                  <c:v>44894</c:v>
                </c:pt>
                <c:pt idx="7407">
                  <c:v>44869</c:v>
                </c:pt>
                <c:pt idx="7408">
                  <c:v>44796</c:v>
                </c:pt>
                <c:pt idx="7409">
                  <c:v>44992</c:v>
                </c:pt>
                <c:pt idx="7410">
                  <c:v>44791</c:v>
                </c:pt>
                <c:pt idx="7411">
                  <c:v>44764</c:v>
                </c:pt>
                <c:pt idx="7412">
                  <c:v>44806</c:v>
                </c:pt>
                <c:pt idx="7413">
                  <c:v>45016</c:v>
                </c:pt>
                <c:pt idx="7414">
                  <c:v>45091</c:v>
                </c:pt>
                <c:pt idx="7415">
                  <c:v>44824</c:v>
                </c:pt>
                <c:pt idx="7416">
                  <c:v>44852</c:v>
                </c:pt>
                <c:pt idx="7417">
                  <c:v>44833</c:v>
                </c:pt>
                <c:pt idx="7418">
                  <c:v>45067</c:v>
                </c:pt>
                <c:pt idx="7419">
                  <c:v>45094</c:v>
                </c:pt>
                <c:pt idx="7420">
                  <c:v>45016</c:v>
                </c:pt>
                <c:pt idx="7421">
                  <c:v>44901</c:v>
                </c:pt>
                <c:pt idx="7422">
                  <c:v>44810</c:v>
                </c:pt>
                <c:pt idx="7423">
                  <c:v>44801</c:v>
                </c:pt>
                <c:pt idx="7424">
                  <c:v>45053</c:v>
                </c:pt>
                <c:pt idx="7425">
                  <c:v>44849</c:v>
                </c:pt>
                <c:pt idx="7426">
                  <c:v>44875</c:v>
                </c:pt>
                <c:pt idx="7427">
                  <c:v>45037</c:v>
                </c:pt>
                <c:pt idx="7428">
                  <c:v>45072</c:v>
                </c:pt>
                <c:pt idx="7429">
                  <c:v>44905</c:v>
                </c:pt>
                <c:pt idx="7430">
                  <c:v>44814</c:v>
                </c:pt>
                <c:pt idx="7431">
                  <c:v>45099</c:v>
                </c:pt>
                <c:pt idx="7432">
                  <c:v>44816</c:v>
                </c:pt>
                <c:pt idx="7433">
                  <c:v>44799</c:v>
                </c:pt>
                <c:pt idx="7434">
                  <c:v>45021</c:v>
                </c:pt>
                <c:pt idx="7435">
                  <c:v>44811</c:v>
                </c:pt>
                <c:pt idx="7436">
                  <c:v>44875</c:v>
                </c:pt>
                <c:pt idx="7437">
                  <c:v>45077</c:v>
                </c:pt>
                <c:pt idx="7438">
                  <c:v>45026</c:v>
                </c:pt>
                <c:pt idx="7439">
                  <c:v>45101</c:v>
                </c:pt>
                <c:pt idx="7440">
                  <c:v>45089</c:v>
                </c:pt>
                <c:pt idx="7441">
                  <c:v>44835</c:v>
                </c:pt>
                <c:pt idx="7442">
                  <c:v>44957</c:v>
                </c:pt>
                <c:pt idx="7443">
                  <c:v>44955</c:v>
                </c:pt>
                <c:pt idx="7444">
                  <c:v>44768</c:v>
                </c:pt>
                <c:pt idx="7445">
                  <c:v>45065</c:v>
                </c:pt>
                <c:pt idx="7446">
                  <c:v>45006</c:v>
                </c:pt>
                <c:pt idx="7447">
                  <c:v>44767</c:v>
                </c:pt>
                <c:pt idx="7448">
                  <c:v>45040</c:v>
                </c:pt>
                <c:pt idx="7449">
                  <c:v>45001</c:v>
                </c:pt>
                <c:pt idx="7450">
                  <c:v>44903</c:v>
                </c:pt>
                <c:pt idx="7451">
                  <c:v>44782</c:v>
                </c:pt>
                <c:pt idx="7452">
                  <c:v>44914</c:v>
                </c:pt>
                <c:pt idx="7453">
                  <c:v>44896</c:v>
                </c:pt>
                <c:pt idx="7454">
                  <c:v>45022</c:v>
                </c:pt>
                <c:pt idx="7455">
                  <c:v>45105</c:v>
                </c:pt>
                <c:pt idx="7456">
                  <c:v>44842</c:v>
                </c:pt>
                <c:pt idx="7457">
                  <c:v>44774</c:v>
                </c:pt>
                <c:pt idx="7458">
                  <c:v>44980</c:v>
                </c:pt>
                <c:pt idx="7459">
                  <c:v>44954</c:v>
                </c:pt>
                <c:pt idx="7460">
                  <c:v>44749</c:v>
                </c:pt>
                <c:pt idx="7461">
                  <c:v>44750</c:v>
                </c:pt>
                <c:pt idx="7462">
                  <c:v>44918</c:v>
                </c:pt>
                <c:pt idx="7463">
                  <c:v>45073</c:v>
                </c:pt>
                <c:pt idx="7464">
                  <c:v>44789</c:v>
                </c:pt>
                <c:pt idx="7465">
                  <c:v>44749</c:v>
                </c:pt>
                <c:pt idx="7466">
                  <c:v>44849</c:v>
                </c:pt>
                <c:pt idx="7467">
                  <c:v>44829</c:v>
                </c:pt>
                <c:pt idx="7468">
                  <c:v>44858</c:v>
                </c:pt>
                <c:pt idx="7469">
                  <c:v>45028</c:v>
                </c:pt>
                <c:pt idx="7470">
                  <c:v>45064</c:v>
                </c:pt>
                <c:pt idx="7471">
                  <c:v>45058</c:v>
                </c:pt>
                <c:pt idx="7472">
                  <c:v>45092</c:v>
                </c:pt>
                <c:pt idx="7473">
                  <c:v>45098</c:v>
                </c:pt>
                <c:pt idx="7474">
                  <c:v>44776</c:v>
                </c:pt>
                <c:pt idx="7475">
                  <c:v>44786</c:v>
                </c:pt>
                <c:pt idx="7476">
                  <c:v>44792</c:v>
                </c:pt>
                <c:pt idx="7477">
                  <c:v>44799</c:v>
                </c:pt>
                <c:pt idx="7478">
                  <c:v>44805</c:v>
                </c:pt>
                <c:pt idx="7479">
                  <c:v>44860</c:v>
                </c:pt>
                <c:pt idx="7480">
                  <c:v>44875</c:v>
                </c:pt>
                <c:pt idx="7481">
                  <c:v>44885</c:v>
                </c:pt>
                <c:pt idx="7482">
                  <c:v>45061</c:v>
                </c:pt>
                <c:pt idx="7483">
                  <c:v>45075</c:v>
                </c:pt>
                <c:pt idx="7484">
                  <c:v>45092</c:v>
                </c:pt>
                <c:pt idx="7485">
                  <c:v>45106</c:v>
                </c:pt>
                <c:pt idx="7486">
                  <c:v>44877</c:v>
                </c:pt>
                <c:pt idx="7487">
                  <c:v>44898</c:v>
                </c:pt>
                <c:pt idx="7488">
                  <c:v>44904</c:v>
                </c:pt>
                <c:pt idx="7489">
                  <c:v>44958</c:v>
                </c:pt>
                <c:pt idx="7490">
                  <c:v>44964</c:v>
                </c:pt>
                <c:pt idx="7491">
                  <c:v>45004</c:v>
                </c:pt>
                <c:pt idx="7492">
                  <c:v>45003</c:v>
                </c:pt>
                <c:pt idx="7493">
                  <c:v>45016</c:v>
                </c:pt>
                <c:pt idx="7494">
                  <c:v>45021</c:v>
                </c:pt>
                <c:pt idx="7495">
                  <c:v>45041</c:v>
                </c:pt>
                <c:pt idx="7496">
                  <c:v>45053</c:v>
                </c:pt>
                <c:pt idx="7497">
                  <c:v>45060</c:v>
                </c:pt>
                <c:pt idx="7498">
                  <c:v>45085</c:v>
                </c:pt>
                <c:pt idx="7499">
                  <c:v>45088</c:v>
                </c:pt>
                <c:pt idx="7500">
                  <c:v>45088</c:v>
                </c:pt>
                <c:pt idx="7501">
                  <c:v>45088</c:v>
                </c:pt>
                <c:pt idx="7502">
                  <c:v>45093</c:v>
                </c:pt>
                <c:pt idx="7503">
                  <c:v>45102</c:v>
                </c:pt>
                <c:pt idx="7504">
                  <c:v>45100</c:v>
                </c:pt>
                <c:pt idx="7505">
                  <c:v>45106</c:v>
                </c:pt>
                <c:pt idx="7506">
                  <c:v>44790</c:v>
                </c:pt>
                <c:pt idx="7507">
                  <c:v>44953</c:v>
                </c:pt>
                <c:pt idx="7508">
                  <c:v>44986</c:v>
                </c:pt>
                <c:pt idx="7509">
                  <c:v>45089</c:v>
                </c:pt>
                <c:pt idx="7510">
                  <c:v>45056</c:v>
                </c:pt>
                <c:pt idx="7511">
                  <c:v>45063</c:v>
                </c:pt>
                <c:pt idx="7512">
                  <c:v>44981</c:v>
                </c:pt>
                <c:pt idx="7513">
                  <c:v>45006</c:v>
                </c:pt>
                <c:pt idx="7514">
                  <c:v>45017</c:v>
                </c:pt>
                <c:pt idx="7515">
                  <c:v>45020</c:v>
                </c:pt>
                <c:pt idx="7516">
                  <c:v>45064</c:v>
                </c:pt>
                <c:pt idx="7517">
                  <c:v>44806</c:v>
                </c:pt>
                <c:pt idx="7518">
                  <c:v>44846</c:v>
                </c:pt>
                <c:pt idx="7519">
                  <c:v>45038</c:v>
                </c:pt>
                <c:pt idx="7520">
                  <c:v>45059</c:v>
                </c:pt>
                <c:pt idx="7521">
                  <c:v>44752</c:v>
                </c:pt>
                <c:pt idx="7522">
                  <c:v>45065</c:v>
                </c:pt>
                <c:pt idx="7523">
                  <c:v>44977</c:v>
                </c:pt>
                <c:pt idx="7524">
                  <c:v>44979</c:v>
                </c:pt>
                <c:pt idx="7525">
                  <c:v>45054</c:v>
                </c:pt>
                <c:pt idx="7526">
                  <c:v>44967</c:v>
                </c:pt>
                <c:pt idx="7527">
                  <c:v>44969</c:v>
                </c:pt>
                <c:pt idx="7528">
                  <c:v>45044</c:v>
                </c:pt>
                <c:pt idx="7529">
                  <c:v>45099</c:v>
                </c:pt>
                <c:pt idx="7530">
                  <c:v>44915</c:v>
                </c:pt>
                <c:pt idx="7531">
                  <c:v>44962</c:v>
                </c:pt>
                <c:pt idx="7532">
                  <c:v>44953</c:v>
                </c:pt>
                <c:pt idx="7533">
                  <c:v>44762</c:v>
                </c:pt>
                <c:pt idx="7534">
                  <c:v>45096</c:v>
                </c:pt>
                <c:pt idx="7535">
                  <c:v>44751</c:v>
                </c:pt>
                <c:pt idx="7536">
                  <c:v>44805</c:v>
                </c:pt>
                <c:pt idx="7537">
                  <c:v>44810</c:v>
                </c:pt>
                <c:pt idx="7538">
                  <c:v>44840</c:v>
                </c:pt>
                <c:pt idx="7539">
                  <c:v>44867</c:v>
                </c:pt>
                <c:pt idx="7540">
                  <c:v>44873</c:v>
                </c:pt>
                <c:pt idx="7541">
                  <c:v>44881</c:v>
                </c:pt>
                <c:pt idx="7542">
                  <c:v>45085</c:v>
                </c:pt>
                <c:pt idx="7543">
                  <c:v>45103</c:v>
                </c:pt>
                <c:pt idx="7544">
                  <c:v>44745</c:v>
                </c:pt>
                <c:pt idx="7545">
                  <c:v>44748</c:v>
                </c:pt>
                <c:pt idx="7546">
                  <c:v>44753</c:v>
                </c:pt>
                <c:pt idx="7547">
                  <c:v>44763</c:v>
                </c:pt>
                <c:pt idx="7548">
                  <c:v>44764</c:v>
                </c:pt>
                <c:pt idx="7549">
                  <c:v>44762</c:v>
                </c:pt>
                <c:pt idx="7550">
                  <c:v>44771</c:v>
                </c:pt>
                <c:pt idx="7551">
                  <c:v>44772</c:v>
                </c:pt>
                <c:pt idx="7552">
                  <c:v>44781</c:v>
                </c:pt>
                <c:pt idx="7553">
                  <c:v>44803</c:v>
                </c:pt>
                <c:pt idx="7554">
                  <c:v>44838</c:v>
                </c:pt>
                <c:pt idx="7555">
                  <c:v>44850</c:v>
                </c:pt>
                <c:pt idx="7556">
                  <c:v>44866</c:v>
                </c:pt>
                <c:pt idx="7557">
                  <c:v>44876</c:v>
                </c:pt>
                <c:pt idx="7558">
                  <c:v>44881</c:v>
                </c:pt>
                <c:pt idx="7559">
                  <c:v>44901</c:v>
                </c:pt>
                <c:pt idx="7560">
                  <c:v>44928</c:v>
                </c:pt>
                <c:pt idx="7561">
                  <c:v>44940</c:v>
                </c:pt>
                <c:pt idx="7562">
                  <c:v>44946</c:v>
                </c:pt>
                <c:pt idx="7563">
                  <c:v>44952</c:v>
                </c:pt>
                <c:pt idx="7564">
                  <c:v>44959</c:v>
                </c:pt>
                <c:pt idx="7565">
                  <c:v>44960</c:v>
                </c:pt>
                <c:pt idx="7566">
                  <c:v>44966</c:v>
                </c:pt>
                <c:pt idx="7567">
                  <c:v>44970</c:v>
                </c:pt>
                <c:pt idx="7568">
                  <c:v>44971</c:v>
                </c:pt>
                <c:pt idx="7569">
                  <c:v>45060</c:v>
                </c:pt>
                <c:pt idx="7570">
                  <c:v>45070</c:v>
                </c:pt>
                <c:pt idx="7571">
                  <c:v>45075</c:v>
                </c:pt>
                <c:pt idx="7572">
                  <c:v>45095</c:v>
                </c:pt>
                <c:pt idx="7573">
                  <c:v>45105</c:v>
                </c:pt>
                <c:pt idx="7574">
                  <c:v>44973</c:v>
                </c:pt>
                <c:pt idx="7575">
                  <c:v>45094</c:v>
                </c:pt>
                <c:pt idx="7576">
                  <c:v>44965</c:v>
                </c:pt>
                <c:pt idx="7577">
                  <c:v>44882</c:v>
                </c:pt>
                <c:pt idx="7578">
                  <c:v>45051</c:v>
                </c:pt>
                <c:pt idx="7579">
                  <c:v>45061</c:v>
                </c:pt>
                <c:pt idx="7580">
                  <c:v>45070</c:v>
                </c:pt>
                <c:pt idx="7581">
                  <c:v>44893</c:v>
                </c:pt>
                <c:pt idx="7582">
                  <c:v>44883</c:v>
                </c:pt>
                <c:pt idx="7583">
                  <c:v>44968</c:v>
                </c:pt>
                <c:pt idx="7584">
                  <c:v>45036</c:v>
                </c:pt>
                <c:pt idx="7585">
                  <c:v>44902</c:v>
                </c:pt>
                <c:pt idx="7586">
                  <c:v>44772</c:v>
                </c:pt>
                <c:pt idx="7587">
                  <c:v>44902</c:v>
                </c:pt>
                <c:pt idx="7588">
                  <c:v>44797</c:v>
                </c:pt>
                <c:pt idx="7589">
                  <c:v>44818</c:v>
                </c:pt>
                <c:pt idx="7590">
                  <c:v>44842</c:v>
                </c:pt>
                <c:pt idx="7591">
                  <c:v>44959</c:v>
                </c:pt>
                <c:pt idx="7592">
                  <c:v>44960</c:v>
                </c:pt>
                <c:pt idx="7593">
                  <c:v>44750</c:v>
                </c:pt>
                <c:pt idx="7594">
                  <c:v>44972</c:v>
                </c:pt>
                <c:pt idx="7595">
                  <c:v>44847</c:v>
                </c:pt>
                <c:pt idx="7596">
                  <c:v>44857</c:v>
                </c:pt>
                <c:pt idx="7597">
                  <c:v>44933</c:v>
                </c:pt>
                <c:pt idx="7598">
                  <c:v>44782</c:v>
                </c:pt>
                <c:pt idx="7599">
                  <c:v>44810</c:v>
                </c:pt>
                <c:pt idx="7600">
                  <c:v>44888</c:v>
                </c:pt>
                <c:pt idx="7601">
                  <c:v>45004</c:v>
                </c:pt>
                <c:pt idx="7602">
                  <c:v>45007</c:v>
                </c:pt>
                <c:pt idx="7603">
                  <c:v>44926</c:v>
                </c:pt>
                <c:pt idx="7604">
                  <c:v>44835</c:v>
                </c:pt>
                <c:pt idx="7605">
                  <c:v>44764</c:v>
                </c:pt>
                <c:pt idx="7606">
                  <c:v>44750</c:v>
                </c:pt>
                <c:pt idx="7607">
                  <c:v>44767</c:v>
                </c:pt>
                <c:pt idx="7608">
                  <c:v>44772</c:v>
                </c:pt>
                <c:pt idx="7609">
                  <c:v>44785</c:v>
                </c:pt>
                <c:pt idx="7610">
                  <c:v>44796</c:v>
                </c:pt>
                <c:pt idx="7611">
                  <c:v>44797</c:v>
                </c:pt>
                <c:pt idx="7612">
                  <c:v>44790</c:v>
                </c:pt>
                <c:pt idx="7613">
                  <c:v>44800</c:v>
                </c:pt>
                <c:pt idx="7614">
                  <c:v>44807</c:v>
                </c:pt>
                <c:pt idx="7615">
                  <c:v>44811</c:v>
                </c:pt>
                <c:pt idx="7616">
                  <c:v>44819</c:v>
                </c:pt>
                <c:pt idx="7617">
                  <c:v>44821</c:v>
                </c:pt>
                <c:pt idx="7618">
                  <c:v>44824</c:v>
                </c:pt>
                <c:pt idx="7619">
                  <c:v>44827</c:v>
                </c:pt>
                <c:pt idx="7620">
                  <c:v>44831</c:v>
                </c:pt>
                <c:pt idx="7621">
                  <c:v>44829</c:v>
                </c:pt>
                <c:pt idx="7622">
                  <c:v>44834</c:v>
                </c:pt>
                <c:pt idx="7623">
                  <c:v>44860</c:v>
                </c:pt>
                <c:pt idx="7624">
                  <c:v>44866</c:v>
                </c:pt>
                <c:pt idx="7625">
                  <c:v>44879</c:v>
                </c:pt>
                <c:pt idx="7626">
                  <c:v>44881</c:v>
                </c:pt>
                <c:pt idx="7627">
                  <c:v>44886</c:v>
                </c:pt>
                <c:pt idx="7628">
                  <c:v>44894</c:v>
                </c:pt>
                <c:pt idx="7629">
                  <c:v>44902</c:v>
                </c:pt>
                <c:pt idx="7630">
                  <c:v>44916</c:v>
                </c:pt>
                <c:pt idx="7631">
                  <c:v>44916</c:v>
                </c:pt>
                <c:pt idx="7632">
                  <c:v>44915</c:v>
                </c:pt>
                <c:pt idx="7633">
                  <c:v>44919</c:v>
                </c:pt>
                <c:pt idx="7634">
                  <c:v>44919</c:v>
                </c:pt>
                <c:pt idx="7635">
                  <c:v>44941</c:v>
                </c:pt>
                <c:pt idx="7636">
                  <c:v>44943</c:v>
                </c:pt>
                <c:pt idx="7637">
                  <c:v>44947</c:v>
                </c:pt>
                <c:pt idx="7638">
                  <c:v>44950</c:v>
                </c:pt>
                <c:pt idx="7639">
                  <c:v>44952</c:v>
                </c:pt>
                <c:pt idx="7640">
                  <c:v>44958</c:v>
                </c:pt>
                <c:pt idx="7641">
                  <c:v>44966</c:v>
                </c:pt>
                <c:pt idx="7642">
                  <c:v>44982</c:v>
                </c:pt>
                <c:pt idx="7643">
                  <c:v>44994</c:v>
                </c:pt>
                <c:pt idx="7644">
                  <c:v>45008</c:v>
                </c:pt>
                <c:pt idx="7645">
                  <c:v>44788</c:v>
                </c:pt>
                <c:pt idx="7646">
                  <c:v>44804</c:v>
                </c:pt>
                <c:pt idx="7647">
                  <c:v>44960</c:v>
                </c:pt>
                <c:pt idx="7648">
                  <c:v>44962</c:v>
                </c:pt>
                <c:pt idx="7649">
                  <c:v>45053</c:v>
                </c:pt>
                <c:pt idx="7650">
                  <c:v>44860</c:v>
                </c:pt>
                <c:pt idx="7651">
                  <c:v>45041</c:v>
                </c:pt>
                <c:pt idx="7652">
                  <c:v>44951</c:v>
                </c:pt>
                <c:pt idx="7653">
                  <c:v>44748</c:v>
                </c:pt>
                <c:pt idx="7654">
                  <c:v>44979</c:v>
                </c:pt>
                <c:pt idx="7655">
                  <c:v>44845</c:v>
                </c:pt>
                <c:pt idx="7656">
                  <c:v>45039</c:v>
                </c:pt>
                <c:pt idx="7657">
                  <c:v>44896</c:v>
                </c:pt>
                <c:pt idx="7658">
                  <c:v>44770</c:v>
                </c:pt>
                <c:pt idx="7659">
                  <c:v>44760</c:v>
                </c:pt>
                <c:pt idx="7660">
                  <c:v>44765</c:v>
                </c:pt>
                <c:pt idx="7661">
                  <c:v>44773</c:v>
                </c:pt>
                <c:pt idx="7662">
                  <c:v>44777</c:v>
                </c:pt>
                <c:pt idx="7663">
                  <c:v>44791</c:v>
                </c:pt>
                <c:pt idx="7664">
                  <c:v>44810</c:v>
                </c:pt>
                <c:pt idx="7665">
                  <c:v>44824</c:v>
                </c:pt>
                <c:pt idx="7666">
                  <c:v>44826</c:v>
                </c:pt>
                <c:pt idx="7667">
                  <c:v>44826</c:v>
                </c:pt>
                <c:pt idx="7668">
                  <c:v>44847</c:v>
                </c:pt>
                <c:pt idx="7669">
                  <c:v>44858</c:v>
                </c:pt>
                <c:pt idx="7670">
                  <c:v>44867</c:v>
                </c:pt>
                <c:pt idx="7671">
                  <c:v>44873</c:v>
                </c:pt>
                <c:pt idx="7672">
                  <c:v>44875</c:v>
                </c:pt>
                <c:pt idx="7673">
                  <c:v>44875</c:v>
                </c:pt>
                <c:pt idx="7674">
                  <c:v>44879</c:v>
                </c:pt>
                <c:pt idx="7675">
                  <c:v>44884</c:v>
                </c:pt>
                <c:pt idx="7676">
                  <c:v>44892</c:v>
                </c:pt>
                <c:pt idx="7677">
                  <c:v>44893</c:v>
                </c:pt>
                <c:pt idx="7678">
                  <c:v>44923</c:v>
                </c:pt>
                <c:pt idx="7679">
                  <c:v>44941</c:v>
                </c:pt>
                <c:pt idx="7680">
                  <c:v>44943</c:v>
                </c:pt>
                <c:pt idx="7681">
                  <c:v>44948</c:v>
                </c:pt>
                <c:pt idx="7682">
                  <c:v>44959</c:v>
                </c:pt>
                <c:pt idx="7683">
                  <c:v>44964</c:v>
                </c:pt>
                <c:pt idx="7684">
                  <c:v>44967</c:v>
                </c:pt>
                <c:pt idx="7685">
                  <c:v>44971</c:v>
                </c:pt>
                <c:pt idx="7686">
                  <c:v>44971</c:v>
                </c:pt>
                <c:pt idx="7687">
                  <c:v>44992</c:v>
                </c:pt>
                <c:pt idx="7688">
                  <c:v>44994</c:v>
                </c:pt>
                <c:pt idx="7689">
                  <c:v>44995</c:v>
                </c:pt>
                <c:pt idx="7690">
                  <c:v>45031</c:v>
                </c:pt>
                <c:pt idx="7691">
                  <c:v>45040</c:v>
                </c:pt>
                <c:pt idx="7692">
                  <c:v>45048</c:v>
                </c:pt>
                <c:pt idx="7693">
                  <c:v>45048</c:v>
                </c:pt>
                <c:pt idx="7694">
                  <c:v>45084</c:v>
                </c:pt>
                <c:pt idx="7695">
                  <c:v>45083</c:v>
                </c:pt>
                <c:pt idx="7696">
                  <c:v>45084</c:v>
                </c:pt>
                <c:pt idx="7697">
                  <c:v>44910</c:v>
                </c:pt>
                <c:pt idx="7698">
                  <c:v>44799</c:v>
                </c:pt>
                <c:pt idx="7699">
                  <c:v>45034</c:v>
                </c:pt>
                <c:pt idx="7700">
                  <c:v>45012</c:v>
                </c:pt>
                <c:pt idx="7701">
                  <c:v>44939</c:v>
                </c:pt>
                <c:pt idx="7702">
                  <c:v>45091</c:v>
                </c:pt>
                <c:pt idx="7703">
                  <c:v>45009</c:v>
                </c:pt>
                <c:pt idx="7704">
                  <c:v>44937</c:v>
                </c:pt>
                <c:pt idx="7705">
                  <c:v>44841</c:v>
                </c:pt>
                <c:pt idx="7706">
                  <c:v>45034</c:v>
                </c:pt>
                <c:pt idx="7707">
                  <c:v>45016</c:v>
                </c:pt>
                <c:pt idx="7708">
                  <c:v>45041</c:v>
                </c:pt>
                <c:pt idx="7709">
                  <c:v>44748</c:v>
                </c:pt>
                <c:pt idx="7710">
                  <c:v>45091</c:v>
                </c:pt>
                <c:pt idx="7711">
                  <c:v>44786</c:v>
                </c:pt>
                <c:pt idx="7712">
                  <c:v>44786</c:v>
                </c:pt>
                <c:pt idx="7713">
                  <c:v>45029</c:v>
                </c:pt>
                <c:pt idx="7714">
                  <c:v>44812</c:v>
                </c:pt>
                <c:pt idx="7715">
                  <c:v>44971</c:v>
                </c:pt>
                <c:pt idx="7716">
                  <c:v>45089</c:v>
                </c:pt>
                <c:pt idx="7717">
                  <c:v>44835</c:v>
                </c:pt>
                <c:pt idx="7718">
                  <c:v>44787</c:v>
                </c:pt>
                <c:pt idx="7719">
                  <c:v>45036</c:v>
                </c:pt>
                <c:pt idx="7720">
                  <c:v>45009</c:v>
                </c:pt>
                <c:pt idx="7721">
                  <c:v>44966</c:v>
                </c:pt>
                <c:pt idx="7722">
                  <c:v>45034</c:v>
                </c:pt>
                <c:pt idx="7723">
                  <c:v>44987</c:v>
                </c:pt>
                <c:pt idx="7724">
                  <c:v>44886</c:v>
                </c:pt>
                <c:pt idx="7725">
                  <c:v>45103</c:v>
                </c:pt>
                <c:pt idx="7726">
                  <c:v>44824</c:v>
                </c:pt>
                <c:pt idx="7727">
                  <c:v>44881</c:v>
                </c:pt>
                <c:pt idx="7728">
                  <c:v>44913</c:v>
                </c:pt>
                <c:pt idx="7729">
                  <c:v>44759</c:v>
                </c:pt>
                <c:pt idx="7730">
                  <c:v>44839</c:v>
                </c:pt>
                <c:pt idx="7731">
                  <c:v>44909</c:v>
                </c:pt>
                <c:pt idx="7732">
                  <c:v>44982</c:v>
                </c:pt>
                <c:pt idx="7733">
                  <c:v>45099</c:v>
                </c:pt>
                <c:pt idx="7734">
                  <c:v>44943</c:v>
                </c:pt>
                <c:pt idx="7735">
                  <c:v>45098</c:v>
                </c:pt>
                <c:pt idx="7736">
                  <c:v>45028</c:v>
                </c:pt>
                <c:pt idx="7737">
                  <c:v>45076</c:v>
                </c:pt>
                <c:pt idx="7738">
                  <c:v>44897</c:v>
                </c:pt>
                <c:pt idx="7739">
                  <c:v>44784</c:v>
                </c:pt>
                <c:pt idx="7740">
                  <c:v>44888</c:v>
                </c:pt>
                <c:pt idx="7741">
                  <c:v>44890</c:v>
                </c:pt>
                <c:pt idx="7742">
                  <c:v>45044</c:v>
                </c:pt>
                <c:pt idx="7743">
                  <c:v>45086</c:v>
                </c:pt>
                <c:pt idx="7744">
                  <c:v>44965</c:v>
                </c:pt>
                <c:pt idx="7745">
                  <c:v>45021</c:v>
                </c:pt>
                <c:pt idx="7746">
                  <c:v>44848</c:v>
                </c:pt>
                <c:pt idx="7747">
                  <c:v>45002</c:v>
                </c:pt>
                <c:pt idx="7748">
                  <c:v>44869</c:v>
                </c:pt>
                <c:pt idx="7749">
                  <c:v>44901</c:v>
                </c:pt>
                <c:pt idx="7750">
                  <c:v>44984</c:v>
                </c:pt>
                <c:pt idx="7751">
                  <c:v>45077</c:v>
                </c:pt>
                <c:pt idx="7752">
                  <c:v>44957</c:v>
                </c:pt>
                <c:pt idx="7753">
                  <c:v>45041</c:v>
                </c:pt>
                <c:pt idx="7754">
                  <c:v>45014</c:v>
                </c:pt>
                <c:pt idx="7755">
                  <c:v>44911</c:v>
                </c:pt>
                <c:pt idx="7756">
                  <c:v>44804</c:v>
                </c:pt>
                <c:pt idx="7757">
                  <c:v>44872</c:v>
                </c:pt>
                <c:pt idx="7758">
                  <c:v>45106</c:v>
                </c:pt>
                <c:pt idx="7759">
                  <c:v>45065</c:v>
                </c:pt>
                <c:pt idx="7760">
                  <c:v>44865</c:v>
                </c:pt>
                <c:pt idx="7761">
                  <c:v>44921</c:v>
                </c:pt>
                <c:pt idx="7762">
                  <c:v>44944</c:v>
                </c:pt>
                <c:pt idx="7763">
                  <c:v>44979</c:v>
                </c:pt>
                <c:pt idx="7764">
                  <c:v>45031</c:v>
                </c:pt>
                <c:pt idx="7765">
                  <c:v>44925</c:v>
                </c:pt>
                <c:pt idx="7766">
                  <c:v>44908</c:v>
                </c:pt>
                <c:pt idx="7767">
                  <c:v>44972</c:v>
                </c:pt>
                <c:pt idx="7768">
                  <c:v>44891</c:v>
                </c:pt>
                <c:pt idx="7769">
                  <c:v>44948</c:v>
                </c:pt>
                <c:pt idx="7770">
                  <c:v>44941</c:v>
                </c:pt>
                <c:pt idx="7771">
                  <c:v>44781</c:v>
                </c:pt>
                <c:pt idx="7772">
                  <c:v>44756</c:v>
                </c:pt>
                <c:pt idx="7773">
                  <c:v>44902</c:v>
                </c:pt>
                <c:pt idx="7774">
                  <c:v>44928</c:v>
                </c:pt>
                <c:pt idx="7775">
                  <c:v>44795</c:v>
                </c:pt>
                <c:pt idx="7776">
                  <c:v>44968</c:v>
                </c:pt>
                <c:pt idx="7777">
                  <c:v>44894</c:v>
                </c:pt>
                <c:pt idx="7778">
                  <c:v>44993</c:v>
                </c:pt>
                <c:pt idx="7779">
                  <c:v>44996</c:v>
                </c:pt>
                <c:pt idx="7780">
                  <c:v>44936</c:v>
                </c:pt>
                <c:pt idx="7781">
                  <c:v>44952</c:v>
                </c:pt>
                <c:pt idx="7782">
                  <c:v>44846</c:v>
                </c:pt>
                <c:pt idx="7783">
                  <c:v>44769</c:v>
                </c:pt>
                <c:pt idx="7784">
                  <c:v>44794</c:v>
                </c:pt>
                <c:pt idx="7785">
                  <c:v>45017</c:v>
                </c:pt>
                <c:pt idx="7786">
                  <c:v>44747</c:v>
                </c:pt>
                <c:pt idx="7787">
                  <c:v>44877</c:v>
                </c:pt>
                <c:pt idx="7788">
                  <c:v>45050</c:v>
                </c:pt>
                <c:pt idx="7789">
                  <c:v>44910</c:v>
                </c:pt>
                <c:pt idx="7790">
                  <c:v>45045</c:v>
                </c:pt>
                <c:pt idx="7791">
                  <c:v>44929</c:v>
                </c:pt>
                <c:pt idx="7792">
                  <c:v>44763</c:v>
                </c:pt>
                <c:pt idx="7793">
                  <c:v>44964</c:v>
                </c:pt>
                <c:pt idx="7794">
                  <c:v>44892</c:v>
                </c:pt>
                <c:pt idx="7795">
                  <c:v>44870</c:v>
                </c:pt>
                <c:pt idx="7796">
                  <c:v>44997</c:v>
                </c:pt>
                <c:pt idx="7797">
                  <c:v>44974</c:v>
                </c:pt>
                <c:pt idx="7798">
                  <c:v>44919</c:v>
                </c:pt>
                <c:pt idx="7799">
                  <c:v>44859</c:v>
                </c:pt>
                <c:pt idx="7800">
                  <c:v>45020</c:v>
                </c:pt>
                <c:pt idx="7801">
                  <c:v>45056</c:v>
                </c:pt>
                <c:pt idx="7802">
                  <c:v>44792</c:v>
                </c:pt>
                <c:pt idx="7803">
                  <c:v>44778</c:v>
                </c:pt>
                <c:pt idx="7804">
                  <c:v>44834</c:v>
                </c:pt>
                <c:pt idx="7805">
                  <c:v>45003</c:v>
                </c:pt>
                <c:pt idx="7806">
                  <c:v>45068</c:v>
                </c:pt>
                <c:pt idx="7807">
                  <c:v>45032</c:v>
                </c:pt>
                <c:pt idx="7808">
                  <c:v>44743</c:v>
                </c:pt>
                <c:pt idx="7809">
                  <c:v>44994</c:v>
                </c:pt>
                <c:pt idx="7810">
                  <c:v>44862</c:v>
                </c:pt>
                <c:pt idx="7811">
                  <c:v>44986</c:v>
                </c:pt>
                <c:pt idx="7812">
                  <c:v>44931</c:v>
                </c:pt>
                <c:pt idx="7813">
                  <c:v>44954</c:v>
                </c:pt>
                <c:pt idx="7814">
                  <c:v>45018</c:v>
                </c:pt>
                <c:pt idx="7815">
                  <c:v>44904</c:v>
                </c:pt>
                <c:pt idx="7816">
                  <c:v>44829</c:v>
                </c:pt>
                <c:pt idx="7817">
                  <c:v>44822</c:v>
                </c:pt>
                <c:pt idx="7818">
                  <c:v>44821</c:v>
                </c:pt>
                <c:pt idx="7819">
                  <c:v>44750</c:v>
                </c:pt>
                <c:pt idx="7820">
                  <c:v>44757</c:v>
                </c:pt>
                <c:pt idx="7821">
                  <c:v>45033</c:v>
                </c:pt>
                <c:pt idx="7822">
                  <c:v>44999</c:v>
                </c:pt>
                <c:pt idx="7823">
                  <c:v>45060</c:v>
                </c:pt>
                <c:pt idx="7824">
                  <c:v>45101</c:v>
                </c:pt>
                <c:pt idx="7825">
                  <c:v>45037</c:v>
                </c:pt>
                <c:pt idx="7826">
                  <c:v>44980</c:v>
                </c:pt>
                <c:pt idx="7827">
                  <c:v>44779</c:v>
                </c:pt>
                <c:pt idx="7828">
                  <c:v>44962</c:v>
                </c:pt>
                <c:pt idx="7829">
                  <c:v>45069</c:v>
                </c:pt>
                <c:pt idx="7830">
                  <c:v>45092</c:v>
                </c:pt>
                <c:pt idx="7831">
                  <c:v>44958</c:v>
                </c:pt>
                <c:pt idx="7832">
                  <c:v>44939</c:v>
                </c:pt>
                <c:pt idx="7833">
                  <c:v>45061</c:v>
                </c:pt>
                <c:pt idx="7834">
                  <c:v>44907</c:v>
                </c:pt>
                <c:pt idx="7835">
                  <c:v>44983</c:v>
                </c:pt>
                <c:pt idx="7836">
                  <c:v>44810</c:v>
                </c:pt>
                <c:pt idx="7837">
                  <c:v>45001</c:v>
                </c:pt>
                <c:pt idx="7838">
                  <c:v>44811</c:v>
                </c:pt>
                <c:pt idx="7839">
                  <c:v>45058</c:v>
                </c:pt>
                <c:pt idx="7840">
                  <c:v>44914</c:v>
                </c:pt>
                <c:pt idx="7841">
                  <c:v>44806</c:v>
                </c:pt>
                <c:pt idx="7842">
                  <c:v>45000</c:v>
                </c:pt>
                <c:pt idx="7843">
                  <c:v>44950</c:v>
                </c:pt>
                <c:pt idx="7844">
                  <c:v>44995</c:v>
                </c:pt>
                <c:pt idx="7845">
                  <c:v>45012</c:v>
                </c:pt>
                <c:pt idx="7846">
                  <c:v>44955</c:v>
                </c:pt>
                <c:pt idx="7847">
                  <c:v>45025</c:v>
                </c:pt>
                <c:pt idx="7848">
                  <c:v>45079</c:v>
                </c:pt>
                <c:pt idx="7849">
                  <c:v>45075</c:v>
                </c:pt>
                <c:pt idx="7850">
                  <c:v>44885</c:v>
                </c:pt>
                <c:pt idx="7851">
                  <c:v>44849</c:v>
                </c:pt>
                <c:pt idx="7852">
                  <c:v>45063</c:v>
                </c:pt>
                <c:pt idx="7853">
                  <c:v>44967</c:v>
                </c:pt>
                <c:pt idx="7854">
                  <c:v>44949</c:v>
                </c:pt>
                <c:pt idx="7855">
                  <c:v>45093</c:v>
                </c:pt>
                <c:pt idx="7856">
                  <c:v>45051</c:v>
                </c:pt>
                <c:pt idx="7857">
                  <c:v>45078</c:v>
                </c:pt>
                <c:pt idx="7858">
                  <c:v>44847</c:v>
                </c:pt>
                <c:pt idx="7859">
                  <c:v>44906</c:v>
                </c:pt>
                <c:pt idx="7860">
                  <c:v>45024</c:v>
                </c:pt>
                <c:pt idx="7861">
                  <c:v>45049</c:v>
                </c:pt>
                <c:pt idx="7862">
                  <c:v>44793</c:v>
                </c:pt>
                <c:pt idx="7863">
                  <c:v>44744</c:v>
                </c:pt>
                <c:pt idx="7864">
                  <c:v>44827</c:v>
                </c:pt>
                <c:pt idx="7865">
                  <c:v>44956</c:v>
                </c:pt>
                <c:pt idx="7866">
                  <c:v>44766</c:v>
                </c:pt>
                <c:pt idx="7867">
                  <c:v>44845</c:v>
                </c:pt>
                <c:pt idx="7868">
                  <c:v>44842</c:v>
                </c:pt>
                <c:pt idx="7869">
                  <c:v>45022</c:v>
                </c:pt>
                <c:pt idx="7870">
                  <c:v>44866</c:v>
                </c:pt>
                <c:pt idx="7871">
                  <c:v>45090</c:v>
                </c:pt>
                <c:pt idx="7872">
                  <c:v>44833</c:v>
                </c:pt>
                <c:pt idx="7873">
                  <c:v>45040</c:v>
                </c:pt>
                <c:pt idx="7874">
                  <c:v>44879</c:v>
                </c:pt>
                <c:pt idx="7875">
                  <c:v>44991</c:v>
                </c:pt>
                <c:pt idx="7876">
                  <c:v>44988</c:v>
                </c:pt>
                <c:pt idx="7877">
                  <c:v>44772</c:v>
                </c:pt>
                <c:pt idx="7878">
                  <c:v>44978</c:v>
                </c:pt>
                <c:pt idx="7879">
                  <c:v>44900</c:v>
                </c:pt>
                <c:pt idx="7880">
                  <c:v>44826</c:v>
                </c:pt>
                <c:pt idx="7881">
                  <c:v>44940</c:v>
                </c:pt>
                <c:pt idx="7882">
                  <c:v>44836</c:v>
                </c:pt>
                <c:pt idx="7883">
                  <c:v>44860</c:v>
                </c:pt>
                <c:pt idx="7884">
                  <c:v>44985</c:v>
                </c:pt>
                <c:pt idx="7885">
                  <c:v>45010</c:v>
                </c:pt>
                <c:pt idx="7886">
                  <c:v>45104</c:v>
                </c:pt>
                <c:pt idx="7887">
                  <c:v>44798</c:v>
                </c:pt>
                <c:pt idx="7888">
                  <c:v>44762</c:v>
                </c:pt>
                <c:pt idx="7889">
                  <c:v>44814</c:v>
                </c:pt>
                <c:pt idx="7890">
                  <c:v>44959</c:v>
                </c:pt>
                <c:pt idx="7891">
                  <c:v>44889</c:v>
                </c:pt>
                <c:pt idx="7892">
                  <c:v>45102</c:v>
                </c:pt>
                <c:pt idx="7893">
                  <c:v>44817</c:v>
                </c:pt>
                <c:pt idx="7894">
                  <c:v>45074</c:v>
                </c:pt>
                <c:pt idx="7895">
                  <c:v>45083</c:v>
                </c:pt>
                <c:pt idx="7896">
                  <c:v>44776</c:v>
                </c:pt>
                <c:pt idx="7897">
                  <c:v>45052</c:v>
                </c:pt>
                <c:pt idx="7898">
                  <c:v>45091</c:v>
                </c:pt>
                <c:pt idx="7899">
                  <c:v>44927</c:v>
                </c:pt>
                <c:pt idx="7900">
                  <c:v>45048</c:v>
                </c:pt>
                <c:pt idx="7901">
                  <c:v>45082</c:v>
                </c:pt>
                <c:pt idx="7902">
                  <c:v>44855</c:v>
                </c:pt>
                <c:pt idx="7903">
                  <c:v>44820</c:v>
                </c:pt>
                <c:pt idx="7904">
                  <c:v>44755</c:v>
                </c:pt>
                <c:pt idx="7905">
                  <c:v>44785</c:v>
                </c:pt>
                <c:pt idx="7906">
                  <c:v>44915</c:v>
                </c:pt>
                <c:pt idx="7907">
                  <c:v>44937</c:v>
                </c:pt>
                <c:pt idx="7908">
                  <c:v>45095</c:v>
                </c:pt>
                <c:pt idx="7909">
                  <c:v>44989</c:v>
                </c:pt>
                <c:pt idx="7910">
                  <c:v>44932</c:v>
                </c:pt>
                <c:pt idx="7911">
                  <c:v>44946</c:v>
                </c:pt>
                <c:pt idx="7912">
                  <c:v>45105</c:v>
                </c:pt>
                <c:pt idx="7913">
                  <c:v>45072</c:v>
                </c:pt>
                <c:pt idx="7914">
                  <c:v>44864</c:v>
                </c:pt>
                <c:pt idx="7915">
                  <c:v>44761</c:v>
                </c:pt>
                <c:pt idx="7916">
                  <c:v>44960</c:v>
                </c:pt>
                <c:pt idx="7917">
                  <c:v>45005</c:v>
                </c:pt>
                <c:pt idx="7918">
                  <c:v>44899</c:v>
                </c:pt>
                <c:pt idx="7919">
                  <c:v>44796</c:v>
                </c:pt>
                <c:pt idx="7920">
                  <c:v>44808</c:v>
                </c:pt>
                <c:pt idx="7921">
                  <c:v>44884</c:v>
                </c:pt>
                <c:pt idx="7922">
                  <c:v>44953</c:v>
                </c:pt>
                <c:pt idx="7923">
                  <c:v>45004</c:v>
                </c:pt>
                <c:pt idx="7924">
                  <c:v>44871</c:v>
                </c:pt>
                <c:pt idx="7925">
                  <c:v>45026</c:v>
                </c:pt>
                <c:pt idx="7926">
                  <c:v>45059</c:v>
                </c:pt>
                <c:pt idx="7927">
                  <c:v>45080</c:v>
                </c:pt>
                <c:pt idx="7928">
                  <c:v>45084</c:v>
                </c:pt>
                <c:pt idx="7929">
                  <c:v>45094</c:v>
                </c:pt>
                <c:pt idx="7930">
                  <c:v>45081</c:v>
                </c:pt>
                <c:pt idx="7931">
                  <c:v>44934</c:v>
                </c:pt>
                <c:pt idx="7932">
                  <c:v>44748</c:v>
                </c:pt>
                <c:pt idx="7933">
                  <c:v>44753</c:v>
                </c:pt>
                <c:pt idx="7934">
                  <c:v>44752</c:v>
                </c:pt>
                <c:pt idx="7935">
                  <c:v>44751</c:v>
                </c:pt>
                <c:pt idx="7936">
                  <c:v>44754</c:v>
                </c:pt>
                <c:pt idx="7937">
                  <c:v>44758</c:v>
                </c:pt>
                <c:pt idx="7938">
                  <c:v>44760</c:v>
                </c:pt>
                <c:pt idx="7939">
                  <c:v>44764</c:v>
                </c:pt>
                <c:pt idx="7940">
                  <c:v>44765</c:v>
                </c:pt>
                <c:pt idx="7941">
                  <c:v>44767</c:v>
                </c:pt>
                <c:pt idx="7942">
                  <c:v>44770</c:v>
                </c:pt>
                <c:pt idx="7943">
                  <c:v>44771</c:v>
                </c:pt>
                <c:pt idx="7944">
                  <c:v>44773</c:v>
                </c:pt>
                <c:pt idx="7945">
                  <c:v>44774</c:v>
                </c:pt>
                <c:pt idx="7946">
                  <c:v>44775</c:v>
                </c:pt>
                <c:pt idx="7947">
                  <c:v>44780</c:v>
                </c:pt>
                <c:pt idx="7948">
                  <c:v>44782</c:v>
                </c:pt>
                <c:pt idx="7949">
                  <c:v>44783</c:v>
                </c:pt>
                <c:pt idx="7950">
                  <c:v>44788</c:v>
                </c:pt>
                <c:pt idx="7951">
                  <c:v>44790</c:v>
                </c:pt>
                <c:pt idx="7952">
                  <c:v>44789</c:v>
                </c:pt>
                <c:pt idx="7953">
                  <c:v>44799</c:v>
                </c:pt>
                <c:pt idx="7954">
                  <c:v>44803</c:v>
                </c:pt>
                <c:pt idx="7955">
                  <c:v>44797</c:v>
                </c:pt>
                <c:pt idx="7956">
                  <c:v>44807</c:v>
                </c:pt>
                <c:pt idx="7957">
                  <c:v>44809</c:v>
                </c:pt>
                <c:pt idx="7958">
                  <c:v>44819</c:v>
                </c:pt>
                <c:pt idx="7959">
                  <c:v>44815</c:v>
                </c:pt>
                <c:pt idx="7960">
                  <c:v>44818</c:v>
                </c:pt>
                <c:pt idx="7961">
                  <c:v>44828</c:v>
                </c:pt>
                <c:pt idx="7962">
                  <c:v>44832</c:v>
                </c:pt>
                <c:pt idx="7963">
                  <c:v>44837</c:v>
                </c:pt>
                <c:pt idx="7964">
                  <c:v>44841</c:v>
                </c:pt>
                <c:pt idx="7965">
                  <c:v>44843</c:v>
                </c:pt>
                <c:pt idx="7966">
                  <c:v>44844</c:v>
                </c:pt>
                <c:pt idx="7967">
                  <c:v>44851</c:v>
                </c:pt>
                <c:pt idx="7968">
                  <c:v>44854</c:v>
                </c:pt>
                <c:pt idx="7969">
                  <c:v>44861</c:v>
                </c:pt>
                <c:pt idx="7970">
                  <c:v>44867</c:v>
                </c:pt>
                <c:pt idx="7971">
                  <c:v>44868</c:v>
                </c:pt>
                <c:pt idx="7972">
                  <c:v>44873</c:v>
                </c:pt>
                <c:pt idx="7973">
                  <c:v>44876</c:v>
                </c:pt>
                <c:pt idx="7974">
                  <c:v>44880</c:v>
                </c:pt>
                <c:pt idx="7975">
                  <c:v>44882</c:v>
                </c:pt>
                <c:pt idx="7976">
                  <c:v>44883</c:v>
                </c:pt>
                <c:pt idx="7977">
                  <c:v>44887</c:v>
                </c:pt>
                <c:pt idx="7978">
                  <c:v>44893</c:v>
                </c:pt>
                <c:pt idx="7979">
                  <c:v>44895</c:v>
                </c:pt>
                <c:pt idx="7980">
                  <c:v>44896</c:v>
                </c:pt>
                <c:pt idx="7981">
                  <c:v>44898</c:v>
                </c:pt>
                <c:pt idx="7982">
                  <c:v>44903</c:v>
                </c:pt>
                <c:pt idx="7983">
                  <c:v>44918</c:v>
                </c:pt>
                <c:pt idx="7984">
                  <c:v>44917</c:v>
                </c:pt>
                <c:pt idx="7985">
                  <c:v>44926</c:v>
                </c:pt>
                <c:pt idx="7986">
                  <c:v>44935</c:v>
                </c:pt>
                <c:pt idx="7987">
                  <c:v>44938</c:v>
                </c:pt>
                <c:pt idx="7988">
                  <c:v>44945</c:v>
                </c:pt>
                <c:pt idx="7989">
                  <c:v>44942</c:v>
                </c:pt>
                <c:pt idx="7990">
                  <c:v>44951</c:v>
                </c:pt>
                <c:pt idx="7991">
                  <c:v>44961</c:v>
                </c:pt>
                <c:pt idx="7992">
                  <c:v>44963</c:v>
                </c:pt>
                <c:pt idx="7993">
                  <c:v>44970</c:v>
                </c:pt>
                <c:pt idx="7994">
                  <c:v>44990</c:v>
                </c:pt>
                <c:pt idx="7995">
                  <c:v>44998</c:v>
                </c:pt>
                <c:pt idx="7996">
                  <c:v>45008</c:v>
                </c:pt>
                <c:pt idx="7997">
                  <c:v>45013</c:v>
                </c:pt>
                <c:pt idx="7998">
                  <c:v>45016</c:v>
                </c:pt>
                <c:pt idx="7999">
                  <c:v>45027</c:v>
                </c:pt>
                <c:pt idx="8000">
                  <c:v>45035</c:v>
                </c:pt>
                <c:pt idx="8001">
                  <c:v>45038</c:v>
                </c:pt>
                <c:pt idx="8002">
                  <c:v>45046</c:v>
                </c:pt>
                <c:pt idx="8003">
                  <c:v>45047</c:v>
                </c:pt>
                <c:pt idx="8004">
                  <c:v>45064</c:v>
                </c:pt>
                <c:pt idx="8005">
                  <c:v>45066</c:v>
                </c:pt>
                <c:pt idx="8006">
                  <c:v>45070</c:v>
                </c:pt>
                <c:pt idx="8007">
                  <c:v>45071</c:v>
                </c:pt>
                <c:pt idx="8008">
                  <c:v>45073</c:v>
                </c:pt>
                <c:pt idx="8009">
                  <c:v>45085</c:v>
                </c:pt>
                <c:pt idx="8010">
                  <c:v>45088</c:v>
                </c:pt>
                <c:pt idx="8011">
                  <c:v>45096</c:v>
                </c:pt>
                <c:pt idx="8012">
                  <c:v>45097</c:v>
                </c:pt>
                <c:pt idx="8013">
                  <c:v>45100</c:v>
                </c:pt>
                <c:pt idx="8014">
                  <c:v>44981</c:v>
                </c:pt>
                <c:pt idx="8015">
                  <c:v>44977</c:v>
                </c:pt>
                <c:pt idx="8016">
                  <c:v>44973</c:v>
                </c:pt>
                <c:pt idx="8017">
                  <c:v>44874</c:v>
                </c:pt>
                <c:pt idx="8018">
                  <c:v>45007</c:v>
                </c:pt>
                <c:pt idx="8019">
                  <c:v>44777</c:v>
                </c:pt>
                <c:pt idx="8020">
                  <c:v>45062</c:v>
                </c:pt>
                <c:pt idx="8021">
                  <c:v>44840</c:v>
                </c:pt>
                <c:pt idx="8022">
                  <c:v>45054</c:v>
                </c:pt>
                <c:pt idx="8023">
                  <c:v>45019</c:v>
                </c:pt>
                <c:pt idx="8024">
                  <c:v>44905</c:v>
                </c:pt>
                <c:pt idx="8025">
                  <c:v>44922</c:v>
                </c:pt>
                <c:pt idx="8026">
                  <c:v>44816</c:v>
                </c:pt>
                <c:pt idx="8027">
                  <c:v>44930</c:v>
                </c:pt>
                <c:pt idx="8028">
                  <c:v>45067</c:v>
                </c:pt>
                <c:pt idx="8029">
                  <c:v>44813</c:v>
                </c:pt>
                <c:pt idx="8030">
                  <c:v>45057</c:v>
                </c:pt>
                <c:pt idx="8031">
                  <c:v>44805</c:v>
                </c:pt>
                <c:pt idx="8032">
                  <c:v>44858</c:v>
                </c:pt>
                <c:pt idx="8033">
                  <c:v>44838</c:v>
                </c:pt>
                <c:pt idx="8034">
                  <c:v>45030</c:v>
                </c:pt>
                <c:pt idx="8035">
                  <c:v>45055</c:v>
                </c:pt>
                <c:pt idx="8036">
                  <c:v>45087</c:v>
                </c:pt>
                <c:pt idx="8037">
                  <c:v>45023</c:v>
                </c:pt>
                <c:pt idx="8038">
                  <c:v>44912</c:v>
                </c:pt>
                <c:pt idx="8039">
                  <c:v>44831</c:v>
                </c:pt>
                <c:pt idx="8040">
                  <c:v>44857</c:v>
                </c:pt>
                <c:pt idx="8041">
                  <c:v>45053</c:v>
                </c:pt>
                <c:pt idx="8042">
                  <c:v>44830</c:v>
                </c:pt>
                <c:pt idx="8043">
                  <c:v>44746</c:v>
                </c:pt>
                <c:pt idx="8044">
                  <c:v>44745</c:v>
                </c:pt>
                <c:pt idx="8045">
                  <c:v>44863</c:v>
                </c:pt>
                <c:pt idx="8046">
                  <c:v>44875</c:v>
                </c:pt>
                <c:pt idx="8047">
                  <c:v>44933</c:v>
                </c:pt>
                <c:pt idx="8048">
                  <c:v>44791</c:v>
                </c:pt>
                <c:pt idx="8049">
                  <c:v>44800</c:v>
                </c:pt>
                <c:pt idx="8050">
                  <c:v>44825</c:v>
                </c:pt>
                <c:pt idx="8051">
                  <c:v>44850</c:v>
                </c:pt>
                <c:pt idx="8052">
                  <c:v>44852</c:v>
                </c:pt>
                <c:pt idx="8053">
                  <c:v>44947</c:v>
                </c:pt>
                <c:pt idx="8054">
                  <c:v>44992</c:v>
                </c:pt>
                <c:pt idx="8055">
                  <c:v>45042</c:v>
                </c:pt>
                <c:pt idx="8056">
                  <c:v>44749</c:v>
                </c:pt>
                <c:pt idx="8057">
                  <c:v>44924</c:v>
                </c:pt>
                <c:pt idx="8058">
                  <c:v>44853</c:v>
                </c:pt>
                <c:pt idx="8059">
                  <c:v>44856</c:v>
                </c:pt>
                <c:pt idx="8060">
                  <c:v>44923</c:v>
                </c:pt>
                <c:pt idx="8061">
                  <c:v>44878</c:v>
                </c:pt>
                <c:pt idx="8062">
                  <c:v>44916</c:v>
                </c:pt>
                <c:pt idx="8063">
                  <c:v>45043</c:v>
                </c:pt>
                <c:pt idx="8064">
                  <c:v>44975</c:v>
                </c:pt>
                <c:pt idx="8065">
                  <c:v>44976</c:v>
                </c:pt>
                <c:pt idx="8066">
                  <c:v>45015</c:v>
                </c:pt>
                <c:pt idx="8067">
                  <c:v>44768</c:v>
                </c:pt>
                <c:pt idx="8068">
                  <c:v>45006</c:v>
                </c:pt>
                <c:pt idx="8069">
                  <c:v>44802</c:v>
                </c:pt>
                <c:pt idx="8070">
                  <c:v>44969</c:v>
                </c:pt>
                <c:pt idx="8071">
                  <c:v>45039</c:v>
                </c:pt>
                <c:pt idx="8072">
                  <c:v>44801</c:v>
                </c:pt>
                <c:pt idx="8073">
                  <c:v>45011</c:v>
                </c:pt>
                <c:pt idx="8074">
                  <c:v>44823</c:v>
                </c:pt>
                <c:pt idx="8075">
                  <c:v>44920</c:v>
                </c:pt>
              </c:numCache>
            </c:numRef>
          </c:xVal>
          <c:yVal>
            <c:numRef>
              <c:f>'https://d.docs.live.net/68dc711872bb07c2/Desktop/[total_cost_by_accident_date_and_cluster_with_chart (1).xlsx]Sheet1'!$A$3:$A$8120</c:f>
              <c:numCache>
                <c:formatCode>General</c:formatCode>
                <c:ptCount val="8118"/>
                <c:pt idx="0">
                  <c:v>15518.4</c:v>
                </c:pt>
                <c:pt idx="1">
                  <c:v>13223.82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350000</c:v>
                </c:pt>
                <c:pt idx="52">
                  <c:v>203465.27</c:v>
                </c:pt>
                <c:pt idx="53">
                  <c:v>197180.97</c:v>
                </c:pt>
                <c:pt idx="54">
                  <c:v>100000</c:v>
                </c:pt>
                <c:pt idx="55">
                  <c:v>100000</c:v>
                </c:pt>
                <c:pt idx="56">
                  <c:v>78880</c:v>
                </c:pt>
                <c:pt idx="57">
                  <c:v>67014.91</c:v>
                </c:pt>
                <c:pt idx="58">
                  <c:v>50136.59</c:v>
                </c:pt>
                <c:pt idx="59">
                  <c:v>50000</c:v>
                </c:pt>
                <c:pt idx="60">
                  <c:v>50000</c:v>
                </c:pt>
                <c:pt idx="61">
                  <c:v>47926.01</c:v>
                </c:pt>
                <c:pt idx="62">
                  <c:v>46000</c:v>
                </c:pt>
                <c:pt idx="63">
                  <c:v>45000</c:v>
                </c:pt>
                <c:pt idx="64">
                  <c:v>40098.129999999997</c:v>
                </c:pt>
                <c:pt idx="65">
                  <c:v>39827.46</c:v>
                </c:pt>
                <c:pt idx="66">
                  <c:v>36581.71</c:v>
                </c:pt>
                <c:pt idx="67">
                  <c:v>35436</c:v>
                </c:pt>
                <c:pt idx="68">
                  <c:v>33600</c:v>
                </c:pt>
                <c:pt idx="69">
                  <c:v>33335.14</c:v>
                </c:pt>
                <c:pt idx="70">
                  <c:v>32611.94</c:v>
                </c:pt>
                <c:pt idx="71">
                  <c:v>30864</c:v>
                </c:pt>
                <c:pt idx="72">
                  <c:v>30667.7</c:v>
                </c:pt>
                <c:pt idx="73">
                  <c:v>30144.720000000001</c:v>
                </c:pt>
                <c:pt idx="74">
                  <c:v>29610</c:v>
                </c:pt>
                <c:pt idx="75">
                  <c:v>28555.15</c:v>
                </c:pt>
                <c:pt idx="76">
                  <c:v>28461</c:v>
                </c:pt>
                <c:pt idx="77">
                  <c:v>27976.82</c:v>
                </c:pt>
                <c:pt idx="78">
                  <c:v>27700</c:v>
                </c:pt>
                <c:pt idx="79">
                  <c:v>26126.73</c:v>
                </c:pt>
                <c:pt idx="80">
                  <c:v>25455.01</c:v>
                </c:pt>
                <c:pt idx="81">
                  <c:v>25380.79</c:v>
                </c:pt>
                <c:pt idx="82">
                  <c:v>25001</c:v>
                </c:pt>
                <c:pt idx="83">
                  <c:v>25000</c:v>
                </c:pt>
                <c:pt idx="84">
                  <c:v>25000</c:v>
                </c:pt>
                <c:pt idx="85">
                  <c:v>25000</c:v>
                </c:pt>
                <c:pt idx="86">
                  <c:v>24922</c:v>
                </c:pt>
                <c:pt idx="87">
                  <c:v>24782.76</c:v>
                </c:pt>
                <c:pt idx="88">
                  <c:v>24771.96</c:v>
                </c:pt>
                <c:pt idx="89">
                  <c:v>24690</c:v>
                </c:pt>
                <c:pt idx="90">
                  <c:v>24614.7</c:v>
                </c:pt>
                <c:pt idx="91">
                  <c:v>24331.59</c:v>
                </c:pt>
                <c:pt idx="92">
                  <c:v>24216.13</c:v>
                </c:pt>
                <c:pt idx="93">
                  <c:v>24079.439999999999</c:v>
                </c:pt>
                <c:pt idx="94">
                  <c:v>22980.53</c:v>
                </c:pt>
                <c:pt idx="95">
                  <c:v>22581.91</c:v>
                </c:pt>
                <c:pt idx="96">
                  <c:v>22298</c:v>
                </c:pt>
                <c:pt idx="97">
                  <c:v>22252.07</c:v>
                </c:pt>
                <c:pt idx="98">
                  <c:v>21870.48</c:v>
                </c:pt>
                <c:pt idx="99">
                  <c:v>21000.06</c:v>
                </c:pt>
                <c:pt idx="100">
                  <c:v>20436.599999999999</c:v>
                </c:pt>
                <c:pt idx="101">
                  <c:v>20352.060000000001</c:v>
                </c:pt>
                <c:pt idx="102">
                  <c:v>20000</c:v>
                </c:pt>
                <c:pt idx="103">
                  <c:v>20000</c:v>
                </c:pt>
                <c:pt idx="104">
                  <c:v>19832.849999999999</c:v>
                </c:pt>
                <c:pt idx="105">
                  <c:v>19706.48</c:v>
                </c:pt>
                <c:pt idx="106">
                  <c:v>19521.7</c:v>
                </c:pt>
                <c:pt idx="107">
                  <c:v>19507.52</c:v>
                </c:pt>
                <c:pt idx="108">
                  <c:v>19368</c:v>
                </c:pt>
                <c:pt idx="109">
                  <c:v>19342.25</c:v>
                </c:pt>
                <c:pt idx="110">
                  <c:v>19094.93</c:v>
                </c:pt>
                <c:pt idx="111">
                  <c:v>19007.39</c:v>
                </c:pt>
                <c:pt idx="112">
                  <c:v>18580.2</c:v>
                </c:pt>
                <c:pt idx="113">
                  <c:v>18155</c:v>
                </c:pt>
                <c:pt idx="114">
                  <c:v>18142</c:v>
                </c:pt>
                <c:pt idx="115">
                  <c:v>18133.060000000001</c:v>
                </c:pt>
                <c:pt idx="116">
                  <c:v>18083.87</c:v>
                </c:pt>
                <c:pt idx="117">
                  <c:v>17832</c:v>
                </c:pt>
                <c:pt idx="118">
                  <c:v>17751</c:v>
                </c:pt>
                <c:pt idx="119">
                  <c:v>17681.96</c:v>
                </c:pt>
                <c:pt idx="120">
                  <c:v>17594.54</c:v>
                </c:pt>
                <c:pt idx="121">
                  <c:v>17266.64</c:v>
                </c:pt>
                <c:pt idx="122">
                  <c:v>16935</c:v>
                </c:pt>
                <c:pt idx="123">
                  <c:v>16889.919999999998</c:v>
                </c:pt>
                <c:pt idx="124">
                  <c:v>16851.580000000002</c:v>
                </c:pt>
                <c:pt idx="125">
                  <c:v>16707.080000000002</c:v>
                </c:pt>
                <c:pt idx="126">
                  <c:v>16699.14</c:v>
                </c:pt>
                <c:pt idx="127">
                  <c:v>16479</c:v>
                </c:pt>
                <c:pt idx="128">
                  <c:v>16343.28</c:v>
                </c:pt>
                <c:pt idx="129">
                  <c:v>16132</c:v>
                </c:pt>
                <c:pt idx="130">
                  <c:v>15909.6</c:v>
                </c:pt>
                <c:pt idx="131">
                  <c:v>15829.1</c:v>
                </c:pt>
                <c:pt idx="132">
                  <c:v>15523.46</c:v>
                </c:pt>
                <c:pt idx="133">
                  <c:v>15003</c:v>
                </c:pt>
                <c:pt idx="134">
                  <c:v>15000</c:v>
                </c:pt>
                <c:pt idx="135">
                  <c:v>15000</c:v>
                </c:pt>
                <c:pt idx="136">
                  <c:v>15000</c:v>
                </c:pt>
                <c:pt idx="137">
                  <c:v>15000</c:v>
                </c:pt>
                <c:pt idx="138">
                  <c:v>15000</c:v>
                </c:pt>
                <c:pt idx="139">
                  <c:v>15000</c:v>
                </c:pt>
                <c:pt idx="140">
                  <c:v>15000</c:v>
                </c:pt>
                <c:pt idx="141">
                  <c:v>14998</c:v>
                </c:pt>
                <c:pt idx="142">
                  <c:v>14874.59</c:v>
                </c:pt>
                <c:pt idx="143">
                  <c:v>14705.27</c:v>
                </c:pt>
                <c:pt idx="144">
                  <c:v>14696.44</c:v>
                </c:pt>
                <c:pt idx="145">
                  <c:v>14650.75</c:v>
                </c:pt>
                <c:pt idx="146">
                  <c:v>14570.69</c:v>
                </c:pt>
                <c:pt idx="147">
                  <c:v>14526</c:v>
                </c:pt>
                <c:pt idx="148">
                  <c:v>14454</c:v>
                </c:pt>
                <c:pt idx="149">
                  <c:v>14376.22</c:v>
                </c:pt>
                <c:pt idx="150">
                  <c:v>14370.44</c:v>
                </c:pt>
                <c:pt idx="151">
                  <c:v>14358</c:v>
                </c:pt>
                <c:pt idx="152">
                  <c:v>14303.54</c:v>
                </c:pt>
                <c:pt idx="153">
                  <c:v>14270.47</c:v>
                </c:pt>
                <c:pt idx="154">
                  <c:v>14132.93</c:v>
                </c:pt>
                <c:pt idx="155">
                  <c:v>14035.41</c:v>
                </c:pt>
                <c:pt idx="156">
                  <c:v>13903.26</c:v>
                </c:pt>
                <c:pt idx="157">
                  <c:v>13815.01</c:v>
                </c:pt>
                <c:pt idx="158">
                  <c:v>13754.4</c:v>
                </c:pt>
                <c:pt idx="159">
                  <c:v>13599.77</c:v>
                </c:pt>
                <c:pt idx="160">
                  <c:v>13497</c:v>
                </c:pt>
                <c:pt idx="161">
                  <c:v>13492.66</c:v>
                </c:pt>
                <c:pt idx="162">
                  <c:v>13431.16</c:v>
                </c:pt>
                <c:pt idx="163">
                  <c:v>13367.4</c:v>
                </c:pt>
                <c:pt idx="164">
                  <c:v>13296</c:v>
                </c:pt>
                <c:pt idx="165">
                  <c:v>13235.88</c:v>
                </c:pt>
                <c:pt idx="166">
                  <c:v>13192.24</c:v>
                </c:pt>
                <c:pt idx="167">
                  <c:v>13173.69</c:v>
                </c:pt>
                <c:pt idx="168">
                  <c:v>13172.29</c:v>
                </c:pt>
                <c:pt idx="169">
                  <c:v>13124.58</c:v>
                </c:pt>
                <c:pt idx="170">
                  <c:v>13121.97</c:v>
                </c:pt>
                <c:pt idx="171">
                  <c:v>13079.83</c:v>
                </c:pt>
                <c:pt idx="172">
                  <c:v>13067.5</c:v>
                </c:pt>
                <c:pt idx="173">
                  <c:v>13054.37</c:v>
                </c:pt>
                <c:pt idx="174">
                  <c:v>12980.33</c:v>
                </c:pt>
                <c:pt idx="175">
                  <c:v>12960.05</c:v>
                </c:pt>
                <c:pt idx="176">
                  <c:v>12907.64</c:v>
                </c:pt>
                <c:pt idx="177">
                  <c:v>12809.24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27933.84</c:v>
                </c:pt>
                <c:pt idx="656">
                  <c:v>14597.76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15544.99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35545.4</c:v>
                </c:pt>
                <c:pt idx="821">
                  <c:v>35100</c:v>
                </c:pt>
                <c:pt idx="822">
                  <c:v>33563.21</c:v>
                </c:pt>
                <c:pt idx="823">
                  <c:v>30817.46</c:v>
                </c:pt>
                <c:pt idx="824">
                  <c:v>30249.64</c:v>
                </c:pt>
                <c:pt idx="825">
                  <c:v>19739.439999999999</c:v>
                </c:pt>
                <c:pt idx="826">
                  <c:v>19652.55</c:v>
                </c:pt>
                <c:pt idx="827">
                  <c:v>16463.400000000001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75925.289999999994</c:v>
                </c:pt>
                <c:pt idx="1118">
                  <c:v>13566.92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100000</c:v>
                </c:pt>
                <c:pt idx="1489">
                  <c:v>27793.24</c:v>
                </c:pt>
                <c:pt idx="1490">
                  <c:v>22175.26</c:v>
                </c:pt>
                <c:pt idx="1491">
                  <c:v>17970.46</c:v>
                </c:pt>
                <c:pt idx="1492">
                  <c:v>16548.96</c:v>
                </c:pt>
                <c:pt idx="1493">
                  <c:v>14873.32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26077</c:v>
                </c:pt>
                <c:pt idx="1605">
                  <c:v>23044</c:v>
                </c:pt>
                <c:pt idx="1606">
                  <c:v>16671</c:v>
                </c:pt>
                <c:pt idx="1607">
                  <c:v>13745</c:v>
                </c:pt>
                <c:pt idx="1608">
                  <c:v>13177.3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25000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25000</c:v>
                </c:pt>
                <c:pt idx="2177">
                  <c:v>23362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14260</c:v>
                </c:pt>
                <c:pt idx="2220">
                  <c:v>12766.65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25639.3</c:v>
                </c:pt>
                <c:pt idx="2494">
                  <c:v>25000</c:v>
                </c:pt>
                <c:pt idx="2495">
                  <c:v>13247.56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34410.120000000003</c:v>
                </c:pt>
                <c:pt idx="2806">
                  <c:v>18804.22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40750</c:v>
                </c:pt>
                <c:pt idx="3354">
                  <c:v>12862.55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70887.55</c:v>
                </c:pt>
                <c:pt idx="4198">
                  <c:v>21347.11</c:v>
                </c:pt>
                <c:pt idx="4199">
                  <c:v>17408</c:v>
                </c:pt>
                <c:pt idx="4200">
                  <c:v>14741.2</c:v>
                </c:pt>
                <c:pt idx="4201">
                  <c:v>13228.3</c:v>
                </c:pt>
                <c:pt idx="4202">
                  <c:v>13184.88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21438.74</c:v>
                </c:pt>
                <c:pt idx="4554">
                  <c:v>13619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48374</c:v>
                </c:pt>
                <c:pt idx="4591">
                  <c:v>18838.16</c:v>
                </c:pt>
                <c:pt idx="4592">
                  <c:v>16524</c:v>
                </c:pt>
                <c:pt idx="4593">
                  <c:v>15237.5</c:v>
                </c:pt>
                <c:pt idx="4594">
                  <c:v>14478.5</c:v>
                </c:pt>
                <c:pt idx="4595">
                  <c:v>13821.26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33557</c:v>
                </c:pt>
                <c:pt idx="4696">
                  <c:v>13996.64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0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100000</c:v>
                </c:pt>
                <c:pt idx="4728">
                  <c:v>20216</c:v>
                </c:pt>
                <c:pt idx="4729">
                  <c:v>0</c:v>
                </c:pt>
                <c:pt idx="4730">
                  <c:v>0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0</c:v>
                </c:pt>
                <c:pt idx="4958">
                  <c:v>0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</c:v>
                </c:pt>
                <c:pt idx="5021">
                  <c:v>0</c:v>
                </c:pt>
                <c:pt idx="5022">
                  <c:v>0</c:v>
                </c:pt>
                <c:pt idx="5023">
                  <c:v>0</c:v>
                </c:pt>
                <c:pt idx="5024">
                  <c:v>0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0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</c:v>
                </c:pt>
                <c:pt idx="5085">
                  <c:v>0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0</c:v>
                </c:pt>
                <c:pt idx="5149">
                  <c:v>0</c:v>
                </c:pt>
                <c:pt idx="5150">
                  <c:v>0</c:v>
                </c:pt>
                <c:pt idx="5151">
                  <c:v>0</c:v>
                </c:pt>
                <c:pt idx="5152">
                  <c:v>0</c:v>
                </c:pt>
                <c:pt idx="5153">
                  <c:v>0</c:v>
                </c:pt>
                <c:pt idx="5154">
                  <c:v>0</c:v>
                </c:pt>
                <c:pt idx="5155">
                  <c:v>46989.8</c:v>
                </c:pt>
                <c:pt idx="5156">
                  <c:v>40000</c:v>
                </c:pt>
                <c:pt idx="5157">
                  <c:v>33359.24</c:v>
                </c:pt>
                <c:pt idx="5158">
                  <c:v>25010</c:v>
                </c:pt>
                <c:pt idx="5159">
                  <c:v>18159.2</c:v>
                </c:pt>
                <c:pt idx="5160">
                  <c:v>17710</c:v>
                </c:pt>
                <c:pt idx="5161">
                  <c:v>16869.28</c:v>
                </c:pt>
                <c:pt idx="5162">
                  <c:v>14910.84</c:v>
                </c:pt>
                <c:pt idx="5163">
                  <c:v>14185.14</c:v>
                </c:pt>
                <c:pt idx="5164">
                  <c:v>13407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8</c:v>
                </c:pt>
                <c:pt idx="5179">
                  <c:v>8</c:v>
                </c:pt>
                <c:pt idx="5180">
                  <c:v>10</c:v>
                </c:pt>
                <c:pt idx="5181">
                  <c:v>10</c:v>
                </c:pt>
                <c:pt idx="5182">
                  <c:v>10</c:v>
                </c:pt>
                <c:pt idx="5183">
                  <c:v>10</c:v>
                </c:pt>
                <c:pt idx="5184">
                  <c:v>10</c:v>
                </c:pt>
                <c:pt idx="5185">
                  <c:v>10</c:v>
                </c:pt>
                <c:pt idx="5186">
                  <c:v>10</c:v>
                </c:pt>
                <c:pt idx="5187">
                  <c:v>10</c:v>
                </c:pt>
                <c:pt idx="5188">
                  <c:v>10</c:v>
                </c:pt>
                <c:pt idx="5189">
                  <c:v>10</c:v>
                </c:pt>
                <c:pt idx="5190">
                  <c:v>10</c:v>
                </c:pt>
                <c:pt idx="5191">
                  <c:v>10</c:v>
                </c:pt>
                <c:pt idx="5192">
                  <c:v>10</c:v>
                </c:pt>
                <c:pt idx="5193">
                  <c:v>10</c:v>
                </c:pt>
                <c:pt idx="5194">
                  <c:v>10</c:v>
                </c:pt>
                <c:pt idx="5195">
                  <c:v>10</c:v>
                </c:pt>
                <c:pt idx="5196">
                  <c:v>10</c:v>
                </c:pt>
                <c:pt idx="5197">
                  <c:v>10</c:v>
                </c:pt>
                <c:pt idx="5198">
                  <c:v>10</c:v>
                </c:pt>
                <c:pt idx="5199">
                  <c:v>10</c:v>
                </c:pt>
                <c:pt idx="5200">
                  <c:v>10</c:v>
                </c:pt>
                <c:pt idx="5201">
                  <c:v>10</c:v>
                </c:pt>
                <c:pt idx="5202">
                  <c:v>10</c:v>
                </c:pt>
                <c:pt idx="5203">
                  <c:v>10</c:v>
                </c:pt>
                <c:pt idx="5204">
                  <c:v>10</c:v>
                </c:pt>
                <c:pt idx="5205">
                  <c:v>10</c:v>
                </c:pt>
                <c:pt idx="5206">
                  <c:v>10</c:v>
                </c:pt>
                <c:pt idx="5207">
                  <c:v>10</c:v>
                </c:pt>
                <c:pt idx="5208">
                  <c:v>10</c:v>
                </c:pt>
                <c:pt idx="5209">
                  <c:v>10</c:v>
                </c:pt>
                <c:pt idx="5210">
                  <c:v>10</c:v>
                </c:pt>
                <c:pt idx="5211">
                  <c:v>10</c:v>
                </c:pt>
                <c:pt idx="5212">
                  <c:v>10</c:v>
                </c:pt>
                <c:pt idx="5213">
                  <c:v>10</c:v>
                </c:pt>
                <c:pt idx="5214">
                  <c:v>10</c:v>
                </c:pt>
                <c:pt idx="5215">
                  <c:v>10</c:v>
                </c:pt>
                <c:pt idx="5216">
                  <c:v>10</c:v>
                </c:pt>
                <c:pt idx="5217">
                  <c:v>10</c:v>
                </c:pt>
                <c:pt idx="5218">
                  <c:v>10</c:v>
                </c:pt>
                <c:pt idx="5219">
                  <c:v>10</c:v>
                </c:pt>
                <c:pt idx="5220">
                  <c:v>10</c:v>
                </c:pt>
                <c:pt idx="5221">
                  <c:v>10</c:v>
                </c:pt>
                <c:pt idx="5222">
                  <c:v>10</c:v>
                </c:pt>
                <c:pt idx="5223">
                  <c:v>10</c:v>
                </c:pt>
                <c:pt idx="5224">
                  <c:v>10</c:v>
                </c:pt>
                <c:pt idx="5225">
                  <c:v>10</c:v>
                </c:pt>
                <c:pt idx="5226">
                  <c:v>10</c:v>
                </c:pt>
                <c:pt idx="5227">
                  <c:v>10</c:v>
                </c:pt>
                <c:pt idx="5228">
                  <c:v>10</c:v>
                </c:pt>
                <c:pt idx="5229">
                  <c:v>10</c:v>
                </c:pt>
                <c:pt idx="5230">
                  <c:v>10</c:v>
                </c:pt>
                <c:pt idx="5231">
                  <c:v>10</c:v>
                </c:pt>
                <c:pt idx="5232">
                  <c:v>10</c:v>
                </c:pt>
                <c:pt idx="5233">
                  <c:v>10</c:v>
                </c:pt>
                <c:pt idx="5234">
                  <c:v>10</c:v>
                </c:pt>
                <c:pt idx="5235">
                  <c:v>10</c:v>
                </c:pt>
                <c:pt idx="5236">
                  <c:v>10</c:v>
                </c:pt>
                <c:pt idx="5237">
                  <c:v>10</c:v>
                </c:pt>
                <c:pt idx="5238">
                  <c:v>10</c:v>
                </c:pt>
                <c:pt idx="5239">
                  <c:v>10</c:v>
                </c:pt>
                <c:pt idx="5240">
                  <c:v>10</c:v>
                </c:pt>
                <c:pt idx="5241">
                  <c:v>10</c:v>
                </c:pt>
                <c:pt idx="5242">
                  <c:v>10</c:v>
                </c:pt>
                <c:pt idx="5243">
                  <c:v>10</c:v>
                </c:pt>
                <c:pt idx="5244">
                  <c:v>10</c:v>
                </c:pt>
                <c:pt idx="5245">
                  <c:v>10</c:v>
                </c:pt>
                <c:pt idx="5246">
                  <c:v>10</c:v>
                </c:pt>
                <c:pt idx="5247">
                  <c:v>10</c:v>
                </c:pt>
                <c:pt idx="5248">
                  <c:v>10</c:v>
                </c:pt>
                <c:pt idx="5249">
                  <c:v>10</c:v>
                </c:pt>
                <c:pt idx="5250">
                  <c:v>10</c:v>
                </c:pt>
                <c:pt idx="5251">
                  <c:v>10</c:v>
                </c:pt>
                <c:pt idx="5252">
                  <c:v>10</c:v>
                </c:pt>
                <c:pt idx="5253">
                  <c:v>10</c:v>
                </c:pt>
                <c:pt idx="5254">
                  <c:v>10</c:v>
                </c:pt>
                <c:pt idx="5255">
                  <c:v>10</c:v>
                </c:pt>
                <c:pt idx="5256">
                  <c:v>10</c:v>
                </c:pt>
                <c:pt idx="5257">
                  <c:v>10</c:v>
                </c:pt>
                <c:pt idx="5258">
                  <c:v>10</c:v>
                </c:pt>
                <c:pt idx="5259">
                  <c:v>10</c:v>
                </c:pt>
                <c:pt idx="5260">
                  <c:v>10</c:v>
                </c:pt>
                <c:pt idx="5261">
                  <c:v>10</c:v>
                </c:pt>
                <c:pt idx="5262">
                  <c:v>10</c:v>
                </c:pt>
                <c:pt idx="5263">
                  <c:v>10</c:v>
                </c:pt>
                <c:pt idx="5264">
                  <c:v>10</c:v>
                </c:pt>
                <c:pt idx="5265">
                  <c:v>10</c:v>
                </c:pt>
                <c:pt idx="5266">
                  <c:v>10</c:v>
                </c:pt>
                <c:pt idx="5267">
                  <c:v>10</c:v>
                </c:pt>
                <c:pt idx="5268">
                  <c:v>10</c:v>
                </c:pt>
                <c:pt idx="5269">
                  <c:v>10</c:v>
                </c:pt>
                <c:pt idx="5270">
                  <c:v>10</c:v>
                </c:pt>
                <c:pt idx="5271">
                  <c:v>10</c:v>
                </c:pt>
                <c:pt idx="5272">
                  <c:v>10</c:v>
                </c:pt>
                <c:pt idx="5273">
                  <c:v>10</c:v>
                </c:pt>
                <c:pt idx="5274">
                  <c:v>10</c:v>
                </c:pt>
                <c:pt idx="5275">
                  <c:v>10</c:v>
                </c:pt>
                <c:pt idx="5276">
                  <c:v>10</c:v>
                </c:pt>
                <c:pt idx="5277">
                  <c:v>10</c:v>
                </c:pt>
                <c:pt idx="5278">
                  <c:v>10</c:v>
                </c:pt>
                <c:pt idx="5279">
                  <c:v>10</c:v>
                </c:pt>
                <c:pt idx="5280">
                  <c:v>10</c:v>
                </c:pt>
                <c:pt idx="5281">
                  <c:v>10</c:v>
                </c:pt>
                <c:pt idx="5282">
                  <c:v>10</c:v>
                </c:pt>
                <c:pt idx="5283">
                  <c:v>10</c:v>
                </c:pt>
                <c:pt idx="5284">
                  <c:v>10</c:v>
                </c:pt>
                <c:pt idx="5285">
                  <c:v>10</c:v>
                </c:pt>
                <c:pt idx="5286">
                  <c:v>10</c:v>
                </c:pt>
                <c:pt idx="5287">
                  <c:v>10</c:v>
                </c:pt>
                <c:pt idx="5288">
                  <c:v>10</c:v>
                </c:pt>
                <c:pt idx="5289">
                  <c:v>10</c:v>
                </c:pt>
                <c:pt idx="5290">
                  <c:v>10</c:v>
                </c:pt>
                <c:pt idx="5291">
                  <c:v>10</c:v>
                </c:pt>
                <c:pt idx="5292">
                  <c:v>10</c:v>
                </c:pt>
                <c:pt idx="5293">
                  <c:v>10</c:v>
                </c:pt>
                <c:pt idx="5294">
                  <c:v>10</c:v>
                </c:pt>
                <c:pt idx="5295">
                  <c:v>10</c:v>
                </c:pt>
                <c:pt idx="5296">
                  <c:v>10</c:v>
                </c:pt>
                <c:pt idx="5297">
                  <c:v>10</c:v>
                </c:pt>
                <c:pt idx="5298">
                  <c:v>10</c:v>
                </c:pt>
                <c:pt idx="5299">
                  <c:v>10</c:v>
                </c:pt>
                <c:pt idx="5300">
                  <c:v>10</c:v>
                </c:pt>
                <c:pt idx="5301">
                  <c:v>10</c:v>
                </c:pt>
                <c:pt idx="5302">
                  <c:v>10</c:v>
                </c:pt>
                <c:pt idx="5303">
                  <c:v>10</c:v>
                </c:pt>
                <c:pt idx="5304">
                  <c:v>10</c:v>
                </c:pt>
                <c:pt idx="5305">
                  <c:v>10</c:v>
                </c:pt>
                <c:pt idx="5306">
                  <c:v>10</c:v>
                </c:pt>
                <c:pt idx="5307">
                  <c:v>10</c:v>
                </c:pt>
                <c:pt idx="5308">
                  <c:v>10</c:v>
                </c:pt>
                <c:pt idx="5309">
                  <c:v>10</c:v>
                </c:pt>
                <c:pt idx="5310">
                  <c:v>10</c:v>
                </c:pt>
                <c:pt idx="5311">
                  <c:v>10</c:v>
                </c:pt>
                <c:pt idx="5312">
                  <c:v>10</c:v>
                </c:pt>
                <c:pt idx="5313">
                  <c:v>10</c:v>
                </c:pt>
                <c:pt idx="5314">
                  <c:v>10</c:v>
                </c:pt>
                <c:pt idx="5315">
                  <c:v>10</c:v>
                </c:pt>
                <c:pt idx="5316">
                  <c:v>10</c:v>
                </c:pt>
                <c:pt idx="5317">
                  <c:v>10</c:v>
                </c:pt>
                <c:pt idx="5318">
                  <c:v>10</c:v>
                </c:pt>
                <c:pt idx="5319">
                  <c:v>10</c:v>
                </c:pt>
                <c:pt idx="5320">
                  <c:v>10</c:v>
                </c:pt>
                <c:pt idx="5321">
                  <c:v>10</c:v>
                </c:pt>
                <c:pt idx="5322">
                  <c:v>10</c:v>
                </c:pt>
                <c:pt idx="5323">
                  <c:v>10</c:v>
                </c:pt>
                <c:pt idx="5324">
                  <c:v>10</c:v>
                </c:pt>
                <c:pt idx="5325">
                  <c:v>10</c:v>
                </c:pt>
                <c:pt idx="5326">
                  <c:v>10</c:v>
                </c:pt>
                <c:pt idx="5327">
                  <c:v>10</c:v>
                </c:pt>
                <c:pt idx="5328">
                  <c:v>10</c:v>
                </c:pt>
                <c:pt idx="5329">
                  <c:v>10</c:v>
                </c:pt>
                <c:pt idx="5330">
                  <c:v>10</c:v>
                </c:pt>
                <c:pt idx="5331">
                  <c:v>10</c:v>
                </c:pt>
                <c:pt idx="5332">
                  <c:v>10</c:v>
                </c:pt>
                <c:pt idx="5333">
                  <c:v>10</c:v>
                </c:pt>
                <c:pt idx="5334">
                  <c:v>10</c:v>
                </c:pt>
                <c:pt idx="5335">
                  <c:v>10</c:v>
                </c:pt>
                <c:pt idx="5336">
                  <c:v>10</c:v>
                </c:pt>
                <c:pt idx="5337">
                  <c:v>10</c:v>
                </c:pt>
                <c:pt idx="5338">
                  <c:v>10</c:v>
                </c:pt>
                <c:pt idx="5339">
                  <c:v>10</c:v>
                </c:pt>
                <c:pt idx="5340">
                  <c:v>10</c:v>
                </c:pt>
                <c:pt idx="5341">
                  <c:v>10</c:v>
                </c:pt>
                <c:pt idx="5342">
                  <c:v>10</c:v>
                </c:pt>
                <c:pt idx="5343">
                  <c:v>10</c:v>
                </c:pt>
                <c:pt idx="5344">
                  <c:v>10</c:v>
                </c:pt>
                <c:pt idx="5345">
                  <c:v>10</c:v>
                </c:pt>
                <c:pt idx="5346">
                  <c:v>10</c:v>
                </c:pt>
                <c:pt idx="5347">
                  <c:v>10</c:v>
                </c:pt>
                <c:pt idx="5348">
                  <c:v>10</c:v>
                </c:pt>
                <c:pt idx="5349">
                  <c:v>10</c:v>
                </c:pt>
                <c:pt idx="5350">
                  <c:v>10</c:v>
                </c:pt>
                <c:pt idx="5351">
                  <c:v>10</c:v>
                </c:pt>
                <c:pt idx="5352">
                  <c:v>10</c:v>
                </c:pt>
                <c:pt idx="5353">
                  <c:v>10</c:v>
                </c:pt>
                <c:pt idx="5354">
                  <c:v>10</c:v>
                </c:pt>
                <c:pt idx="5355">
                  <c:v>10</c:v>
                </c:pt>
                <c:pt idx="5356">
                  <c:v>10</c:v>
                </c:pt>
                <c:pt idx="5357">
                  <c:v>10</c:v>
                </c:pt>
                <c:pt idx="5358">
                  <c:v>10</c:v>
                </c:pt>
                <c:pt idx="5359">
                  <c:v>10</c:v>
                </c:pt>
                <c:pt idx="5360">
                  <c:v>10</c:v>
                </c:pt>
                <c:pt idx="5361">
                  <c:v>10</c:v>
                </c:pt>
                <c:pt idx="5362">
                  <c:v>10</c:v>
                </c:pt>
                <c:pt idx="5363">
                  <c:v>10</c:v>
                </c:pt>
                <c:pt idx="5364">
                  <c:v>10</c:v>
                </c:pt>
                <c:pt idx="5365">
                  <c:v>10</c:v>
                </c:pt>
                <c:pt idx="5366">
                  <c:v>10</c:v>
                </c:pt>
                <c:pt idx="5367">
                  <c:v>10</c:v>
                </c:pt>
                <c:pt idx="5368">
                  <c:v>10</c:v>
                </c:pt>
                <c:pt idx="5369">
                  <c:v>10</c:v>
                </c:pt>
                <c:pt idx="5370">
                  <c:v>10</c:v>
                </c:pt>
                <c:pt idx="5371">
                  <c:v>10</c:v>
                </c:pt>
                <c:pt idx="5372">
                  <c:v>10</c:v>
                </c:pt>
                <c:pt idx="5373">
                  <c:v>10</c:v>
                </c:pt>
                <c:pt idx="5374">
                  <c:v>10</c:v>
                </c:pt>
                <c:pt idx="5375">
                  <c:v>10</c:v>
                </c:pt>
                <c:pt idx="5376">
                  <c:v>10</c:v>
                </c:pt>
                <c:pt idx="5377">
                  <c:v>10</c:v>
                </c:pt>
                <c:pt idx="5378">
                  <c:v>10</c:v>
                </c:pt>
                <c:pt idx="5379">
                  <c:v>10</c:v>
                </c:pt>
                <c:pt idx="5380">
                  <c:v>10</c:v>
                </c:pt>
                <c:pt idx="5381">
                  <c:v>10</c:v>
                </c:pt>
                <c:pt idx="5382">
                  <c:v>10</c:v>
                </c:pt>
                <c:pt idx="5383">
                  <c:v>10</c:v>
                </c:pt>
                <c:pt idx="5384">
                  <c:v>10</c:v>
                </c:pt>
                <c:pt idx="5385">
                  <c:v>10</c:v>
                </c:pt>
                <c:pt idx="5386">
                  <c:v>10</c:v>
                </c:pt>
                <c:pt idx="5387">
                  <c:v>10</c:v>
                </c:pt>
                <c:pt idx="5388">
                  <c:v>10</c:v>
                </c:pt>
                <c:pt idx="5389">
                  <c:v>10</c:v>
                </c:pt>
                <c:pt idx="5390">
                  <c:v>10</c:v>
                </c:pt>
                <c:pt idx="5391">
                  <c:v>10</c:v>
                </c:pt>
                <c:pt idx="5392">
                  <c:v>10</c:v>
                </c:pt>
                <c:pt idx="5393">
                  <c:v>10</c:v>
                </c:pt>
                <c:pt idx="5394">
                  <c:v>10</c:v>
                </c:pt>
                <c:pt idx="5395">
                  <c:v>10</c:v>
                </c:pt>
                <c:pt idx="5396">
                  <c:v>10</c:v>
                </c:pt>
                <c:pt idx="5397">
                  <c:v>10</c:v>
                </c:pt>
                <c:pt idx="5398">
                  <c:v>10</c:v>
                </c:pt>
                <c:pt idx="5399">
                  <c:v>10</c:v>
                </c:pt>
                <c:pt idx="5400">
                  <c:v>10</c:v>
                </c:pt>
                <c:pt idx="5401">
                  <c:v>10</c:v>
                </c:pt>
                <c:pt idx="5402">
                  <c:v>10</c:v>
                </c:pt>
                <c:pt idx="5403">
                  <c:v>10</c:v>
                </c:pt>
                <c:pt idx="5404">
                  <c:v>10</c:v>
                </c:pt>
                <c:pt idx="5405">
                  <c:v>10</c:v>
                </c:pt>
                <c:pt idx="5406">
                  <c:v>10</c:v>
                </c:pt>
                <c:pt idx="5407">
                  <c:v>10</c:v>
                </c:pt>
                <c:pt idx="5408">
                  <c:v>10</c:v>
                </c:pt>
                <c:pt idx="5409">
                  <c:v>10</c:v>
                </c:pt>
                <c:pt idx="5410">
                  <c:v>10</c:v>
                </c:pt>
                <c:pt idx="5411">
                  <c:v>10</c:v>
                </c:pt>
                <c:pt idx="5412">
                  <c:v>10</c:v>
                </c:pt>
                <c:pt idx="5413">
                  <c:v>10</c:v>
                </c:pt>
                <c:pt idx="5414">
                  <c:v>10</c:v>
                </c:pt>
                <c:pt idx="5415">
                  <c:v>10</c:v>
                </c:pt>
                <c:pt idx="5416">
                  <c:v>10</c:v>
                </c:pt>
                <c:pt idx="5417">
                  <c:v>10</c:v>
                </c:pt>
                <c:pt idx="5418">
                  <c:v>10</c:v>
                </c:pt>
                <c:pt idx="5419">
                  <c:v>10</c:v>
                </c:pt>
                <c:pt idx="5420">
                  <c:v>10</c:v>
                </c:pt>
                <c:pt idx="5421">
                  <c:v>10</c:v>
                </c:pt>
                <c:pt idx="5422">
                  <c:v>10</c:v>
                </c:pt>
                <c:pt idx="5423">
                  <c:v>10</c:v>
                </c:pt>
                <c:pt idx="5424">
                  <c:v>10</c:v>
                </c:pt>
                <c:pt idx="5425">
                  <c:v>10</c:v>
                </c:pt>
                <c:pt idx="5426">
                  <c:v>10</c:v>
                </c:pt>
                <c:pt idx="5427">
                  <c:v>10</c:v>
                </c:pt>
                <c:pt idx="5428">
                  <c:v>10</c:v>
                </c:pt>
                <c:pt idx="5429">
                  <c:v>10</c:v>
                </c:pt>
                <c:pt idx="5430">
                  <c:v>10</c:v>
                </c:pt>
                <c:pt idx="5431">
                  <c:v>10</c:v>
                </c:pt>
                <c:pt idx="5432">
                  <c:v>10</c:v>
                </c:pt>
                <c:pt idx="5433">
                  <c:v>10</c:v>
                </c:pt>
                <c:pt idx="5434">
                  <c:v>10</c:v>
                </c:pt>
                <c:pt idx="5435">
                  <c:v>10</c:v>
                </c:pt>
                <c:pt idx="5436">
                  <c:v>10</c:v>
                </c:pt>
                <c:pt idx="5437">
                  <c:v>10</c:v>
                </c:pt>
                <c:pt idx="5438">
                  <c:v>10</c:v>
                </c:pt>
                <c:pt idx="5439">
                  <c:v>10</c:v>
                </c:pt>
                <c:pt idx="5440">
                  <c:v>10</c:v>
                </c:pt>
                <c:pt idx="5441">
                  <c:v>10</c:v>
                </c:pt>
                <c:pt idx="5442">
                  <c:v>10</c:v>
                </c:pt>
                <c:pt idx="5443">
                  <c:v>10</c:v>
                </c:pt>
                <c:pt idx="5444">
                  <c:v>10</c:v>
                </c:pt>
                <c:pt idx="5445">
                  <c:v>10</c:v>
                </c:pt>
                <c:pt idx="5446">
                  <c:v>10</c:v>
                </c:pt>
                <c:pt idx="5447">
                  <c:v>10</c:v>
                </c:pt>
                <c:pt idx="5448">
                  <c:v>10</c:v>
                </c:pt>
                <c:pt idx="5449">
                  <c:v>10</c:v>
                </c:pt>
                <c:pt idx="5450">
                  <c:v>10</c:v>
                </c:pt>
                <c:pt idx="5451">
                  <c:v>10</c:v>
                </c:pt>
                <c:pt idx="5452">
                  <c:v>10</c:v>
                </c:pt>
                <c:pt idx="5453">
                  <c:v>10</c:v>
                </c:pt>
                <c:pt idx="5454">
                  <c:v>10</c:v>
                </c:pt>
                <c:pt idx="5455">
                  <c:v>10</c:v>
                </c:pt>
                <c:pt idx="5456">
                  <c:v>10</c:v>
                </c:pt>
                <c:pt idx="5457">
                  <c:v>10</c:v>
                </c:pt>
                <c:pt idx="5458">
                  <c:v>10</c:v>
                </c:pt>
                <c:pt idx="5459">
                  <c:v>10</c:v>
                </c:pt>
                <c:pt idx="5460">
                  <c:v>10</c:v>
                </c:pt>
                <c:pt idx="5461">
                  <c:v>10</c:v>
                </c:pt>
                <c:pt idx="5462">
                  <c:v>10</c:v>
                </c:pt>
                <c:pt idx="5463">
                  <c:v>10</c:v>
                </c:pt>
                <c:pt idx="5464">
                  <c:v>10</c:v>
                </c:pt>
                <c:pt idx="5465">
                  <c:v>10</c:v>
                </c:pt>
                <c:pt idx="5466">
                  <c:v>10</c:v>
                </c:pt>
                <c:pt idx="5467">
                  <c:v>10</c:v>
                </c:pt>
                <c:pt idx="5468">
                  <c:v>10</c:v>
                </c:pt>
                <c:pt idx="5469">
                  <c:v>10</c:v>
                </c:pt>
                <c:pt idx="5470">
                  <c:v>10</c:v>
                </c:pt>
                <c:pt idx="5471">
                  <c:v>10</c:v>
                </c:pt>
                <c:pt idx="5472">
                  <c:v>10</c:v>
                </c:pt>
                <c:pt idx="5473">
                  <c:v>10</c:v>
                </c:pt>
                <c:pt idx="5474">
                  <c:v>10</c:v>
                </c:pt>
                <c:pt idx="5475">
                  <c:v>10</c:v>
                </c:pt>
                <c:pt idx="5476">
                  <c:v>10</c:v>
                </c:pt>
                <c:pt idx="5477">
                  <c:v>10</c:v>
                </c:pt>
                <c:pt idx="5478">
                  <c:v>10</c:v>
                </c:pt>
                <c:pt idx="5479">
                  <c:v>10</c:v>
                </c:pt>
                <c:pt idx="5480">
                  <c:v>10</c:v>
                </c:pt>
                <c:pt idx="5481">
                  <c:v>10</c:v>
                </c:pt>
                <c:pt idx="5482">
                  <c:v>10</c:v>
                </c:pt>
                <c:pt idx="5483">
                  <c:v>10</c:v>
                </c:pt>
                <c:pt idx="5484">
                  <c:v>10</c:v>
                </c:pt>
                <c:pt idx="5485">
                  <c:v>10</c:v>
                </c:pt>
                <c:pt idx="5486">
                  <c:v>10</c:v>
                </c:pt>
                <c:pt idx="5487">
                  <c:v>10</c:v>
                </c:pt>
                <c:pt idx="5488">
                  <c:v>10</c:v>
                </c:pt>
                <c:pt idx="5489">
                  <c:v>10</c:v>
                </c:pt>
                <c:pt idx="5490">
                  <c:v>10</c:v>
                </c:pt>
                <c:pt idx="5491">
                  <c:v>10</c:v>
                </c:pt>
                <c:pt idx="5492">
                  <c:v>10</c:v>
                </c:pt>
                <c:pt idx="5493">
                  <c:v>10</c:v>
                </c:pt>
                <c:pt idx="5494">
                  <c:v>10</c:v>
                </c:pt>
                <c:pt idx="5495">
                  <c:v>10</c:v>
                </c:pt>
                <c:pt idx="5496">
                  <c:v>10</c:v>
                </c:pt>
                <c:pt idx="5497">
                  <c:v>10</c:v>
                </c:pt>
                <c:pt idx="5498">
                  <c:v>10</c:v>
                </c:pt>
                <c:pt idx="5499">
                  <c:v>10</c:v>
                </c:pt>
                <c:pt idx="5500">
                  <c:v>10</c:v>
                </c:pt>
                <c:pt idx="5501">
                  <c:v>10</c:v>
                </c:pt>
                <c:pt idx="5502">
                  <c:v>10</c:v>
                </c:pt>
                <c:pt idx="5503">
                  <c:v>10</c:v>
                </c:pt>
                <c:pt idx="5504">
                  <c:v>10</c:v>
                </c:pt>
                <c:pt idx="5505">
                  <c:v>10</c:v>
                </c:pt>
                <c:pt idx="5506">
                  <c:v>10</c:v>
                </c:pt>
                <c:pt idx="5507">
                  <c:v>10</c:v>
                </c:pt>
                <c:pt idx="5508">
                  <c:v>10</c:v>
                </c:pt>
                <c:pt idx="5509">
                  <c:v>10</c:v>
                </c:pt>
                <c:pt idx="5510">
                  <c:v>10</c:v>
                </c:pt>
                <c:pt idx="5511">
                  <c:v>10</c:v>
                </c:pt>
                <c:pt idx="5512">
                  <c:v>10</c:v>
                </c:pt>
                <c:pt idx="5513">
                  <c:v>10</c:v>
                </c:pt>
                <c:pt idx="5514">
                  <c:v>10</c:v>
                </c:pt>
                <c:pt idx="5515">
                  <c:v>10</c:v>
                </c:pt>
                <c:pt idx="5516">
                  <c:v>10</c:v>
                </c:pt>
                <c:pt idx="5517">
                  <c:v>10</c:v>
                </c:pt>
                <c:pt idx="5518">
                  <c:v>10</c:v>
                </c:pt>
                <c:pt idx="5519">
                  <c:v>10</c:v>
                </c:pt>
                <c:pt idx="5520">
                  <c:v>10</c:v>
                </c:pt>
                <c:pt idx="5521">
                  <c:v>10</c:v>
                </c:pt>
                <c:pt idx="5522">
                  <c:v>10</c:v>
                </c:pt>
                <c:pt idx="5523">
                  <c:v>10</c:v>
                </c:pt>
                <c:pt idx="5524">
                  <c:v>10</c:v>
                </c:pt>
                <c:pt idx="5525">
                  <c:v>10</c:v>
                </c:pt>
                <c:pt idx="5526">
                  <c:v>10</c:v>
                </c:pt>
                <c:pt idx="5527">
                  <c:v>10</c:v>
                </c:pt>
                <c:pt idx="5528">
                  <c:v>10</c:v>
                </c:pt>
                <c:pt idx="5529">
                  <c:v>10</c:v>
                </c:pt>
                <c:pt idx="5530">
                  <c:v>10</c:v>
                </c:pt>
                <c:pt idx="5531">
                  <c:v>10</c:v>
                </c:pt>
                <c:pt idx="5532">
                  <c:v>10</c:v>
                </c:pt>
                <c:pt idx="5533">
                  <c:v>10</c:v>
                </c:pt>
                <c:pt idx="5534">
                  <c:v>10</c:v>
                </c:pt>
                <c:pt idx="5535">
                  <c:v>10</c:v>
                </c:pt>
                <c:pt idx="5536">
                  <c:v>10</c:v>
                </c:pt>
                <c:pt idx="5537">
                  <c:v>10</c:v>
                </c:pt>
                <c:pt idx="5538">
                  <c:v>10</c:v>
                </c:pt>
                <c:pt idx="5539">
                  <c:v>10</c:v>
                </c:pt>
                <c:pt idx="5540">
                  <c:v>10</c:v>
                </c:pt>
                <c:pt idx="5541">
                  <c:v>10</c:v>
                </c:pt>
                <c:pt idx="5542">
                  <c:v>10</c:v>
                </c:pt>
                <c:pt idx="5543">
                  <c:v>10</c:v>
                </c:pt>
                <c:pt idx="5544">
                  <c:v>10</c:v>
                </c:pt>
                <c:pt idx="5545">
                  <c:v>10</c:v>
                </c:pt>
                <c:pt idx="5546">
                  <c:v>10</c:v>
                </c:pt>
                <c:pt idx="5547">
                  <c:v>10</c:v>
                </c:pt>
                <c:pt idx="5548">
                  <c:v>10</c:v>
                </c:pt>
                <c:pt idx="5549">
                  <c:v>10</c:v>
                </c:pt>
                <c:pt idx="5550">
                  <c:v>10</c:v>
                </c:pt>
                <c:pt idx="5551">
                  <c:v>10</c:v>
                </c:pt>
                <c:pt idx="5552">
                  <c:v>10</c:v>
                </c:pt>
                <c:pt idx="5553">
                  <c:v>10</c:v>
                </c:pt>
                <c:pt idx="5554">
                  <c:v>10</c:v>
                </c:pt>
                <c:pt idx="5555">
                  <c:v>10</c:v>
                </c:pt>
                <c:pt idx="5556">
                  <c:v>10</c:v>
                </c:pt>
                <c:pt idx="5557">
                  <c:v>10</c:v>
                </c:pt>
                <c:pt idx="5558">
                  <c:v>10</c:v>
                </c:pt>
                <c:pt idx="5559">
                  <c:v>10</c:v>
                </c:pt>
                <c:pt idx="5560">
                  <c:v>10</c:v>
                </c:pt>
                <c:pt idx="5561">
                  <c:v>10</c:v>
                </c:pt>
                <c:pt idx="5562">
                  <c:v>10</c:v>
                </c:pt>
                <c:pt idx="5563">
                  <c:v>10</c:v>
                </c:pt>
                <c:pt idx="5564">
                  <c:v>10</c:v>
                </c:pt>
                <c:pt idx="5565">
                  <c:v>10</c:v>
                </c:pt>
                <c:pt idx="5566">
                  <c:v>10</c:v>
                </c:pt>
                <c:pt idx="5567">
                  <c:v>10</c:v>
                </c:pt>
                <c:pt idx="5568">
                  <c:v>10</c:v>
                </c:pt>
                <c:pt idx="5569">
                  <c:v>10</c:v>
                </c:pt>
                <c:pt idx="5570">
                  <c:v>10</c:v>
                </c:pt>
                <c:pt idx="5571">
                  <c:v>10</c:v>
                </c:pt>
                <c:pt idx="5572">
                  <c:v>10</c:v>
                </c:pt>
                <c:pt idx="5573">
                  <c:v>10</c:v>
                </c:pt>
                <c:pt idx="5574">
                  <c:v>10</c:v>
                </c:pt>
                <c:pt idx="5575">
                  <c:v>10</c:v>
                </c:pt>
                <c:pt idx="5576">
                  <c:v>10</c:v>
                </c:pt>
                <c:pt idx="5577">
                  <c:v>10</c:v>
                </c:pt>
                <c:pt idx="5578">
                  <c:v>10</c:v>
                </c:pt>
                <c:pt idx="5579">
                  <c:v>10</c:v>
                </c:pt>
                <c:pt idx="5580">
                  <c:v>10</c:v>
                </c:pt>
                <c:pt idx="5581">
                  <c:v>10</c:v>
                </c:pt>
                <c:pt idx="5582">
                  <c:v>10</c:v>
                </c:pt>
                <c:pt idx="5583">
                  <c:v>10</c:v>
                </c:pt>
                <c:pt idx="5584">
                  <c:v>10</c:v>
                </c:pt>
                <c:pt idx="5585">
                  <c:v>10</c:v>
                </c:pt>
                <c:pt idx="5586">
                  <c:v>10</c:v>
                </c:pt>
                <c:pt idx="5587">
                  <c:v>10</c:v>
                </c:pt>
                <c:pt idx="5588">
                  <c:v>10</c:v>
                </c:pt>
                <c:pt idx="5589">
                  <c:v>10</c:v>
                </c:pt>
                <c:pt idx="5590">
                  <c:v>10</c:v>
                </c:pt>
                <c:pt idx="5591">
                  <c:v>10</c:v>
                </c:pt>
                <c:pt idx="5592">
                  <c:v>10</c:v>
                </c:pt>
                <c:pt idx="5593">
                  <c:v>10</c:v>
                </c:pt>
                <c:pt idx="5594">
                  <c:v>10</c:v>
                </c:pt>
                <c:pt idx="5595">
                  <c:v>10</c:v>
                </c:pt>
                <c:pt idx="5596">
                  <c:v>10</c:v>
                </c:pt>
                <c:pt idx="5597">
                  <c:v>10</c:v>
                </c:pt>
                <c:pt idx="5598">
                  <c:v>10</c:v>
                </c:pt>
                <c:pt idx="5599">
                  <c:v>10</c:v>
                </c:pt>
                <c:pt idx="5600">
                  <c:v>10</c:v>
                </c:pt>
                <c:pt idx="5601">
                  <c:v>10</c:v>
                </c:pt>
                <c:pt idx="5602">
                  <c:v>10</c:v>
                </c:pt>
                <c:pt idx="5603">
                  <c:v>10</c:v>
                </c:pt>
                <c:pt idx="5604">
                  <c:v>10</c:v>
                </c:pt>
                <c:pt idx="5605">
                  <c:v>10</c:v>
                </c:pt>
                <c:pt idx="5606">
                  <c:v>10</c:v>
                </c:pt>
                <c:pt idx="5607">
                  <c:v>10</c:v>
                </c:pt>
                <c:pt idx="5608">
                  <c:v>10</c:v>
                </c:pt>
                <c:pt idx="5609">
                  <c:v>10</c:v>
                </c:pt>
                <c:pt idx="5610">
                  <c:v>10</c:v>
                </c:pt>
                <c:pt idx="5611">
                  <c:v>10</c:v>
                </c:pt>
                <c:pt idx="5612">
                  <c:v>10</c:v>
                </c:pt>
                <c:pt idx="5613">
                  <c:v>10</c:v>
                </c:pt>
                <c:pt idx="5614">
                  <c:v>10</c:v>
                </c:pt>
                <c:pt idx="5615">
                  <c:v>10</c:v>
                </c:pt>
                <c:pt idx="5616">
                  <c:v>10</c:v>
                </c:pt>
                <c:pt idx="5617">
                  <c:v>10</c:v>
                </c:pt>
                <c:pt idx="5618">
                  <c:v>10</c:v>
                </c:pt>
                <c:pt idx="5619">
                  <c:v>10</c:v>
                </c:pt>
                <c:pt idx="5620">
                  <c:v>10</c:v>
                </c:pt>
                <c:pt idx="5621">
                  <c:v>10</c:v>
                </c:pt>
                <c:pt idx="5622">
                  <c:v>10</c:v>
                </c:pt>
                <c:pt idx="5623">
                  <c:v>10</c:v>
                </c:pt>
                <c:pt idx="5624">
                  <c:v>10</c:v>
                </c:pt>
                <c:pt idx="5625">
                  <c:v>10</c:v>
                </c:pt>
                <c:pt idx="5626">
                  <c:v>10</c:v>
                </c:pt>
                <c:pt idx="5627">
                  <c:v>10</c:v>
                </c:pt>
                <c:pt idx="5628">
                  <c:v>10</c:v>
                </c:pt>
                <c:pt idx="5629">
                  <c:v>10</c:v>
                </c:pt>
                <c:pt idx="5630">
                  <c:v>10</c:v>
                </c:pt>
                <c:pt idx="5631">
                  <c:v>10</c:v>
                </c:pt>
                <c:pt idx="5632">
                  <c:v>10</c:v>
                </c:pt>
                <c:pt idx="5633">
                  <c:v>10</c:v>
                </c:pt>
                <c:pt idx="5634">
                  <c:v>10</c:v>
                </c:pt>
                <c:pt idx="5635">
                  <c:v>10</c:v>
                </c:pt>
                <c:pt idx="5636">
                  <c:v>10</c:v>
                </c:pt>
                <c:pt idx="5637">
                  <c:v>10</c:v>
                </c:pt>
                <c:pt idx="5638">
                  <c:v>10</c:v>
                </c:pt>
                <c:pt idx="5639">
                  <c:v>10</c:v>
                </c:pt>
                <c:pt idx="5640">
                  <c:v>10</c:v>
                </c:pt>
                <c:pt idx="5641">
                  <c:v>10</c:v>
                </c:pt>
                <c:pt idx="5642">
                  <c:v>10</c:v>
                </c:pt>
                <c:pt idx="5643">
                  <c:v>10</c:v>
                </c:pt>
                <c:pt idx="5644">
                  <c:v>10</c:v>
                </c:pt>
                <c:pt idx="5645">
                  <c:v>10</c:v>
                </c:pt>
                <c:pt idx="5646">
                  <c:v>10</c:v>
                </c:pt>
                <c:pt idx="5647">
                  <c:v>10</c:v>
                </c:pt>
                <c:pt idx="5648">
                  <c:v>10</c:v>
                </c:pt>
                <c:pt idx="5649">
                  <c:v>10</c:v>
                </c:pt>
                <c:pt idx="5650">
                  <c:v>10</c:v>
                </c:pt>
                <c:pt idx="5651">
                  <c:v>10</c:v>
                </c:pt>
                <c:pt idx="5652">
                  <c:v>10</c:v>
                </c:pt>
                <c:pt idx="5653">
                  <c:v>10</c:v>
                </c:pt>
                <c:pt idx="5654">
                  <c:v>10</c:v>
                </c:pt>
                <c:pt idx="5655">
                  <c:v>10</c:v>
                </c:pt>
                <c:pt idx="5656">
                  <c:v>10</c:v>
                </c:pt>
                <c:pt idx="5657">
                  <c:v>10</c:v>
                </c:pt>
                <c:pt idx="5658">
                  <c:v>10</c:v>
                </c:pt>
                <c:pt idx="5659">
                  <c:v>10</c:v>
                </c:pt>
                <c:pt idx="5660">
                  <c:v>10</c:v>
                </c:pt>
                <c:pt idx="5661">
                  <c:v>10</c:v>
                </c:pt>
                <c:pt idx="5662">
                  <c:v>10</c:v>
                </c:pt>
                <c:pt idx="5663">
                  <c:v>10</c:v>
                </c:pt>
                <c:pt idx="5664">
                  <c:v>10</c:v>
                </c:pt>
                <c:pt idx="5665">
                  <c:v>10</c:v>
                </c:pt>
                <c:pt idx="5666">
                  <c:v>10</c:v>
                </c:pt>
                <c:pt idx="5667">
                  <c:v>10</c:v>
                </c:pt>
                <c:pt idx="5668">
                  <c:v>10</c:v>
                </c:pt>
                <c:pt idx="5669">
                  <c:v>10</c:v>
                </c:pt>
                <c:pt idx="5670">
                  <c:v>10</c:v>
                </c:pt>
                <c:pt idx="5671">
                  <c:v>10</c:v>
                </c:pt>
                <c:pt idx="5672">
                  <c:v>10</c:v>
                </c:pt>
                <c:pt idx="5673">
                  <c:v>10</c:v>
                </c:pt>
                <c:pt idx="5674">
                  <c:v>10</c:v>
                </c:pt>
                <c:pt idx="5675">
                  <c:v>10</c:v>
                </c:pt>
                <c:pt idx="5676">
                  <c:v>10</c:v>
                </c:pt>
                <c:pt idx="5677">
                  <c:v>10</c:v>
                </c:pt>
                <c:pt idx="5678">
                  <c:v>21984</c:v>
                </c:pt>
                <c:pt idx="5679">
                  <c:v>16304.88</c:v>
                </c:pt>
                <c:pt idx="5680">
                  <c:v>10</c:v>
                </c:pt>
                <c:pt idx="5681">
                  <c:v>10</c:v>
                </c:pt>
                <c:pt idx="5682">
                  <c:v>10</c:v>
                </c:pt>
                <c:pt idx="5683">
                  <c:v>10</c:v>
                </c:pt>
                <c:pt idx="5684">
                  <c:v>10</c:v>
                </c:pt>
                <c:pt idx="5685">
                  <c:v>10</c:v>
                </c:pt>
                <c:pt idx="5686">
                  <c:v>10</c:v>
                </c:pt>
                <c:pt idx="5687">
                  <c:v>10</c:v>
                </c:pt>
                <c:pt idx="5688">
                  <c:v>10</c:v>
                </c:pt>
                <c:pt idx="5689">
                  <c:v>10.67</c:v>
                </c:pt>
                <c:pt idx="5690">
                  <c:v>10.67</c:v>
                </c:pt>
                <c:pt idx="5691">
                  <c:v>11</c:v>
                </c:pt>
                <c:pt idx="5692">
                  <c:v>11</c:v>
                </c:pt>
                <c:pt idx="5693">
                  <c:v>12</c:v>
                </c:pt>
                <c:pt idx="5694">
                  <c:v>12</c:v>
                </c:pt>
                <c:pt idx="5695">
                  <c:v>13.99</c:v>
                </c:pt>
                <c:pt idx="5696">
                  <c:v>13.99</c:v>
                </c:pt>
                <c:pt idx="5697">
                  <c:v>19.5</c:v>
                </c:pt>
                <c:pt idx="5698">
                  <c:v>19.5</c:v>
                </c:pt>
                <c:pt idx="5699">
                  <c:v>20</c:v>
                </c:pt>
                <c:pt idx="5700">
                  <c:v>20</c:v>
                </c:pt>
                <c:pt idx="5701">
                  <c:v>20</c:v>
                </c:pt>
                <c:pt idx="5702">
                  <c:v>20</c:v>
                </c:pt>
                <c:pt idx="5703">
                  <c:v>20</c:v>
                </c:pt>
                <c:pt idx="5704">
                  <c:v>20</c:v>
                </c:pt>
                <c:pt idx="5705">
                  <c:v>20</c:v>
                </c:pt>
                <c:pt idx="5706">
                  <c:v>20</c:v>
                </c:pt>
                <c:pt idx="5707">
                  <c:v>20</c:v>
                </c:pt>
                <c:pt idx="5708">
                  <c:v>20</c:v>
                </c:pt>
                <c:pt idx="5709">
                  <c:v>20</c:v>
                </c:pt>
                <c:pt idx="5710">
                  <c:v>20</c:v>
                </c:pt>
                <c:pt idx="5711">
                  <c:v>20</c:v>
                </c:pt>
                <c:pt idx="5712">
                  <c:v>20</c:v>
                </c:pt>
                <c:pt idx="5713">
                  <c:v>20</c:v>
                </c:pt>
                <c:pt idx="5714">
                  <c:v>20</c:v>
                </c:pt>
                <c:pt idx="5715">
                  <c:v>20</c:v>
                </c:pt>
                <c:pt idx="5716">
                  <c:v>20</c:v>
                </c:pt>
                <c:pt idx="5717">
                  <c:v>20</c:v>
                </c:pt>
                <c:pt idx="5718">
                  <c:v>20</c:v>
                </c:pt>
                <c:pt idx="5719">
                  <c:v>25</c:v>
                </c:pt>
                <c:pt idx="5720">
                  <c:v>30</c:v>
                </c:pt>
                <c:pt idx="5721">
                  <c:v>30</c:v>
                </c:pt>
                <c:pt idx="5722">
                  <c:v>30</c:v>
                </c:pt>
                <c:pt idx="5723">
                  <c:v>30</c:v>
                </c:pt>
                <c:pt idx="5724">
                  <c:v>30</c:v>
                </c:pt>
                <c:pt idx="5725">
                  <c:v>30</c:v>
                </c:pt>
                <c:pt idx="5726">
                  <c:v>30</c:v>
                </c:pt>
                <c:pt idx="5727">
                  <c:v>37.08</c:v>
                </c:pt>
                <c:pt idx="5728">
                  <c:v>37.08</c:v>
                </c:pt>
                <c:pt idx="5729">
                  <c:v>40</c:v>
                </c:pt>
                <c:pt idx="5730">
                  <c:v>40</c:v>
                </c:pt>
                <c:pt idx="5731">
                  <c:v>42</c:v>
                </c:pt>
                <c:pt idx="5732">
                  <c:v>42</c:v>
                </c:pt>
                <c:pt idx="5733">
                  <c:v>45</c:v>
                </c:pt>
                <c:pt idx="5734">
                  <c:v>45</c:v>
                </c:pt>
                <c:pt idx="5735">
                  <c:v>45.73</c:v>
                </c:pt>
                <c:pt idx="5736">
                  <c:v>45.73</c:v>
                </c:pt>
                <c:pt idx="5737">
                  <c:v>50</c:v>
                </c:pt>
                <c:pt idx="5738">
                  <c:v>50</c:v>
                </c:pt>
                <c:pt idx="5739">
                  <c:v>50</c:v>
                </c:pt>
                <c:pt idx="5740">
                  <c:v>50</c:v>
                </c:pt>
                <c:pt idx="5741">
                  <c:v>50</c:v>
                </c:pt>
                <c:pt idx="5742">
                  <c:v>50</c:v>
                </c:pt>
                <c:pt idx="5743">
                  <c:v>50.3</c:v>
                </c:pt>
                <c:pt idx="5744">
                  <c:v>50.3</c:v>
                </c:pt>
                <c:pt idx="5745">
                  <c:v>51.5</c:v>
                </c:pt>
                <c:pt idx="5746">
                  <c:v>51.5</c:v>
                </c:pt>
                <c:pt idx="5747">
                  <c:v>60</c:v>
                </c:pt>
                <c:pt idx="5748">
                  <c:v>60</c:v>
                </c:pt>
                <c:pt idx="5749">
                  <c:v>60</c:v>
                </c:pt>
                <c:pt idx="5750">
                  <c:v>65</c:v>
                </c:pt>
                <c:pt idx="5751">
                  <c:v>70.16</c:v>
                </c:pt>
                <c:pt idx="5752">
                  <c:v>70.16</c:v>
                </c:pt>
                <c:pt idx="5753">
                  <c:v>75.59</c:v>
                </c:pt>
                <c:pt idx="5754">
                  <c:v>75.59</c:v>
                </c:pt>
                <c:pt idx="5755">
                  <c:v>85</c:v>
                </c:pt>
                <c:pt idx="5756">
                  <c:v>85</c:v>
                </c:pt>
                <c:pt idx="5757">
                  <c:v>87.6</c:v>
                </c:pt>
                <c:pt idx="5758">
                  <c:v>87.6</c:v>
                </c:pt>
                <c:pt idx="5759">
                  <c:v>87.6</c:v>
                </c:pt>
                <c:pt idx="5760">
                  <c:v>87.6</c:v>
                </c:pt>
                <c:pt idx="5761">
                  <c:v>87.6</c:v>
                </c:pt>
                <c:pt idx="5762">
                  <c:v>87.6</c:v>
                </c:pt>
                <c:pt idx="5763">
                  <c:v>87.6</c:v>
                </c:pt>
                <c:pt idx="5764">
                  <c:v>87.6</c:v>
                </c:pt>
                <c:pt idx="5765">
                  <c:v>87.6</c:v>
                </c:pt>
                <c:pt idx="5766">
                  <c:v>87.6</c:v>
                </c:pt>
                <c:pt idx="5767">
                  <c:v>87.6</c:v>
                </c:pt>
                <c:pt idx="5768">
                  <c:v>87.6</c:v>
                </c:pt>
                <c:pt idx="5769">
                  <c:v>87.6</c:v>
                </c:pt>
                <c:pt idx="5770">
                  <c:v>90</c:v>
                </c:pt>
                <c:pt idx="5771">
                  <c:v>90</c:v>
                </c:pt>
                <c:pt idx="5772">
                  <c:v>90</c:v>
                </c:pt>
                <c:pt idx="5773">
                  <c:v>92</c:v>
                </c:pt>
                <c:pt idx="5774">
                  <c:v>92</c:v>
                </c:pt>
                <c:pt idx="5775">
                  <c:v>97.6</c:v>
                </c:pt>
                <c:pt idx="5776">
                  <c:v>97.6</c:v>
                </c:pt>
                <c:pt idx="5777">
                  <c:v>99.29</c:v>
                </c:pt>
                <c:pt idx="5778">
                  <c:v>100</c:v>
                </c:pt>
                <c:pt idx="5779">
                  <c:v>100</c:v>
                </c:pt>
                <c:pt idx="5780">
                  <c:v>100</c:v>
                </c:pt>
                <c:pt idx="5781">
                  <c:v>100</c:v>
                </c:pt>
                <c:pt idx="5782">
                  <c:v>100</c:v>
                </c:pt>
                <c:pt idx="5783">
                  <c:v>100</c:v>
                </c:pt>
                <c:pt idx="5784">
                  <c:v>100</c:v>
                </c:pt>
                <c:pt idx="5785">
                  <c:v>100</c:v>
                </c:pt>
                <c:pt idx="5786">
                  <c:v>100</c:v>
                </c:pt>
                <c:pt idx="5787">
                  <c:v>101</c:v>
                </c:pt>
                <c:pt idx="5788">
                  <c:v>101</c:v>
                </c:pt>
                <c:pt idx="5789">
                  <c:v>101.01</c:v>
                </c:pt>
                <c:pt idx="5790">
                  <c:v>101.01</c:v>
                </c:pt>
                <c:pt idx="5791">
                  <c:v>102</c:v>
                </c:pt>
                <c:pt idx="5792">
                  <c:v>102</c:v>
                </c:pt>
                <c:pt idx="5793">
                  <c:v>103.95</c:v>
                </c:pt>
                <c:pt idx="5794">
                  <c:v>103.95</c:v>
                </c:pt>
                <c:pt idx="5795">
                  <c:v>107.6</c:v>
                </c:pt>
                <c:pt idx="5796">
                  <c:v>107.6</c:v>
                </c:pt>
                <c:pt idx="5797">
                  <c:v>110</c:v>
                </c:pt>
                <c:pt idx="5798">
                  <c:v>110</c:v>
                </c:pt>
                <c:pt idx="5799">
                  <c:v>129.69999999999999</c:v>
                </c:pt>
                <c:pt idx="5800">
                  <c:v>129.69999999999999</c:v>
                </c:pt>
                <c:pt idx="5801">
                  <c:v>132</c:v>
                </c:pt>
                <c:pt idx="5802">
                  <c:v>132</c:v>
                </c:pt>
                <c:pt idx="5803">
                  <c:v>132.38</c:v>
                </c:pt>
                <c:pt idx="5804">
                  <c:v>132.38</c:v>
                </c:pt>
                <c:pt idx="5805">
                  <c:v>135.30000000000001</c:v>
                </c:pt>
                <c:pt idx="5806">
                  <c:v>135.30000000000001</c:v>
                </c:pt>
                <c:pt idx="5807">
                  <c:v>142.94999999999999</c:v>
                </c:pt>
                <c:pt idx="5808">
                  <c:v>142.94999999999999</c:v>
                </c:pt>
                <c:pt idx="5809">
                  <c:v>144</c:v>
                </c:pt>
                <c:pt idx="5810">
                  <c:v>144</c:v>
                </c:pt>
                <c:pt idx="5811">
                  <c:v>145</c:v>
                </c:pt>
                <c:pt idx="5812">
                  <c:v>150</c:v>
                </c:pt>
                <c:pt idx="5813">
                  <c:v>150</c:v>
                </c:pt>
                <c:pt idx="5814">
                  <c:v>150</c:v>
                </c:pt>
                <c:pt idx="5815">
                  <c:v>150</c:v>
                </c:pt>
                <c:pt idx="5816">
                  <c:v>150</c:v>
                </c:pt>
                <c:pt idx="5817">
                  <c:v>150</c:v>
                </c:pt>
                <c:pt idx="5818">
                  <c:v>160</c:v>
                </c:pt>
                <c:pt idx="5819">
                  <c:v>160</c:v>
                </c:pt>
                <c:pt idx="5820">
                  <c:v>163.74</c:v>
                </c:pt>
                <c:pt idx="5821">
                  <c:v>163.74</c:v>
                </c:pt>
                <c:pt idx="5822">
                  <c:v>175</c:v>
                </c:pt>
                <c:pt idx="5823">
                  <c:v>175</c:v>
                </c:pt>
                <c:pt idx="5824">
                  <c:v>176.32</c:v>
                </c:pt>
                <c:pt idx="5825">
                  <c:v>176.32</c:v>
                </c:pt>
                <c:pt idx="5826">
                  <c:v>176.86</c:v>
                </c:pt>
                <c:pt idx="5827">
                  <c:v>176.86</c:v>
                </c:pt>
                <c:pt idx="5828">
                  <c:v>180</c:v>
                </c:pt>
                <c:pt idx="5829">
                  <c:v>180</c:v>
                </c:pt>
                <c:pt idx="5830">
                  <c:v>180</c:v>
                </c:pt>
                <c:pt idx="5831">
                  <c:v>180</c:v>
                </c:pt>
                <c:pt idx="5832">
                  <c:v>180</c:v>
                </c:pt>
                <c:pt idx="5833">
                  <c:v>180</c:v>
                </c:pt>
                <c:pt idx="5834">
                  <c:v>185</c:v>
                </c:pt>
                <c:pt idx="5835">
                  <c:v>185</c:v>
                </c:pt>
                <c:pt idx="5836">
                  <c:v>185</c:v>
                </c:pt>
                <c:pt idx="5837">
                  <c:v>187.6</c:v>
                </c:pt>
                <c:pt idx="5838">
                  <c:v>187.6</c:v>
                </c:pt>
                <c:pt idx="5839">
                  <c:v>189.6</c:v>
                </c:pt>
                <c:pt idx="5840">
                  <c:v>189.6</c:v>
                </c:pt>
                <c:pt idx="5841">
                  <c:v>190</c:v>
                </c:pt>
                <c:pt idx="5842">
                  <c:v>190</c:v>
                </c:pt>
                <c:pt idx="5843">
                  <c:v>190</c:v>
                </c:pt>
                <c:pt idx="5844">
                  <c:v>190</c:v>
                </c:pt>
                <c:pt idx="5845">
                  <c:v>192</c:v>
                </c:pt>
                <c:pt idx="5846">
                  <c:v>192</c:v>
                </c:pt>
                <c:pt idx="5847">
                  <c:v>200</c:v>
                </c:pt>
                <c:pt idx="5848">
                  <c:v>200</c:v>
                </c:pt>
                <c:pt idx="5849">
                  <c:v>200</c:v>
                </c:pt>
                <c:pt idx="5850">
                  <c:v>200</c:v>
                </c:pt>
                <c:pt idx="5851">
                  <c:v>200</c:v>
                </c:pt>
                <c:pt idx="5852">
                  <c:v>200</c:v>
                </c:pt>
                <c:pt idx="5853">
                  <c:v>200</c:v>
                </c:pt>
                <c:pt idx="5854">
                  <c:v>202.18</c:v>
                </c:pt>
                <c:pt idx="5855">
                  <c:v>202.18</c:v>
                </c:pt>
                <c:pt idx="5856">
                  <c:v>208.01</c:v>
                </c:pt>
                <c:pt idx="5857">
                  <c:v>208.01</c:v>
                </c:pt>
                <c:pt idx="5858">
                  <c:v>210</c:v>
                </c:pt>
                <c:pt idx="5859">
                  <c:v>210</c:v>
                </c:pt>
                <c:pt idx="5860">
                  <c:v>210</c:v>
                </c:pt>
                <c:pt idx="5861">
                  <c:v>210</c:v>
                </c:pt>
                <c:pt idx="5862">
                  <c:v>210</c:v>
                </c:pt>
                <c:pt idx="5863">
                  <c:v>210</c:v>
                </c:pt>
                <c:pt idx="5864">
                  <c:v>210</c:v>
                </c:pt>
                <c:pt idx="5865">
                  <c:v>210</c:v>
                </c:pt>
                <c:pt idx="5866">
                  <c:v>210</c:v>
                </c:pt>
                <c:pt idx="5867">
                  <c:v>210</c:v>
                </c:pt>
                <c:pt idx="5868">
                  <c:v>210</c:v>
                </c:pt>
                <c:pt idx="5869">
                  <c:v>210</c:v>
                </c:pt>
                <c:pt idx="5870">
                  <c:v>210</c:v>
                </c:pt>
                <c:pt idx="5871">
                  <c:v>210</c:v>
                </c:pt>
                <c:pt idx="5872">
                  <c:v>210</c:v>
                </c:pt>
                <c:pt idx="5873">
                  <c:v>210</c:v>
                </c:pt>
                <c:pt idx="5874">
                  <c:v>210</c:v>
                </c:pt>
                <c:pt idx="5875">
                  <c:v>210</c:v>
                </c:pt>
                <c:pt idx="5876">
                  <c:v>210</c:v>
                </c:pt>
                <c:pt idx="5877">
                  <c:v>210</c:v>
                </c:pt>
                <c:pt idx="5878">
                  <c:v>210</c:v>
                </c:pt>
                <c:pt idx="5879">
                  <c:v>210</c:v>
                </c:pt>
                <c:pt idx="5880">
                  <c:v>210</c:v>
                </c:pt>
                <c:pt idx="5881">
                  <c:v>210</c:v>
                </c:pt>
                <c:pt idx="5882">
                  <c:v>210</c:v>
                </c:pt>
                <c:pt idx="5883">
                  <c:v>210</c:v>
                </c:pt>
                <c:pt idx="5884">
                  <c:v>210</c:v>
                </c:pt>
                <c:pt idx="5885">
                  <c:v>210</c:v>
                </c:pt>
                <c:pt idx="5886">
                  <c:v>210</c:v>
                </c:pt>
                <c:pt idx="5887">
                  <c:v>210</c:v>
                </c:pt>
                <c:pt idx="5888">
                  <c:v>210</c:v>
                </c:pt>
                <c:pt idx="5889">
                  <c:v>210</c:v>
                </c:pt>
                <c:pt idx="5890">
                  <c:v>210</c:v>
                </c:pt>
                <c:pt idx="5891">
                  <c:v>210</c:v>
                </c:pt>
                <c:pt idx="5892">
                  <c:v>210</c:v>
                </c:pt>
                <c:pt idx="5893">
                  <c:v>210</c:v>
                </c:pt>
                <c:pt idx="5894">
                  <c:v>210</c:v>
                </c:pt>
                <c:pt idx="5895">
                  <c:v>210</c:v>
                </c:pt>
                <c:pt idx="5896">
                  <c:v>210</c:v>
                </c:pt>
                <c:pt idx="5897">
                  <c:v>210</c:v>
                </c:pt>
                <c:pt idx="5898">
                  <c:v>210</c:v>
                </c:pt>
                <c:pt idx="5899">
                  <c:v>210</c:v>
                </c:pt>
                <c:pt idx="5900">
                  <c:v>210</c:v>
                </c:pt>
                <c:pt idx="5901">
                  <c:v>210</c:v>
                </c:pt>
                <c:pt idx="5902">
                  <c:v>210</c:v>
                </c:pt>
                <c:pt idx="5903">
                  <c:v>210</c:v>
                </c:pt>
                <c:pt idx="5904">
                  <c:v>210</c:v>
                </c:pt>
                <c:pt idx="5905">
                  <c:v>210</c:v>
                </c:pt>
                <c:pt idx="5906">
                  <c:v>210</c:v>
                </c:pt>
                <c:pt idx="5907">
                  <c:v>210</c:v>
                </c:pt>
                <c:pt idx="5908">
                  <c:v>210</c:v>
                </c:pt>
                <c:pt idx="5909">
                  <c:v>210</c:v>
                </c:pt>
                <c:pt idx="5910">
                  <c:v>210</c:v>
                </c:pt>
                <c:pt idx="5911">
                  <c:v>210</c:v>
                </c:pt>
                <c:pt idx="5912">
                  <c:v>210</c:v>
                </c:pt>
                <c:pt idx="5913">
                  <c:v>210</c:v>
                </c:pt>
                <c:pt idx="5914">
                  <c:v>210</c:v>
                </c:pt>
                <c:pt idx="5915">
                  <c:v>210</c:v>
                </c:pt>
                <c:pt idx="5916">
                  <c:v>210</c:v>
                </c:pt>
                <c:pt idx="5917">
                  <c:v>210</c:v>
                </c:pt>
                <c:pt idx="5918">
                  <c:v>210</c:v>
                </c:pt>
                <c:pt idx="5919">
                  <c:v>210</c:v>
                </c:pt>
                <c:pt idx="5920">
                  <c:v>210</c:v>
                </c:pt>
                <c:pt idx="5921">
                  <c:v>210</c:v>
                </c:pt>
                <c:pt idx="5922">
                  <c:v>210</c:v>
                </c:pt>
                <c:pt idx="5923">
                  <c:v>210</c:v>
                </c:pt>
                <c:pt idx="5924">
                  <c:v>210</c:v>
                </c:pt>
                <c:pt idx="5925">
                  <c:v>210</c:v>
                </c:pt>
                <c:pt idx="5926">
                  <c:v>210</c:v>
                </c:pt>
                <c:pt idx="5927">
                  <c:v>210</c:v>
                </c:pt>
                <c:pt idx="5928">
                  <c:v>210</c:v>
                </c:pt>
                <c:pt idx="5929">
                  <c:v>210</c:v>
                </c:pt>
                <c:pt idx="5930">
                  <c:v>210</c:v>
                </c:pt>
                <c:pt idx="5931">
                  <c:v>210</c:v>
                </c:pt>
                <c:pt idx="5932">
                  <c:v>210</c:v>
                </c:pt>
                <c:pt idx="5933">
                  <c:v>210</c:v>
                </c:pt>
                <c:pt idx="5934">
                  <c:v>210</c:v>
                </c:pt>
                <c:pt idx="5935">
                  <c:v>210</c:v>
                </c:pt>
                <c:pt idx="5936">
                  <c:v>210</c:v>
                </c:pt>
                <c:pt idx="5937">
                  <c:v>210</c:v>
                </c:pt>
                <c:pt idx="5938">
                  <c:v>210</c:v>
                </c:pt>
                <c:pt idx="5939">
                  <c:v>210</c:v>
                </c:pt>
                <c:pt idx="5940">
                  <c:v>210</c:v>
                </c:pt>
                <c:pt idx="5941">
                  <c:v>210</c:v>
                </c:pt>
                <c:pt idx="5942">
                  <c:v>210</c:v>
                </c:pt>
                <c:pt idx="5943">
                  <c:v>210</c:v>
                </c:pt>
                <c:pt idx="5944">
                  <c:v>210</c:v>
                </c:pt>
                <c:pt idx="5945">
                  <c:v>210</c:v>
                </c:pt>
                <c:pt idx="5946">
                  <c:v>210</c:v>
                </c:pt>
                <c:pt idx="5947">
                  <c:v>210</c:v>
                </c:pt>
                <c:pt idx="5948">
                  <c:v>210</c:v>
                </c:pt>
                <c:pt idx="5949">
                  <c:v>210</c:v>
                </c:pt>
                <c:pt idx="5950">
                  <c:v>210</c:v>
                </c:pt>
                <c:pt idx="5951">
                  <c:v>210</c:v>
                </c:pt>
                <c:pt idx="5952">
                  <c:v>210</c:v>
                </c:pt>
                <c:pt idx="5953">
                  <c:v>210</c:v>
                </c:pt>
                <c:pt idx="5954">
                  <c:v>210</c:v>
                </c:pt>
                <c:pt idx="5955">
                  <c:v>211</c:v>
                </c:pt>
                <c:pt idx="5956">
                  <c:v>211</c:v>
                </c:pt>
                <c:pt idx="5957">
                  <c:v>211.79</c:v>
                </c:pt>
                <c:pt idx="5958">
                  <c:v>211.79</c:v>
                </c:pt>
                <c:pt idx="5959">
                  <c:v>216</c:v>
                </c:pt>
                <c:pt idx="5960">
                  <c:v>216</c:v>
                </c:pt>
                <c:pt idx="5961">
                  <c:v>216</c:v>
                </c:pt>
                <c:pt idx="5962">
                  <c:v>216</c:v>
                </c:pt>
                <c:pt idx="5963">
                  <c:v>216</c:v>
                </c:pt>
                <c:pt idx="5964">
                  <c:v>216</c:v>
                </c:pt>
                <c:pt idx="5965">
                  <c:v>216</c:v>
                </c:pt>
                <c:pt idx="5966">
                  <c:v>216</c:v>
                </c:pt>
                <c:pt idx="5967">
                  <c:v>216</c:v>
                </c:pt>
                <c:pt idx="5968">
                  <c:v>216</c:v>
                </c:pt>
                <c:pt idx="5969">
                  <c:v>216</c:v>
                </c:pt>
                <c:pt idx="5970">
                  <c:v>216</c:v>
                </c:pt>
                <c:pt idx="5971">
                  <c:v>216</c:v>
                </c:pt>
                <c:pt idx="5972">
                  <c:v>216</c:v>
                </c:pt>
                <c:pt idx="5973">
                  <c:v>216</c:v>
                </c:pt>
                <c:pt idx="5974">
                  <c:v>216</c:v>
                </c:pt>
                <c:pt idx="5975">
                  <c:v>216</c:v>
                </c:pt>
                <c:pt idx="5976">
                  <c:v>216</c:v>
                </c:pt>
                <c:pt idx="5977">
                  <c:v>216</c:v>
                </c:pt>
                <c:pt idx="5978">
                  <c:v>216</c:v>
                </c:pt>
                <c:pt idx="5979">
                  <c:v>216</c:v>
                </c:pt>
                <c:pt idx="5980">
                  <c:v>217.18</c:v>
                </c:pt>
                <c:pt idx="5981">
                  <c:v>217.18</c:v>
                </c:pt>
                <c:pt idx="5982">
                  <c:v>220</c:v>
                </c:pt>
                <c:pt idx="5983">
                  <c:v>220</c:v>
                </c:pt>
                <c:pt idx="5984">
                  <c:v>220</c:v>
                </c:pt>
                <c:pt idx="5985">
                  <c:v>220</c:v>
                </c:pt>
                <c:pt idx="5986">
                  <c:v>220</c:v>
                </c:pt>
                <c:pt idx="5987">
                  <c:v>220</c:v>
                </c:pt>
                <c:pt idx="5988">
                  <c:v>220</c:v>
                </c:pt>
                <c:pt idx="5989">
                  <c:v>220</c:v>
                </c:pt>
                <c:pt idx="5990">
                  <c:v>220</c:v>
                </c:pt>
                <c:pt idx="5991">
                  <c:v>220</c:v>
                </c:pt>
                <c:pt idx="5992">
                  <c:v>220</c:v>
                </c:pt>
                <c:pt idx="5993">
                  <c:v>220</c:v>
                </c:pt>
                <c:pt idx="5994">
                  <c:v>220</c:v>
                </c:pt>
                <c:pt idx="5995">
                  <c:v>220</c:v>
                </c:pt>
                <c:pt idx="5996">
                  <c:v>220</c:v>
                </c:pt>
                <c:pt idx="5997">
                  <c:v>220</c:v>
                </c:pt>
                <c:pt idx="5998">
                  <c:v>220</c:v>
                </c:pt>
                <c:pt idx="5999">
                  <c:v>220</c:v>
                </c:pt>
                <c:pt idx="6000">
                  <c:v>220</c:v>
                </c:pt>
                <c:pt idx="6001">
                  <c:v>220</c:v>
                </c:pt>
                <c:pt idx="6002">
                  <c:v>220</c:v>
                </c:pt>
                <c:pt idx="6003">
                  <c:v>220</c:v>
                </c:pt>
                <c:pt idx="6004">
                  <c:v>220</c:v>
                </c:pt>
                <c:pt idx="6005">
                  <c:v>221</c:v>
                </c:pt>
                <c:pt idx="6006">
                  <c:v>221</c:v>
                </c:pt>
                <c:pt idx="6007">
                  <c:v>221</c:v>
                </c:pt>
                <c:pt idx="6008">
                  <c:v>222</c:v>
                </c:pt>
                <c:pt idx="6009">
                  <c:v>222</c:v>
                </c:pt>
                <c:pt idx="6010">
                  <c:v>225.72</c:v>
                </c:pt>
                <c:pt idx="6011">
                  <c:v>225.72</c:v>
                </c:pt>
                <c:pt idx="6012">
                  <c:v>228</c:v>
                </c:pt>
                <c:pt idx="6013">
                  <c:v>228</c:v>
                </c:pt>
                <c:pt idx="6014">
                  <c:v>230</c:v>
                </c:pt>
                <c:pt idx="6015">
                  <c:v>230</c:v>
                </c:pt>
                <c:pt idx="6016">
                  <c:v>230</c:v>
                </c:pt>
                <c:pt idx="6017">
                  <c:v>230</c:v>
                </c:pt>
                <c:pt idx="6018">
                  <c:v>230</c:v>
                </c:pt>
                <c:pt idx="6019">
                  <c:v>230</c:v>
                </c:pt>
                <c:pt idx="6020">
                  <c:v>231</c:v>
                </c:pt>
                <c:pt idx="6021">
                  <c:v>231</c:v>
                </c:pt>
                <c:pt idx="6022">
                  <c:v>234</c:v>
                </c:pt>
                <c:pt idx="6023">
                  <c:v>235.27</c:v>
                </c:pt>
                <c:pt idx="6024">
                  <c:v>235.27</c:v>
                </c:pt>
                <c:pt idx="6025">
                  <c:v>241.99</c:v>
                </c:pt>
                <c:pt idx="6026">
                  <c:v>242</c:v>
                </c:pt>
                <c:pt idx="6027">
                  <c:v>242</c:v>
                </c:pt>
                <c:pt idx="6028">
                  <c:v>242.5</c:v>
                </c:pt>
                <c:pt idx="6029">
                  <c:v>242.5</c:v>
                </c:pt>
                <c:pt idx="6030">
                  <c:v>246.97</c:v>
                </c:pt>
                <c:pt idx="6031">
                  <c:v>246.97</c:v>
                </c:pt>
                <c:pt idx="6032">
                  <c:v>250</c:v>
                </c:pt>
                <c:pt idx="6033">
                  <c:v>250</c:v>
                </c:pt>
                <c:pt idx="6034">
                  <c:v>250</c:v>
                </c:pt>
                <c:pt idx="6035">
                  <c:v>250</c:v>
                </c:pt>
                <c:pt idx="6036">
                  <c:v>250</c:v>
                </c:pt>
                <c:pt idx="6037">
                  <c:v>250</c:v>
                </c:pt>
                <c:pt idx="6038">
                  <c:v>250</c:v>
                </c:pt>
                <c:pt idx="6039">
                  <c:v>250</c:v>
                </c:pt>
                <c:pt idx="6040">
                  <c:v>250</c:v>
                </c:pt>
                <c:pt idx="6041">
                  <c:v>250</c:v>
                </c:pt>
                <c:pt idx="6042">
                  <c:v>250</c:v>
                </c:pt>
                <c:pt idx="6043">
                  <c:v>250</c:v>
                </c:pt>
                <c:pt idx="6044">
                  <c:v>250</c:v>
                </c:pt>
                <c:pt idx="6045">
                  <c:v>250</c:v>
                </c:pt>
                <c:pt idx="6046">
                  <c:v>250</c:v>
                </c:pt>
                <c:pt idx="6047">
                  <c:v>250</c:v>
                </c:pt>
                <c:pt idx="6048">
                  <c:v>250.99</c:v>
                </c:pt>
                <c:pt idx="6049">
                  <c:v>250.99</c:v>
                </c:pt>
                <c:pt idx="6050">
                  <c:v>255</c:v>
                </c:pt>
                <c:pt idx="6051">
                  <c:v>256.8</c:v>
                </c:pt>
                <c:pt idx="6052">
                  <c:v>256.8</c:v>
                </c:pt>
                <c:pt idx="6053">
                  <c:v>260</c:v>
                </c:pt>
                <c:pt idx="6054">
                  <c:v>260</c:v>
                </c:pt>
                <c:pt idx="6055">
                  <c:v>260</c:v>
                </c:pt>
                <c:pt idx="6056">
                  <c:v>261</c:v>
                </c:pt>
                <c:pt idx="6057">
                  <c:v>265</c:v>
                </c:pt>
                <c:pt idx="6058">
                  <c:v>265</c:v>
                </c:pt>
                <c:pt idx="6059">
                  <c:v>270.89999999999998</c:v>
                </c:pt>
                <c:pt idx="6060">
                  <c:v>270.89999999999998</c:v>
                </c:pt>
                <c:pt idx="6061">
                  <c:v>282</c:v>
                </c:pt>
                <c:pt idx="6062">
                  <c:v>282</c:v>
                </c:pt>
                <c:pt idx="6063">
                  <c:v>282</c:v>
                </c:pt>
                <c:pt idx="6064">
                  <c:v>282.44</c:v>
                </c:pt>
                <c:pt idx="6065">
                  <c:v>282.44</c:v>
                </c:pt>
                <c:pt idx="6066">
                  <c:v>283.5</c:v>
                </c:pt>
                <c:pt idx="6067">
                  <c:v>283.5</c:v>
                </c:pt>
                <c:pt idx="6068">
                  <c:v>286.5</c:v>
                </c:pt>
                <c:pt idx="6069">
                  <c:v>286.5</c:v>
                </c:pt>
                <c:pt idx="6070">
                  <c:v>290</c:v>
                </c:pt>
                <c:pt idx="6071">
                  <c:v>290</c:v>
                </c:pt>
                <c:pt idx="6072">
                  <c:v>297</c:v>
                </c:pt>
                <c:pt idx="6073">
                  <c:v>297</c:v>
                </c:pt>
                <c:pt idx="6074">
                  <c:v>297.60000000000002</c:v>
                </c:pt>
                <c:pt idx="6075">
                  <c:v>297.60000000000002</c:v>
                </c:pt>
                <c:pt idx="6076">
                  <c:v>297.60000000000002</c:v>
                </c:pt>
                <c:pt idx="6077">
                  <c:v>297.60000000000002</c:v>
                </c:pt>
                <c:pt idx="6078">
                  <c:v>297.60000000000002</c:v>
                </c:pt>
                <c:pt idx="6079">
                  <c:v>297.60000000000002</c:v>
                </c:pt>
                <c:pt idx="6080">
                  <c:v>297.60000000000002</c:v>
                </c:pt>
                <c:pt idx="6081">
                  <c:v>297.60000000000002</c:v>
                </c:pt>
                <c:pt idx="6082">
                  <c:v>297.76</c:v>
                </c:pt>
                <c:pt idx="6083">
                  <c:v>297.76</c:v>
                </c:pt>
                <c:pt idx="6084">
                  <c:v>298.3</c:v>
                </c:pt>
                <c:pt idx="6085">
                  <c:v>298.3</c:v>
                </c:pt>
                <c:pt idx="6086">
                  <c:v>300</c:v>
                </c:pt>
                <c:pt idx="6087">
                  <c:v>300</c:v>
                </c:pt>
                <c:pt idx="6088">
                  <c:v>300</c:v>
                </c:pt>
                <c:pt idx="6089">
                  <c:v>300</c:v>
                </c:pt>
                <c:pt idx="6090">
                  <c:v>300</c:v>
                </c:pt>
                <c:pt idx="6091">
                  <c:v>300</c:v>
                </c:pt>
                <c:pt idx="6092">
                  <c:v>300</c:v>
                </c:pt>
                <c:pt idx="6093">
                  <c:v>300</c:v>
                </c:pt>
                <c:pt idx="6094">
                  <c:v>306</c:v>
                </c:pt>
                <c:pt idx="6095">
                  <c:v>307.44</c:v>
                </c:pt>
                <c:pt idx="6096">
                  <c:v>307.44</c:v>
                </c:pt>
                <c:pt idx="6097">
                  <c:v>307.60000000000002</c:v>
                </c:pt>
                <c:pt idx="6098">
                  <c:v>307.60000000000002</c:v>
                </c:pt>
                <c:pt idx="6099">
                  <c:v>312</c:v>
                </c:pt>
                <c:pt idx="6100">
                  <c:v>312</c:v>
                </c:pt>
                <c:pt idx="6101">
                  <c:v>312</c:v>
                </c:pt>
                <c:pt idx="6102">
                  <c:v>312</c:v>
                </c:pt>
                <c:pt idx="6103">
                  <c:v>312</c:v>
                </c:pt>
                <c:pt idx="6104">
                  <c:v>312</c:v>
                </c:pt>
                <c:pt idx="6105">
                  <c:v>312</c:v>
                </c:pt>
                <c:pt idx="6106">
                  <c:v>312</c:v>
                </c:pt>
                <c:pt idx="6107">
                  <c:v>312</c:v>
                </c:pt>
                <c:pt idx="6108">
                  <c:v>312</c:v>
                </c:pt>
                <c:pt idx="6109">
                  <c:v>312.54000000000002</c:v>
                </c:pt>
                <c:pt idx="6110">
                  <c:v>312.54000000000002</c:v>
                </c:pt>
                <c:pt idx="6111">
                  <c:v>316</c:v>
                </c:pt>
                <c:pt idx="6112">
                  <c:v>316</c:v>
                </c:pt>
                <c:pt idx="6113">
                  <c:v>320.67</c:v>
                </c:pt>
                <c:pt idx="6114">
                  <c:v>320.67</c:v>
                </c:pt>
                <c:pt idx="6115">
                  <c:v>321.66000000000003</c:v>
                </c:pt>
                <c:pt idx="6116">
                  <c:v>321.66000000000003</c:v>
                </c:pt>
                <c:pt idx="6117">
                  <c:v>322</c:v>
                </c:pt>
                <c:pt idx="6118">
                  <c:v>322</c:v>
                </c:pt>
                <c:pt idx="6119">
                  <c:v>322</c:v>
                </c:pt>
                <c:pt idx="6120">
                  <c:v>322</c:v>
                </c:pt>
                <c:pt idx="6121">
                  <c:v>330</c:v>
                </c:pt>
                <c:pt idx="6122">
                  <c:v>330</c:v>
                </c:pt>
                <c:pt idx="6123">
                  <c:v>333.48</c:v>
                </c:pt>
                <c:pt idx="6124">
                  <c:v>333.48</c:v>
                </c:pt>
                <c:pt idx="6125">
                  <c:v>333.66</c:v>
                </c:pt>
                <c:pt idx="6126">
                  <c:v>333.66</c:v>
                </c:pt>
                <c:pt idx="6127">
                  <c:v>334.96</c:v>
                </c:pt>
                <c:pt idx="6128">
                  <c:v>334.96</c:v>
                </c:pt>
                <c:pt idx="6129">
                  <c:v>335.05</c:v>
                </c:pt>
                <c:pt idx="6130">
                  <c:v>335.05</c:v>
                </c:pt>
                <c:pt idx="6131">
                  <c:v>337.5</c:v>
                </c:pt>
                <c:pt idx="6132">
                  <c:v>339.6</c:v>
                </c:pt>
                <c:pt idx="6133">
                  <c:v>342</c:v>
                </c:pt>
                <c:pt idx="6134">
                  <c:v>342</c:v>
                </c:pt>
                <c:pt idx="6135">
                  <c:v>342</c:v>
                </c:pt>
                <c:pt idx="6136">
                  <c:v>342</c:v>
                </c:pt>
                <c:pt idx="6137">
                  <c:v>342</c:v>
                </c:pt>
                <c:pt idx="6138">
                  <c:v>344.9</c:v>
                </c:pt>
                <c:pt idx="6139">
                  <c:v>344.9</c:v>
                </c:pt>
                <c:pt idx="6140">
                  <c:v>345.83</c:v>
                </c:pt>
                <c:pt idx="6141">
                  <c:v>345.83</c:v>
                </c:pt>
                <c:pt idx="6142">
                  <c:v>348.6</c:v>
                </c:pt>
                <c:pt idx="6143">
                  <c:v>350</c:v>
                </c:pt>
                <c:pt idx="6144">
                  <c:v>350</c:v>
                </c:pt>
                <c:pt idx="6145">
                  <c:v>350.21</c:v>
                </c:pt>
                <c:pt idx="6146">
                  <c:v>350.21</c:v>
                </c:pt>
                <c:pt idx="6147">
                  <c:v>351.6</c:v>
                </c:pt>
                <c:pt idx="6148">
                  <c:v>353</c:v>
                </c:pt>
                <c:pt idx="6149">
                  <c:v>353</c:v>
                </c:pt>
                <c:pt idx="6150">
                  <c:v>356.72</c:v>
                </c:pt>
                <c:pt idx="6151">
                  <c:v>356.72</c:v>
                </c:pt>
                <c:pt idx="6152">
                  <c:v>358</c:v>
                </c:pt>
                <c:pt idx="6153">
                  <c:v>358</c:v>
                </c:pt>
                <c:pt idx="6154">
                  <c:v>358</c:v>
                </c:pt>
                <c:pt idx="6155">
                  <c:v>358.6</c:v>
                </c:pt>
                <c:pt idx="6156">
                  <c:v>358.6</c:v>
                </c:pt>
                <c:pt idx="6157">
                  <c:v>360</c:v>
                </c:pt>
                <c:pt idx="6158">
                  <c:v>360</c:v>
                </c:pt>
                <c:pt idx="6159">
                  <c:v>360</c:v>
                </c:pt>
                <c:pt idx="6160">
                  <c:v>360</c:v>
                </c:pt>
                <c:pt idx="6161">
                  <c:v>360</c:v>
                </c:pt>
                <c:pt idx="6162">
                  <c:v>360</c:v>
                </c:pt>
                <c:pt idx="6163">
                  <c:v>360</c:v>
                </c:pt>
                <c:pt idx="6164">
                  <c:v>360</c:v>
                </c:pt>
                <c:pt idx="6165">
                  <c:v>360</c:v>
                </c:pt>
                <c:pt idx="6166">
                  <c:v>360</c:v>
                </c:pt>
                <c:pt idx="6167">
                  <c:v>360</c:v>
                </c:pt>
                <c:pt idx="6168">
                  <c:v>360</c:v>
                </c:pt>
                <c:pt idx="6169">
                  <c:v>360</c:v>
                </c:pt>
                <c:pt idx="6170">
                  <c:v>360</c:v>
                </c:pt>
                <c:pt idx="6171">
                  <c:v>361</c:v>
                </c:pt>
                <c:pt idx="6172">
                  <c:v>361</c:v>
                </c:pt>
                <c:pt idx="6173">
                  <c:v>365.38</c:v>
                </c:pt>
                <c:pt idx="6174">
                  <c:v>365.38</c:v>
                </c:pt>
                <c:pt idx="6175">
                  <c:v>370</c:v>
                </c:pt>
                <c:pt idx="6176">
                  <c:v>370</c:v>
                </c:pt>
                <c:pt idx="6177">
                  <c:v>371.47</c:v>
                </c:pt>
                <c:pt idx="6178">
                  <c:v>371.47</c:v>
                </c:pt>
                <c:pt idx="6179">
                  <c:v>384</c:v>
                </c:pt>
                <c:pt idx="6180">
                  <c:v>384</c:v>
                </c:pt>
                <c:pt idx="6181">
                  <c:v>386.66</c:v>
                </c:pt>
                <c:pt idx="6182">
                  <c:v>386.66</c:v>
                </c:pt>
                <c:pt idx="6183">
                  <c:v>390</c:v>
                </c:pt>
                <c:pt idx="6184">
                  <c:v>390</c:v>
                </c:pt>
                <c:pt idx="6185">
                  <c:v>392</c:v>
                </c:pt>
                <c:pt idx="6186">
                  <c:v>392</c:v>
                </c:pt>
                <c:pt idx="6187">
                  <c:v>392</c:v>
                </c:pt>
                <c:pt idx="6188">
                  <c:v>393.27</c:v>
                </c:pt>
                <c:pt idx="6189">
                  <c:v>393.27</c:v>
                </c:pt>
                <c:pt idx="6190">
                  <c:v>393.97</c:v>
                </c:pt>
                <c:pt idx="6191">
                  <c:v>393.97</c:v>
                </c:pt>
                <c:pt idx="6192">
                  <c:v>395.76</c:v>
                </c:pt>
                <c:pt idx="6193">
                  <c:v>397.55</c:v>
                </c:pt>
                <c:pt idx="6194">
                  <c:v>397.55</c:v>
                </c:pt>
                <c:pt idx="6195">
                  <c:v>399.44</c:v>
                </c:pt>
                <c:pt idx="6196">
                  <c:v>399.44</c:v>
                </c:pt>
                <c:pt idx="6197">
                  <c:v>399.6</c:v>
                </c:pt>
                <c:pt idx="6198">
                  <c:v>399.6</c:v>
                </c:pt>
                <c:pt idx="6199">
                  <c:v>399.6</c:v>
                </c:pt>
                <c:pt idx="6200">
                  <c:v>399.6</c:v>
                </c:pt>
                <c:pt idx="6201">
                  <c:v>399.6</c:v>
                </c:pt>
                <c:pt idx="6202">
                  <c:v>399.9</c:v>
                </c:pt>
                <c:pt idx="6203">
                  <c:v>399.9</c:v>
                </c:pt>
                <c:pt idx="6204">
                  <c:v>400</c:v>
                </c:pt>
                <c:pt idx="6205">
                  <c:v>400</c:v>
                </c:pt>
                <c:pt idx="6206">
                  <c:v>400</c:v>
                </c:pt>
                <c:pt idx="6207">
                  <c:v>400</c:v>
                </c:pt>
                <c:pt idx="6208">
                  <c:v>400</c:v>
                </c:pt>
                <c:pt idx="6209">
                  <c:v>400</c:v>
                </c:pt>
                <c:pt idx="6210">
                  <c:v>400</c:v>
                </c:pt>
                <c:pt idx="6211">
                  <c:v>400</c:v>
                </c:pt>
                <c:pt idx="6212">
                  <c:v>400</c:v>
                </c:pt>
                <c:pt idx="6213">
                  <c:v>401</c:v>
                </c:pt>
                <c:pt idx="6214">
                  <c:v>401</c:v>
                </c:pt>
                <c:pt idx="6215">
                  <c:v>16641.8</c:v>
                </c:pt>
                <c:pt idx="6216">
                  <c:v>401</c:v>
                </c:pt>
                <c:pt idx="6217">
                  <c:v>402.94</c:v>
                </c:pt>
                <c:pt idx="6218">
                  <c:v>402.94</c:v>
                </c:pt>
                <c:pt idx="6219">
                  <c:v>405.79</c:v>
                </c:pt>
                <c:pt idx="6220">
                  <c:v>405.79</c:v>
                </c:pt>
                <c:pt idx="6221">
                  <c:v>408</c:v>
                </c:pt>
                <c:pt idx="6222">
                  <c:v>408</c:v>
                </c:pt>
                <c:pt idx="6223">
                  <c:v>411</c:v>
                </c:pt>
                <c:pt idx="6224">
                  <c:v>411</c:v>
                </c:pt>
                <c:pt idx="6225">
                  <c:v>412.2</c:v>
                </c:pt>
                <c:pt idx="6226">
                  <c:v>412.2</c:v>
                </c:pt>
                <c:pt idx="6227">
                  <c:v>414</c:v>
                </c:pt>
                <c:pt idx="6228">
                  <c:v>417.6</c:v>
                </c:pt>
                <c:pt idx="6229">
                  <c:v>417.6</c:v>
                </c:pt>
                <c:pt idx="6230">
                  <c:v>419.7</c:v>
                </c:pt>
                <c:pt idx="6231">
                  <c:v>419.7</c:v>
                </c:pt>
                <c:pt idx="6232">
                  <c:v>420</c:v>
                </c:pt>
                <c:pt idx="6233">
                  <c:v>420</c:v>
                </c:pt>
                <c:pt idx="6234">
                  <c:v>420</c:v>
                </c:pt>
                <c:pt idx="6235">
                  <c:v>420</c:v>
                </c:pt>
                <c:pt idx="6236">
                  <c:v>420</c:v>
                </c:pt>
                <c:pt idx="6237">
                  <c:v>420</c:v>
                </c:pt>
                <c:pt idx="6238">
                  <c:v>420.63</c:v>
                </c:pt>
                <c:pt idx="6239">
                  <c:v>420.63</c:v>
                </c:pt>
                <c:pt idx="6240">
                  <c:v>420.69</c:v>
                </c:pt>
                <c:pt idx="6241">
                  <c:v>420.69</c:v>
                </c:pt>
                <c:pt idx="6242">
                  <c:v>421</c:v>
                </c:pt>
                <c:pt idx="6243">
                  <c:v>421</c:v>
                </c:pt>
                <c:pt idx="6244">
                  <c:v>425.1</c:v>
                </c:pt>
                <c:pt idx="6245">
                  <c:v>425.1</c:v>
                </c:pt>
                <c:pt idx="6246">
                  <c:v>425.3</c:v>
                </c:pt>
                <c:pt idx="6247">
                  <c:v>425.9</c:v>
                </c:pt>
                <c:pt idx="6248">
                  <c:v>425.9</c:v>
                </c:pt>
                <c:pt idx="6249">
                  <c:v>426</c:v>
                </c:pt>
                <c:pt idx="6250">
                  <c:v>426</c:v>
                </c:pt>
                <c:pt idx="6251">
                  <c:v>429.6</c:v>
                </c:pt>
                <c:pt idx="6252">
                  <c:v>429.6</c:v>
                </c:pt>
                <c:pt idx="6253">
                  <c:v>430</c:v>
                </c:pt>
                <c:pt idx="6254">
                  <c:v>13406.85</c:v>
                </c:pt>
                <c:pt idx="6255">
                  <c:v>430</c:v>
                </c:pt>
                <c:pt idx="6256">
                  <c:v>430</c:v>
                </c:pt>
                <c:pt idx="6257">
                  <c:v>430</c:v>
                </c:pt>
                <c:pt idx="6258">
                  <c:v>430</c:v>
                </c:pt>
                <c:pt idx="6259">
                  <c:v>430</c:v>
                </c:pt>
                <c:pt idx="6260">
                  <c:v>40180</c:v>
                </c:pt>
                <c:pt idx="6261">
                  <c:v>31650.25</c:v>
                </c:pt>
                <c:pt idx="6262">
                  <c:v>29108.68</c:v>
                </c:pt>
                <c:pt idx="6263">
                  <c:v>430</c:v>
                </c:pt>
                <c:pt idx="6264">
                  <c:v>430</c:v>
                </c:pt>
                <c:pt idx="6265">
                  <c:v>436.34</c:v>
                </c:pt>
                <c:pt idx="6266">
                  <c:v>436.34</c:v>
                </c:pt>
                <c:pt idx="6267">
                  <c:v>444</c:v>
                </c:pt>
                <c:pt idx="6268">
                  <c:v>444</c:v>
                </c:pt>
                <c:pt idx="6269">
                  <c:v>444</c:v>
                </c:pt>
                <c:pt idx="6270">
                  <c:v>444</c:v>
                </c:pt>
                <c:pt idx="6271">
                  <c:v>444</c:v>
                </c:pt>
                <c:pt idx="6272">
                  <c:v>444</c:v>
                </c:pt>
                <c:pt idx="6273">
                  <c:v>444</c:v>
                </c:pt>
                <c:pt idx="6274">
                  <c:v>444</c:v>
                </c:pt>
                <c:pt idx="6275">
                  <c:v>444</c:v>
                </c:pt>
                <c:pt idx="6276">
                  <c:v>444</c:v>
                </c:pt>
                <c:pt idx="6277">
                  <c:v>444</c:v>
                </c:pt>
                <c:pt idx="6278">
                  <c:v>444</c:v>
                </c:pt>
                <c:pt idx="6279">
                  <c:v>444</c:v>
                </c:pt>
                <c:pt idx="6280">
                  <c:v>447.6</c:v>
                </c:pt>
                <c:pt idx="6281">
                  <c:v>450</c:v>
                </c:pt>
                <c:pt idx="6282">
                  <c:v>450</c:v>
                </c:pt>
                <c:pt idx="6283">
                  <c:v>450</c:v>
                </c:pt>
                <c:pt idx="6284">
                  <c:v>450</c:v>
                </c:pt>
                <c:pt idx="6285">
                  <c:v>450</c:v>
                </c:pt>
                <c:pt idx="6286">
                  <c:v>450</c:v>
                </c:pt>
                <c:pt idx="6287">
                  <c:v>450</c:v>
                </c:pt>
                <c:pt idx="6288">
                  <c:v>450</c:v>
                </c:pt>
                <c:pt idx="6289">
                  <c:v>454</c:v>
                </c:pt>
                <c:pt idx="6290">
                  <c:v>454</c:v>
                </c:pt>
                <c:pt idx="6291">
                  <c:v>454</c:v>
                </c:pt>
                <c:pt idx="6292">
                  <c:v>454.99</c:v>
                </c:pt>
                <c:pt idx="6293">
                  <c:v>456</c:v>
                </c:pt>
                <c:pt idx="6294">
                  <c:v>456</c:v>
                </c:pt>
                <c:pt idx="6295">
                  <c:v>456</c:v>
                </c:pt>
                <c:pt idx="6296">
                  <c:v>456</c:v>
                </c:pt>
                <c:pt idx="6297">
                  <c:v>456</c:v>
                </c:pt>
                <c:pt idx="6298">
                  <c:v>456</c:v>
                </c:pt>
                <c:pt idx="6299">
                  <c:v>456</c:v>
                </c:pt>
                <c:pt idx="6300">
                  <c:v>460.83</c:v>
                </c:pt>
                <c:pt idx="6301">
                  <c:v>14266.11</c:v>
                </c:pt>
                <c:pt idx="6302">
                  <c:v>460.83</c:v>
                </c:pt>
                <c:pt idx="6303">
                  <c:v>461</c:v>
                </c:pt>
                <c:pt idx="6304">
                  <c:v>461</c:v>
                </c:pt>
                <c:pt idx="6305">
                  <c:v>462</c:v>
                </c:pt>
                <c:pt idx="6306">
                  <c:v>462</c:v>
                </c:pt>
                <c:pt idx="6307">
                  <c:v>465</c:v>
                </c:pt>
                <c:pt idx="6308">
                  <c:v>465</c:v>
                </c:pt>
                <c:pt idx="6309">
                  <c:v>466</c:v>
                </c:pt>
                <c:pt idx="6310">
                  <c:v>466</c:v>
                </c:pt>
                <c:pt idx="6311">
                  <c:v>466.88</c:v>
                </c:pt>
                <c:pt idx="6312">
                  <c:v>466.88</c:v>
                </c:pt>
                <c:pt idx="6313">
                  <c:v>469.5</c:v>
                </c:pt>
                <c:pt idx="6314">
                  <c:v>470</c:v>
                </c:pt>
                <c:pt idx="6315">
                  <c:v>470</c:v>
                </c:pt>
                <c:pt idx="6316">
                  <c:v>471</c:v>
                </c:pt>
                <c:pt idx="6317">
                  <c:v>471.79</c:v>
                </c:pt>
                <c:pt idx="6318">
                  <c:v>471.79</c:v>
                </c:pt>
                <c:pt idx="6319">
                  <c:v>472.43</c:v>
                </c:pt>
                <c:pt idx="6320">
                  <c:v>472.43</c:v>
                </c:pt>
                <c:pt idx="6321">
                  <c:v>474.12</c:v>
                </c:pt>
                <c:pt idx="6322">
                  <c:v>474.12</c:v>
                </c:pt>
                <c:pt idx="6323">
                  <c:v>478</c:v>
                </c:pt>
                <c:pt idx="6324">
                  <c:v>478</c:v>
                </c:pt>
                <c:pt idx="6325">
                  <c:v>480</c:v>
                </c:pt>
                <c:pt idx="6326">
                  <c:v>480</c:v>
                </c:pt>
                <c:pt idx="6327">
                  <c:v>480</c:v>
                </c:pt>
                <c:pt idx="6328">
                  <c:v>484.19</c:v>
                </c:pt>
                <c:pt idx="6329">
                  <c:v>484.19</c:v>
                </c:pt>
                <c:pt idx="6330">
                  <c:v>487.03</c:v>
                </c:pt>
                <c:pt idx="6331">
                  <c:v>487.03</c:v>
                </c:pt>
                <c:pt idx="6332">
                  <c:v>488.29</c:v>
                </c:pt>
                <c:pt idx="6333">
                  <c:v>488.29</c:v>
                </c:pt>
                <c:pt idx="6334">
                  <c:v>490</c:v>
                </c:pt>
                <c:pt idx="6335">
                  <c:v>490</c:v>
                </c:pt>
                <c:pt idx="6336">
                  <c:v>492</c:v>
                </c:pt>
                <c:pt idx="6337">
                  <c:v>492</c:v>
                </c:pt>
                <c:pt idx="6338">
                  <c:v>492</c:v>
                </c:pt>
                <c:pt idx="6339">
                  <c:v>492</c:v>
                </c:pt>
                <c:pt idx="6340">
                  <c:v>492.63</c:v>
                </c:pt>
                <c:pt idx="6341">
                  <c:v>492.63</c:v>
                </c:pt>
                <c:pt idx="6342">
                  <c:v>492.64</c:v>
                </c:pt>
                <c:pt idx="6343">
                  <c:v>492.64</c:v>
                </c:pt>
                <c:pt idx="6344">
                  <c:v>495</c:v>
                </c:pt>
                <c:pt idx="6345">
                  <c:v>495</c:v>
                </c:pt>
                <c:pt idx="6346">
                  <c:v>495</c:v>
                </c:pt>
                <c:pt idx="6347">
                  <c:v>497.17</c:v>
                </c:pt>
                <c:pt idx="6348">
                  <c:v>497.17</c:v>
                </c:pt>
                <c:pt idx="6349">
                  <c:v>500</c:v>
                </c:pt>
                <c:pt idx="6350">
                  <c:v>500</c:v>
                </c:pt>
                <c:pt idx="6351">
                  <c:v>500</c:v>
                </c:pt>
                <c:pt idx="6352">
                  <c:v>500</c:v>
                </c:pt>
                <c:pt idx="6353">
                  <c:v>500</c:v>
                </c:pt>
                <c:pt idx="6354">
                  <c:v>500</c:v>
                </c:pt>
                <c:pt idx="6355">
                  <c:v>500</c:v>
                </c:pt>
                <c:pt idx="6356">
                  <c:v>500</c:v>
                </c:pt>
                <c:pt idx="6357">
                  <c:v>500</c:v>
                </c:pt>
                <c:pt idx="6358">
                  <c:v>500</c:v>
                </c:pt>
                <c:pt idx="6359">
                  <c:v>500</c:v>
                </c:pt>
                <c:pt idx="6360">
                  <c:v>500</c:v>
                </c:pt>
                <c:pt idx="6361">
                  <c:v>500</c:v>
                </c:pt>
                <c:pt idx="6362">
                  <c:v>500</c:v>
                </c:pt>
                <c:pt idx="6363">
                  <c:v>500</c:v>
                </c:pt>
                <c:pt idx="6364">
                  <c:v>500</c:v>
                </c:pt>
                <c:pt idx="6365">
                  <c:v>500</c:v>
                </c:pt>
                <c:pt idx="6366">
                  <c:v>500</c:v>
                </c:pt>
                <c:pt idx="6367">
                  <c:v>500</c:v>
                </c:pt>
                <c:pt idx="6368">
                  <c:v>500</c:v>
                </c:pt>
                <c:pt idx="6369">
                  <c:v>500</c:v>
                </c:pt>
                <c:pt idx="6370">
                  <c:v>500</c:v>
                </c:pt>
                <c:pt idx="6371">
                  <c:v>500</c:v>
                </c:pt>
                <c:pt idx="6372">
                  <c:v>500</c:v>
                </c:pt>
                <c:pt idx="6373">
                  <c:v>500</c:v>
                </c:pt>
                <c:pt idx="6374">
                  <c:v>500</c:v>
                </c:pt>
                <c:pt idx="6375">
                  <c:v>500</c:v>
                </c:pt>
                <c:pt idx="6376">
                  <c:v>500</c:v>
                </c:pt>
                <c:pt idx="6377">
                  <c:v>500</c:v>
                </c:pt>
                <c:pt idx="6378">
                  <c:v>500</c:v>
                </c:pt>
                <c:pt idx="6379">
                  <c:v>500</c:v>
                </c:pt>
                <c:pt idx="6380">
                  <c:v>500</c:v>
                </c:pt>
                <c:pt idx="6381">
                  <c:v>500</c:v>
                </c:pt>
                <c:pt idx="6382">
                  <c:v>500</c:v>
                </c:pt>
                <c:pt idx="6383">
                  <c:v>500</c:v>
                </c:pt>
                <c:pt idx="6384">
                  <c:v>500</c:v>
                </c:pt>
                <c:pt idx="6385">
                  <c:v>500</c:v>
                </c:pt>
                <c:pt idx="6386">
                  <c:v>500</c:v>
                </c:pt>
                <c:pt idx="6387">
                  <c:v>500</c:v>
                </c:pt>
                <c:pt idx="6388">
                  <c:v>500</c:v>
                </c:pt>
                <c:pt idx="6389">
                  <c:v>500</c:v>
                </c:pt>
                <c:pt idx="6390">
                  <c:v>500</c:v>
                </c:pt>
                <c:pt idx="6391">
                  <c:v>500</c:v>
                </c:pt>
                <c:pt idx="6392">
                  <c:v>500</c:v>
                </c:pt>
                <c:pt idx="6393">
                  <c:v>500</c:v>
                </c:pt>
                <c:pt idx="6394">
                  <c:v>500</c:v>
                </c:pt>
                <c:pt idx="6395">
                  <c:v>500</c:v>
                </c:pt>
                <c:pt idx="6396">
                  <c:v>500</c:v>
                </c:pt>
                <c:pt idx="6397">
                  <c:v>500</c:v>
                </c:pt>
                <c:pt idx="6398">
                  <c:v>500</c:v>
                </c:pt>
                <c:pt idx="6399">
                  <c:v>500</c:v>
                </c:pt>
                <c:pt idx="6400">
                  <c:v>500</c:v>
                </c:pt>
                <c:pt idx="6401">
                  <c:v>500</c:v>
                </c:pt>
                <c:pt idx="6402">
                  <c:v>500</c:v>
                </c:pt>
                <c:pt idx="6403">
                  <c:v>500</c:v>
                </c:pt>
                <c:pt idx="6404">
                  <c:v>500</c:v>
                </c:pt>
                <c:pt idx="6405">
                  <c:v>500</c:v>
                </c:pt>
                <c:pt idx="6406">
                  <c:v>500</c:v>
                </c:pt>
                <c:pt idx="6407">
                  <c:v>500</c:v>
                </c:pt>
                <c:pt idx="6408">
                  <c:v>500</c:v>
                </c:pt>
                <c:pt idx="6409">
                  <c:v>500</c:v>
                </c:pt>
                <c:pt idx="6410">
                  <c:v>500</c:v>
                </c:pt>
                <c:pt idx="6411">
                  <c:v>500</c:v>
                </c:pt>
                <c:pt idx="6412">
                  <c:v>500</c:v>
                </c:pt>
                <c:pt idx="6413">
                  <c:v>500</c:v>
                </c:pt>
                <c:pt idx="6414">
                  <c:v>500</c:v>
                </c:pt>
                <c:pt idx="6415">
                  <c:v>500</c:v>
                </c:pt>
                <c:pt idx="6416">
                  <c:v>500</c:v>
                </c:pt>
                <c:pt idx="6417">
                  <c:v>500</c:v>
                </c:pt>
                <c:pt idx="6418">
                  <c:v>500</c:v>
                </c:pt>
                <c:pt idx="6419">
                  <c:v>500</c:v>
                </c:pt>
                <c:pt idx="6420">
                  <c:v>500</c:v>
                </c:pt>
                <c:pt idx="6421">
                  <c:v>500</c:v>
                </c:pt>
                <c:pt idx="6422">
                  <c:v>500</c:v>
                </c:pt>
                <c:pt idx="6423">
                  <c:v>500</c:v>
                </c:pt>
                <c:pt idx="6424">
                  <c:v>500</c:v>
                </c:pt>
                <c:pt idx="6425">
                  <c:v>500</c:v>
                </c:pt>
                <c:pt idx="6426">
                  <c:v>500</c:v>
                </c:pt>
                <c:pt idx="6427">
                  <c:v>501</c:v>
                </c:pt>
                <c:pt idx="6428">
                  <c:v>501</c:v>
                </c:pt>
                <c:pt idx="6429">
                  <c:v>501</c:v>
                </c:pt>
                <c:pt idx="6430">
                  <c:v>501</c:v>
                </c:pt>
                <c:pt idx="6431">
                  <c:v>501</c:v>
                </c:pt>
                <c:pt idx="6432">
                  <c:v>501</c:v>
                </c:pt>
                <c:pt idx="6433">
                  <c:v>501</c:v>
                </c:pt>
                <c:pt idx="6434">
                  <c:v>501</c:v>
                </c:pt>
                <c:pt idx="6435">
                  <c:v>501</c:v>
                </c:pt>
                <c:pt idx="6436">
                  <c:v>501.79</c:v>
                </c:pt>
                <c:pt idx="6437">
                  <c:v>501.79</c:v>
                </c:pt>
                <c:pt idx="6438">
                  <c:v>503.74</c:v>
                </c:pt>
                <c:pt idx="6439">
                  <c:v>503.74</c:v>
                </c:pt>
                <c:pt idx="6440">
                  <c:v>505.66</c:v>
                </c:pt>
                <c:pt idx="6441">
                  <c:v>505.66</c:v>
                </c:pt>
                <c:pt idx="6442">
                  <c:v>509.08</c:v>
                </c:pt>
                <c:pt idx="6443">
                  <c:v>509.08</c:v>
                </c:pt>
                <c:pt idx="6444">
                  <c:v>510</c:v>
                </c:pt>
                <c:pt idx="6445">
                  <c:v>510</c:v>
                </c:pt>
                <c:pt idx="6446">
                  <c:v>510</c:v>
                </c:pt>
                <c:pt idx="6447">
                  <c:v>510</c:v>
                </c:pt>
                <c:pt idx="6448">
                  <c:v>510</c:v>
                </c:pt>
                <c:pt idx="6449">
                  <c:v>510</c:v>
                </c:pt>
                <c:pt idx="6450">
                  <c:v>510</c:v>
                </c:pt>
                <c:pt idx="6451">
                  <c:v>510</c:v>
                </c:pt>
                <c:pt idx="6452">
                  <c:v>510</c:v>
                </c:pt>
                <c:pt idx="6453">
                  <c:v>510</c:v>
                </c:pt>
                <c:pt idx="6454">
                  <c:v>511</c:v>
                </c:pt>
                <c:pt idx="6455">
                  <c:v>511</c:v>
                </c:pt>
                <c:pt idx="6456">
                  <c:v>520</c:v>
                </c:pt>
                <c:pt idx="6457">
                  <c:v>520</c:v>
                </c:pt>
                <c:pt idx="6458">
                  <c:v>520</c:v>
                </c:pt>
                <c:pt idx="6459">
                  <c:v>521</c:v>
                </c:pt>
                <c:pt idx="6460">
                  <c:v>521</c:v>
                </c:pt>
                <c:pt idx="6461">
                  <c:v>522</c:v>
                </c:pt>
                <c:pt idx="6462">
                  <c:v>524.4</c:v>
                </c:pt>
                <c:pt idx="6463">
                  <c:v>526.51</c:v>
                </c:pt>
                <c:pt idx="6464">
                  <c:v>526.51</c:v>
                </c:pt>
                <c:pt idx="6465">
                  <c:v>526.66999999999996</c:v>
                </c:pt>
                <c:pt idx="6466">
                  <c:v>526.66999999999996</c:v>
                </c:pt>
                <c:pt idx="6467">
                  <c:v>530</c:v>
                </c:pt>
                <c:pt idx="6468">
                  <c:v>530</c:v>
                </c:pt>
                <c:pt idx="6469">
                  <c:v>530</c:v>
                </c:pt>
                <c:pt idx="6470">
                  <c:v>530</c:v>
                </c:pt>
                <c:pt idx="6471">
                  <c:v>530</c:v>
                </c:pt>
                <c:pt idx="6472">
                  <c:v>530.44000000000005</c:v>
                </c:pt>
                <c:pt idx="6473">
                  <c:v>530.44000000000005</c:v>
                </c:pt>
                <c:pt idx="6474">
                  <c:v>530.46</c:v>
                </c:pt>
                <c:pt idx="6475">
                  <c:v>14325.86</c:v>
                </c:pt>
                <c:pt idx="6476">
                  <c:v>530.46</c:v>
                </c:pt>
                <c:pt idx="6477">
                  <c:v>530.5</c:v>
                </c:pt>
                <c:pt idx="6478">
                  <c:v>530.5</c:v>
                </c:pt>
                <c:pt idx="6479">
                  <c:v>531.6</c:v>
                </c:pt>
                <c:pt idx="6480">
                  <c:v>531.6</c:v>
                </c:pt>
                <c:pt idx="6481">
                  <c:v>531.6</c:v>
                </c:pt>
                <c:pt idx="6482">
                  <c:v>536</c:v>
                </c:pt>
                <c:pt idx="6483">
                  <c:v>536</c:v>
                </c:pt>
                <c:pt idx="6484">
                  <c:v>539.99</c:v>
                </c:pt>
                <c:pt idx="6485">
                  <c:v>539.99</c:v>
                </c:pt>
                <c:pt idx="6486">
                  <c:v>542</c:v>
                </c:pt>
                <c:pt idx="6487">
                  <c:v>15037.8</c:v>
                </c:pt>
                <c:pt idx="6488">
                  <c:v>542</c:v>
                </c:pt>
                <c:pt idx="6489">
                  <c:v>543</c:v>
                </c:pt>
                <c:pt idx="6490">
                  <c:v>543</c:v>
                </c:pt>
                <c:pt idx="6491">
                  <c:v>546</c:v>
                </c:pt>
                <c:pt idx="6492">
                  <c:v>546</c:v>
                </c:pt>
                <c:pt idx="6493">
                  <c:v>546</c:v>
                </c:pt>
                <c:pt idx="6494">
                  <c:v>546</c:v>
                </c:pt>
                <c:pt idx="6495">
                  <c:v>546</c:v>
                </c:pt>
                <c:pt idx="6496">
                  <c:v>550</c:v>
                </c:pt>
                <c:pt idx="6497">
                  <c:v>550</c:v>
                </c:pt>
                <c:pt idx="6498">
                  <c:v>550</c:v>
                </c:pt>
                <c:pt idx="6499">
                  <c:v>550</c:v>
                </c:pt>
                <c:pt idx="6500">
                  <c:v>560</c:v>
                </c:pt>
                <c:pt idx="6501">
                  <c:v>560</c:v>
                </c:pt>
                <c:pt idx="6502">
                  <c:v>563.29999999999995</c:v>
                </c:pt>
                <c:pt idx="6503">
                  <c:v>564</c:v>
                </c:pt>
                <c:pt idx="6504">
                  <c:v>565</c:v>
                </c:pt>
                <c:pt idx="6505">
                  <c:v>565</c:v>
                </c:pt>
                <c:pt idx="6506">
                  <c:v>569.28</c:v>
                </c:pt>
                <c:pt idx="6507">
                  <c:v>569.28</c:v>
                </c:pt>
                <c:pt idx="6508">
                  <c:v>570</c:v>
                </c:pt>
                <c:pt idx="6509">
                  <c:v>570</c:v>
                </c:pt>
                <c:pt idx="6510">
                  <c:v>570</c:v>
                </c:pt>
                <c:pt idx="6511">
                  <c:v>570</c:v>
                </c:pt>
                <c:pt idx="6512">
                  <c:v>571.22</c:v>
                </c:pt>
                <c:pt idx="6513">
                  <c:v>58025</c:v>
                </c:pt>
                <c:pt idx="6514">
                  <c:v>36305</c:v>
                </c:pt>
                <c:pt idx="6515">
                  <c:v>25587.94</c:v>
                </c:pt>
                <c:pt idx="6516">
                  <c:v>22684</c:v>
                </c:pt>
                <c:pt idx="6517">
                  <c:v>20992.400000000001</c:v>
                </c:pt>
                <c:pt idx="6518">
                  <c:v>571.22</c:v>
                </c:pt>
                <c:pt idx="6519">
                  <c:v>571.5</c:v>
                </c:pt>
                <c:pt idx="6520">
                  <c:v>575</c:v>
                </c:pt>
                <c:pt idx="6521">
                  <c:v>575</c:v>
                </c:pt>
                <c:pt idx="6522">
                  <c:v>575</c:v>
                </c:pt>
                <c:pt idx="6523">
                  <c:v>582.6</c:v>
                </c:pt>
                <c:pt idx="6524">
                  <c:v>582.6</c:v>
                </c:pt>
                <c:pt idx="6525">
                  <c:v>584.36</c:v>
                </c:pt>
                <c:pt idx="6526">
                  <c:v>584.36</c:v>
                </c:pt>
                <c:pt idx="6527">
                  <c:v>587.6</c:v>
                </c:pt>
                <c:pt idx="6528">
                  <c:v>587.6</c:v>
                </c:pt>
                <c:pt idx="6529">
                  <c:v>594</c:v>
                </c:pt>
                <c:pt idx="6530">
                  <c:v>594</c:v>
                </c:pt>
                <c:pt idx="6531">
                  <c:v>594</c:v>
                </c:pt>
                <c:pt idx="6532">
                  <c:v>594.66999999999996</c:v>
                </c:pt>
                <c:pt idx="6533">
                  <c:v>594.66999999999996</c:v>
                </c:pt>
                <c:pt idx="6534">
                  <c:v>597</c:v>
                </c:pt>
                <c:pt idx="6535">
                  <c:v>597</c:v>
                </c:pt>
                <c:pt idx="6536">
                  <c:v>597.58000000000004</c:v>
                </c:pt>
                <c:pt idx="6537">
                  <c:v>597.58000000000004</c:v>
                </c:pt>
                <c:pt idx="6538">
                  <c:v>597.6</c:v>
                </c:pt>
                <c:pt idx="6539">
                  <c:v>597.6</c:v>
                </c:pt>
                <c:pt idx="6540">
                  <c:v>599.79</c:v>
                </c:pt>
                <c:pt idx="6541">
                  <c:v>599.79</c:v>
                </c:pt>
                <c:pt idx="6542">
                  <c:v>600</c:v>
                </c:pt>
                <c:pt idx="6543">
                  <c:v>600</c:v>
                </c:pt>
                <c:pt idx="6544">
                  <c:v>600</c:v>
                </c:pt>
                <c:pt idx="6545">
                  <c:v>600</c:v>
                </c:pt>
                <c:pt idx="6546">
                  <c:v>600</c:v>
                </c:pt>
                <c:pt idx="6547">
                  <c:v>600</c:v>
                </c:pt>
                <c:pt idx="6548">
                  <c:v>600</c:v>
                </c:pt>
                <c:pt idx="6549">
                  <c:v>600</c:v>
                </c:pt>
                <c:pt idx="6550">
                  <c:v>600</c:v>
                </c:pt>
                <c:pt idx="6551">
                  <c:v>600</c:v>
                </c:pt>
                <c:pt idx="6552">
                  <c:v>600</c:v>
                </c:pt>
                <c:pt idx="6553">
                  <c:v>600</c:v>
                </c:pt>
                <c:pt idx="6554">
                  <c:v>600</c:v>
                </c:pt>
                <c:pt idx="6555">
                  <c:v>600</c:v>
                </c:pt>
                <c:pt idx="6556">
                  <c:v>600</c:v>
                </c:pt>
                <c:pt idx="6557">
                  <c:v>600.25</c:v>
                </c:pt>
                <c:pt idx="6558">
                  <c:v>600.25</c:v>
                </c:pt>
                <c:pt idx="6559">
                  <c:v>601</c:v>
                </c:pt>
                <c:pt idx="6560">
                  <c:v>601</c:v>
                </c:pt>
                <c:pt idx="6561">
                  <c:v>601.9</c:v>
                </c:pt>
                <c:pt idx="6562">
                  <c:v>601.9</c:v>
                </c:pt>
                <c:pt idx="6563">
                  <c:v>603.98</c:v>
                </c:pt>
                <c:pt idx="6564">
                  <c:v>603.98</c:v>
                </c:pt>
                <c:pt idx="6565">
                  <c:v>610.79999999999995</c:v>
                </c:pt>
                <c:pt idx="6566">
                  <c:v>610.79999999999995</c:v>
                </c:pt>
                <c:pt idx="6567">
                  <c:v>615</c:v>
                </c:pt>
                <c:pt idx="6568">
                  <c:v>617.44000000000005</c:v>
                </c:pt>
                <c:pt idx="6569">
                  <c:v>617.44000000000005</c:v>
                </c:pt>
                <c:pt idx="6570">
                  <c:v>620</c:v>
                </c:pt>
                <c:pt idx="6571">
                  <c:v>620</c:v>
                </c:pt>
                <c:pt idx="6572">
                  <c:v>627.07000000000005</c:v>
                </c:pt>
                <c:pt idx="6573">
                  <c:v>627.07000000000005</c:v>
                </c:pt>
                <c:pt idx="6574">
                  <c:v>630.79999999999995</c:v>
                </c:pt>
                <c:pt idx="6575">
                  <c:v>630.79999999999995</c:v>
                </c:pt>
                <c:pt idx="6576">
                  <c:v>631.46</c:v>
                </c:pt>
                <c:pt idx="6577">
                  <c:v>631.46</c:v>
                </c:pt>
                <c:pt idx="6578">
                  <c:v>633.6</c:v>
                </c:pt>
                <c:pt idx="6579">
                  <c:v>636</c:v>
                </c:pt>
                <c:pt idx="6580">
                  <c:v>644</c:v>
                </c:pt>
                <c:pt idx="6581">
                  <c:v>644</c:v>
                </c:pt>
                <c:pt idx="6582">
                  <c:v>644</c:v>
                </c:pt>
                <c:pt idx="6583">
                  <c:v>645</c:v>
                </c:pt>
                <c:pt idx="6584">
                  <c:v>648</c:v>
                </c:pt>
                <c:pt idx="6585">
                  <c:v>648.88</c:v>
                </c:pt>
                <c:pt idx="6586">
                  <c:v>648.88</c:v>
                </c:pt>
                <c:pt idx="6587">
                  <c:v>650</c:v>
                </c:pt>
                <c:pt idx="6588">
                  <c:v>650</c:v>
                </c:pt>
                <c:pt idx="6589">
                  <c:v>650</c:v>
                </c:pt>
                <c:pt idx="6590">
                  <c:v>650</c:v>
                </c:pt>
                <c:pt idx="6591">
                  <c:v>650</c:v>
                </c:pt>
                <c:pt idx="6592">
                  <c:v>654</c:v>
                </c:pt>
                <c:pt idx="6593">
                  <c:v>654</c:v>
                </c:pt>
                <c:pt idx="6594">
                  <c:v>654</c:v>
                </c:pt>
                <c:pt idx="6595">
                  <c:v>654.03</c:v>
                </c:pt>
                <c:pt idx="6596">
                  <c:v>654.03</c:v>
                </c:pt>
                <c:pt idx="6597">
                  <c:v>654.79</c:v>
                </c:pt>
                <c:pt idx="6598">
                  <c:v>654.79</c:v>
                </c:pt>
                <c:pt idx="6599">
                  <c:v>657</c:v>
                </c:pt>
                <c:pt idx="6600">
                  <c:v>657</c:v>
                </c:pt>
                <c:pt idx="6601">
                  <c:v>659.96</c:v>
                </c:pt>
                <c:pt idx="6602">
                  <c:v>659.96</c:v>
                </c:pt>
                <c:pt idx="6603">
                  <c:v>660</c:v>
                </c:pt>
                <c:pt idx="6604">
                  <c:v>660</c:v>
                </c:pt>
                <c:pt idx="6605">
                  <c:v>661</c:v>
                </c:pt>
                <c:pt idx="6606">
                  <c:v>661</c:v>
                </c:pt>
                <c:pt idx="6607">
                  <c:v>661.95</c:v>
                </c:pt>
                <c:pt idx="6608">
                  <c:v>661.95</c:v>
                </c:pt>
                <c:pt idx="6609">
                  <c:v>663.6</c:v>
                </c:pt>
                <c:pt idx="6610">
                  <c:v>664.2</c:v>
                </c:pt>
                <c:pt idx="6611">
                  <c:v>664.2</c:v>
                </c:pt>
                <c:pt idx="6612">
                  <c:v>672.5</c:v>
                </c:pt>
                <c:pt idx="6613">
                  <c:v>672.5</c:v>
                </c:pt>
                <c:pt idx="6614">
                  <c:v>672.65</c:v>
                </c:pt>
                <c:pt idx="6615">
                  <c:v>672.65</c:v>
                </c:pt>
                <c:pt idx="6616">
                  <c:v>672.79</c:v>
                </c:pt>
                <c:pt idx="6617">
                  <c:v>675</c:v>
                </c:pt>
                <c:pt idx="6618">
                  <c:v>675</c:v>
                </c:pt>
                <c:pt idx="6619">
                  <c:v>678</c:v>
                </c:pt>
                <c:pt idx="6620">
                  <c:v>678</c:v>
                </c:pt>
                <c:pt idx="6621">
                  <c:v>678</c:v>
                </c:pt>
                <c:pt idx="6622">
                  <c:v>680</c:v>
                </c:pt>
                <c:pt idx="6623">
                  <c:v>680</c:v>
                </c:pt>
                <c:pt idx="6624">
                  <c:v>680</c:v>
                </c:pt>
                <c:pt idx="6625">
                  <c:v>680.66</c:v>
                </c:pt>
                <c:pt idx="6626">
                  <c:v>680.66</c:v>
                </c:pt>
                <c:pt idx="6627">
                  <c:v>681</c:v>
                </c:pt>
                <c:pt idx="6628">
                  <c:v>681</c:v>
                </c:pt>
                <c:pt idx="6629">
                  <c:v>682.88</c:v>
                </c:pt>
                <c:pt idx="6630">
                  <c:v>682.88</c:v>
                </c:pt>
                <c:pt idx="6631">
                  <c:v>689.1</c:v>
                </c:pt>
                <c:pt idx="6632">
                  <c:v>692</c:v>
                </c:pt>
                <c:pt idx="6633">
                  <c:v>692</c:v>
                </c:pt>
                <c:pt idx="6634">
                  <c:v>692</c:v>
                </c:pt>
                <c:pt idx="6635">
                  <c:v>692</c:v>
                </c:pt>
                <c:pt idx="6636">
                  <c:v>692</c:v>
                </c:pt>
                <c:pt idx="6637">
                  <c:v>692.3</c:v>
                </c:pt>
                <c:pt idx="6638">
                  <c:v>692.3</c:v>
                </c:pt>
                <c:pt idx="6639">
                  <c:v>693</c:v>
                </c:pt>
                <c:pt idx="6640">
                  <c:v>693</c:v>
                </c:pt>
                <c:pt idx="6641">
                  <c:v>695.33</c:v>
                </c:pt>
                <c:pt idx="6642">
                  <c:v>695.33</c:v>
                </c:pt>
                <c:pt idx="6643">
                  <c:v>699.59</c:v>
                </c:pt>
                <c:pt idx="6644">
                  <c:v>699.59</c:v>
                </c:pt>
                <c:pt idx="6645">
                  <c:v>700</c:v>
                </c:pt>
                <c:pt idx="6646">
                  <c:v>700</c:v>
                </c:pt>
                <c:pt idx="6647">
                  <c:v>700</c:v>
                </c:pt>
                <c:pt idx="6648">
                  <c:v>700</c:v>
                </c:pt>
                <c:pt idx="6649">
                  <c:v>700</c:v>
                </c:pt>
                <c:pt idx="6650">
                  <c:v>700</c:v>
                </c:pt>
                <c:pt idx="6651">
                  <c:v>700.61</c:v>
                </c:pt>
                <c:pt idx="6652">
                  <c:v>700.61</c:v>
                </c:pt>
                <c:pt idx="6653">
                  <c:v>701</c:v>
                </c:pt>
                <c:pt idx="6654">
                  <c:v>701</c:v>
                </c:pt>
                <c:pt idx="6655">
                  <c:v>701</c:v>
                </c:pt>
                <c:pt idx="6656">
                  <c:v>703.2</c:v>
                </c:pt>
                <c:pt idx="6657">
                  <c:v>703.2</c:v>
                </c:pt>
                <c:pt idx="6658">
                  <c:v>705</c:v>
                </c:pt>
                <c:pt idx="6659">
                  <c:v>705.46</c:v>
                </c:pt>
                <c:pt idx="6660">
                  <c:v>705.46</c:v>
                </c:pt>
                <c:pt idx="6661">
                  <c:v>706.15</c:v>
                </c:pt>
                <c:pt idx="6662">
                  <c:v>706.15</c:v>
                </c:pt>
                <c:pt idx="6663">
                  <c:v>708</c:v>
                </c:pt>
                <c:pt idx="6664">
                  <c:v>708</c:v>
                </c:pt>
                <c:pt idx="6665">
                  <c:v>709.38</c:v>
                </c:pt>
                <c:pt idx="6666">
                  <c:v>709.38</c:v>
                </c:pt>
                <c:pt idx="6667">
                  <c:v>710</c:v>
                </c:pt>
                <c:pt idx="6668">
                  <c:v>710</c:v>
                </c:pt>
                <c:pt idx="6669">
                  <c:v>710</c:v>
                </c:pt>
                <c:pt idx="6670">
                  <c:v>710.53</c:v>
                </c:pt>
                <c:pt idx="6671">
                  <c:v>710.53</c:v>
                </c:pt>
                <c:pt idx="6672">
                  <c:v>711</c:v>
                </c:pt>
                <c:pt idx="6673">
                  <c:v>711</c:v>
                </c:pt>
                <c:pt idx="6674">
                  <c:v>711</c:v>
                </c:pt>
                <c:pt idx="6675">
                  <c:v>711</c:v>
                </c:pt>
                <c:pt idx="6676">
                  <c:v>714</c:v>
                </c:pt>
                <c:pt idx="6677">
                  <c:v>714</c:v>
                </c:pt>
                <c:pt idx="6678">
                  <c:v>716.86</c:v>
                </c:pt>
                <c:pt idx="6679">
                  <c:v>716.86</c:v>
                </c:pt>
                <c:pt idx="6680">
                  <c:v>718.92</c:v>
                </c:pt>
                <c:pt idx="6681">
                  <c:v>718.92</c:v>
                </c:pt>
                <c:pt idx="6682">
                  <c:v>720</c:v>
                </c:pt>
                <c:pt idx="6683">
                  <c:v>720</c:v>
                </c:pt>
                <c:pt idx="6684">
                  <c:v>720</c:v>
                </c:pt>
                <c:pt idx="6685">
                  <c:v>724</c:v>
                </c:pt>
                <c:pt idx="6686">
                  <c:v>724</c:v>
                </c:pt>
                <c:pt idx="6687">
                  <c:v>730</c:v>
                </c:pt>
                <c:pt idx="6688">
                  <c:v>730</c:v>
                </c:pt>
                <c:pt idx="6689">
                  <c:v>730</c:v>
                </c:pt>
                <c:pt idx="6690">
                  <c:v>730</c:v>
                </c:pt>
                <c:pt idx="6691">
                  <c:v>730</c:v>
                </c:pt>
                <c:pt idx="6692">
                  <c:v>731.01</c:v>
                </c:pt>
                <c:pt idx="6693">
                  <c:v>731.01</c:v>
                </c:pt>
                <c:pt idx="6694">
                  <c:v>736</c:v>
                </c:pt>
                <c:pt idx="6695">
                  <c:v>736</c:v>
                </c:pt>
                <c:pt idx="6696">
                  <c:v>736</c:v>
                </c:pt>
                <c:pt idx="6697">
                  <c:v>736</c:v>
                </c:pt>
                <c:pt idx="6698">
                  <c:v>736</c:v>
                </c:pt>
                <c:pt idx="6699">
                  <c:v>736</c:v>
                </c:pt>
                <c:pt idx="6700">
                  <c:v>736</c:v>
                </c:pt>
                <c:pt idx="6701">
                  <c:v>738.35</c:v>
                </c:pt>
                <c:pt idx="6702">
                  <c:v>738.35</c:v>
                </c:pt>
                <c:pt idx="6703">
                  <c:v>743</c:v>
                </c:pt>
                <c:pt idx="6704">
                  <c:v>743</c:v>
                </c:pt>
                <c:pt idx="6705">
                  <c:v>745.51</c:v>
                </c:pt>
                <c:pt idx="6706">
                  <c:v>745.51</c:v>
                </c:pt>
                <c:pt idx="6707">
                  <c:v>750</c:v>
                </c:pt>
                <c:pt idx="6708">
                  <c:v>750</c:v>
                </c:pt>
                <c:pt idx="6709">
                  <c:v>750</c:v>
                </c:pt>
                <c:pt idx="6710">
                  <c:v>750</c:v>
                </c:pt>
                <c:pt idx="6711">
                  <c:v>750</c:v>
                </c:pt>
                <c:pt idx="6712">
                  <c:v>750</c:v>
                </c:pt>
                <c:pt idx="6713">
                  <c:v>750</c:v>
                </c:pt>
                <c:pt idx="6714">
                  <c:v>750</c:v>
                </c:pt>
                <c:pt idx="6715">
                  <c:v>750</c:v>
                </c:pt>
                <c:pt idx="6716">
                  <c:v>750</c:v>
                </c:pt>
                <c:pt idx="6717">
                  <c:v>750</c:v>
                </c:pt>
                <c:pt idx="6718">
                  <c:v>750</c:v>
                </c:pt>
                <c:pt idx="6719">
                  <c:v>750</c:v>
                </c:pt>
                <c:pt idx="6720">
                  <c:v>750</c:v>
                </c:pt>
                <c:pt idx="6721">
                  <c:v>750</c:v>
                </c:pt>
                <c:pt idx="6722">
                  <c:v>750</c:v>
                </c:pt>
                <c:pt idx="6723">
                  <c:v>750</c:v>
                </c:pt>
                <c:pt idx="6724">
                  <c:v>750</c:v>
                </c:pt>
                <c:pt idx="6725">
                  <c:v>750</c:v>
                </c:pt>
                <c:pt idx="6726">
                  <c:v>750</c:v>
                </c:pt>
                <c:pt idx="6727">
                  <c:v>750</c:v>
                </c:pt>
                <c:pt idx="6728">
                  <c:v>750</c:v>
                </c:pt>
                <c:pt idx="6729">
                  <c:v>750</c:v>
                </c:pt>
                <c:pt idx="6730">
                  <c:v>750</c:v>
                </c:pt>
                <c:pt idx="6731">
                  <c:v>750</c:v>
                </c:pt>
                <c:pt idx="6732">
                  <c:v>750</c:v>
                </c:pt>
                <c:pt idx="6733">
                  <c:v>750</c:v>
                </c:pt>
                <c:pt idx="6734">
                  <c:v>750</c:v>
                </c:pt>
                <c:pt idx="6735">
                  <c:v>750</c:v>
                </c:pt>
                <c:pt idx="6736">
                  <c:v>750</c:v>
                </c:pt>
                <c:pt idx="6737">
                  <c:v>750</c:v>
                </c:pt>
                <c:pt idx="6738">
                  <c:v>750</c:v>
                </c:pt>
                <c:pt idx="6739">
                  <c:v>750</c:v>
                </c:pt>
                <c:pt idx="6740">
                  <c:v>750.95</c:v>
                </c:pt>
                <c:pt idx="6741">
                  <c:v>750.95</c:v>
                </c:pt>
                <c:pt idx="6742">
                  <c:v>751</c:v>
                </c:pt>
                <c:pt idx="6743">
                  <c:v>751</c:v>
                </c:pt>
                <c:pt idx="6744">
                  <c:v>751</c:v>
                </c:pt>
                <c:pt idx="6745">
                  <c:v>751.29</c:v>
                </c:pt>
                <c:pt idx="6746">
                  <c:v>751.29</c:v>
                </c:pt>
                <c:pt idx="6747">
                  <c:v>751.6</c:v>
                </c:pt>
                <c:pt idx="6748">
                  <c:v>751.6</c:v>
                </c:pt>
                <c:pt idx="6749">
                  <c:v>754.58</c:v>
                </c:pt>
                <c:pt idx="6750">
                  <c:v>754.58</c:v>
                </c:pt>
                <c:pt idx="6751">
                  <c:v>756</c:v>
                </c:pt>
                <c:pt idx="6752">
                  <c:v>756</c:v>
                </c:pt>
                <c:pt idx="6753">
                  <c:v>759.1</c:v>
                </c:pt>
                <c:pt idx="6754">
                  <c:v>759.1</c:v>
                </c:pt>
                <c:pt idx="6755">
                  <c:v>760.3</c:v>
                </c:pt>
                <c:pt idx="6756">
                  <c:v>760.3</c:v>
                </c:pt>
                <c:pt idx="6757">
                  <c:v>766.34</c:v>
                </c:pt>
                <c:pt idx="6758">
                  <c:v>766.34</c:v>
                </c:pt>
                <c:pt idx="6759">
                  <c:v>767.4</c:v>
                </c:pt>
                <c:pt idx="6760">
                  <c:v>767.4</c:v>
                </c:pt>
                <c:pt idx="6761">
                  <c:v>771.6</c:v>
                </c:pt>
                <c:pt idx="6762">
                  <c:v>772.23</c:v>
                </c:pt>
                <c:pt idx="6763">
                  <c:v>772.23</c:v>
                </c:pt>
                <c:pt idx="6764">
                  <c:v>773.15</c:v>
                </c:pt>
                <c:pt idx="6765">
                  <c:v>773.15</c:v>
                </c:pt>
                <c:pt idx="6766">
                  <c:v>775</c:v>
                </c:pt>
                <c:pt idx="6767">
                  <c:v>775</c:v>
                </c:pt>
                <c:pt idx="6768">
                  <c:v>775.42</c:v>
                </c:pt>
                <c:pt idx="6769">
                  <c:v>775.42</c:v>
                </c:pt>
                <c:pt idx="6770">
                  <c:v>776</c:v>
                </c:pt>
                <c:pt idx="6771">
                  <c:v>776</c:v>
                </c:pt>
                <c:pt idx="6772">
                  <c:v>779.29</c:v>
                </c:pt>
                <c:pt idx="6773">
                  <c:v>779.29</c:v>
                </c:pt>
                <c:pt idx="6774">
                  <c:v>780</c:v>
                </c:pt>
                <c:pt idx="6775">
                  <c:v>780</c:v>
                </c:pt>
                <c:pt idx="6776">
                  <c:v>780</c:v>
                </c:pt>
                <c:pt idx="6777">
                  <c:v>780</c:v>
                </c:pt>
                <c:pt idx="6778">
                  <c:v>780</c:v>
                </c:pt>
                <c:pt idx="6779">
                  <c:v>780</c:v>
                </c:pt>
                <c:pt idx="6780">
                  <c:v>780</c:v>
                </c:pt>
                <c:pt idx="6781">
                  <c:v>780</c:v>
                </c:pt>
                <c:pt idx="6782">
                  <c:v>781</c:v>
                </c:pt>
                <c:pt idx="6783">
                  <c:v>781</c:v>
                </c:pt>
                <c:pt idx="6784">
                  <c:v>781.62</c:v>
                </c:pt>
                <c:pt idx="6785">
                  <c:v>782.22</c:v>
                </c:pt>
                <c:pt idx="6786">
                  <c:v>782.22</c:v>
                </c:pt>
                <c:pt idx="6787">
                  <c:v>786</c:v>
                </c:pt>
                <c:pt idx="6788">
                  <c:v>786</c:v>
                </c:pt>
                <c:pt idx="6789">
                  <c:v>792</c:v>
                </c:pt>
                <c:pt idx="6790">
                  <c:v>792</c:v>
                </c:pt>
                <c:pt idx="6791">
                  <c:v>792</c:v>
                </c:pt>
                <c:pt idx="6792">
                  <c:v>795.37</c:v>
                </c:pt>
                <c:pt idx="6793">
                  <c:v>795.37</c:v>
                </c:pt>
                <c:pt idx="6794">
                  <c:v>800</c:v>
                </c:pt>
                <c:pt idx="6795">
                  <c:v>800</c:v>
                </c:pt>
                <c:pt idx="6796">
                  <c:v>800</c:v>
                </c:pt>
                <c:pt idx="6797">
                  <c:v>800</c:v>
                </c:pt>
                <c:pt idx="6798">
                  <c:v>800</c:v>
                </c:pt>
                <c:pt idx="6799">
                  <c:v>800</c:v>
                </c:pt>
                <c:pt idx="6800">
                  <c:v>800</c:v>
                </c:pt>
                <c:pt idx="6801">
                  <c:v>800</c:v>
                </c:pt>
                <c:pt idx="6802">
                  <c:v>800</c:v>
                </c:pt>
                <c:pt idx="6803">
                  <c:v>800</c:v>
                </c:pt>
                <c:pt idx="6804">
                  <c:v>800</c:v>
                </c:pt>
                <c:pt idx="6805">
                  <c:v>800</c:v>
                </c:pt>
                <c:pt idx="6806">
                  <c:v>800</c:v>
                </c:pt>
                <c:pt idx="6807">
                  <c:v>800</c:v>
                </c:pt>
                <c:pt idx="6808">
                  <c:v>801.6</c:v>
                </c:pt>
                <c:pt idx="6809">
                  <c:v>806.64</c:v>
                </c:pt>
                <c:pt idx="6810">
                  <c:v>806.64</c:v>
                </c:pt>
                <c:pt idx="6811">
                  <c:v>807.6</c:v>
                </c:pt>
                <c:pt idx="6812">
                  <c:v>810</c:v>
                </c:pt>
                <c:pt idx="6813">
                  <c:v>810</c:v>
                </c:pt>
                <c:pt idx="6814">
                  <c:v>810</c:v>
                </c:pt>
                <c:pt idx="6815">
                  <c:v>812.34</c:v>
                </c:pt>
                <c:pt idx="6816">
                  <c:v>812.34</c:v>
                </c:pt>
                <c:pt idx="6817">
                  <c:v>815.1</c:v>
                </c:pt>
                <c:pt idx="6818">
                  <c:v>816.01</c:v>
                </c:pt>
                <c:pt idx="6819">
                  <c:v>816.01</c:v>
                </c:pt>
                <c:pt idx="6820">
                  <c:v>823.28</c:v>
                </c:pt>
                <c:pt idx="6821">
                  <c:v>823.28</c:v>
                </c:pt>
                <c:pt idx="6822">
                  <c:v>825.06</c:v>
                </c:pt>
                <c:pt idx="6823">
                  <c:v>825.06</c:v>
                </c:pt>
                <c:pt idx="6824">
                  <c:v>825.6</c:v>
                </c:pt>
                <c:pt idx="6825">
                  <c:v>825.6</c:v>
                </c:pt>
                <c:pt idx="6826">
                  <c:v>826.67</c:v>
                </c:pt>
                <c:pt idx="6827">
                  <c:v>826.67</c:v>
                </c:pt>
                <c:pt idx="6828">
                  <c:v>827.52</c:v>
                </c:pt>
                <c:pt idx="6829">
                  <c:v>830</c:v>
                </c:pt>
                <c:pt idx="6830">
                  <c:v>830</c:v>
                </c:pt>
                <c:pt idx="6831">
                  <c:v>830</c:v>
                </c:pt>
                <c:pt idx="6832">
                  <c:v>830</c:v>
                </c:pt>
                <c:pt idx="6833">
                  <c:v>830</c:v>
                </c:pt>
                <c:pt idx="6834">
                  <c:v>833.73</c:v>
                </c:pt>
                <c:pt idx="6835">
                  <c:v>833.73</c:v>
                </c:pt>
                <c:pt idx="6836">
                  <c:v>833.82</c:v>
                </c:pt>
                <c:pt idx="6837">
                  <c:v>833.82</c:v>
                </c:pt>
                <c:pt idx="6838">
                  <c:v>834</c:v>
                </c:pt>
                <c:pt idx="6839">
                  <c:v>834</c:v>
                </c:pt>
                <c:pt idx="6840">
                  <c:v>837.47</c:v>
                </c:pt>
                <c:pt idx="6841">
                  <c:v>837.47</c:v>
                </c:pt>
                <c:pt idx="6842">
                  <c:v>837.88</c:v>
                </c:pt>
                <c:pt idx="6843">
                  <c:v>837.88</c:v>
                </c:pt>
                <c:pt idx="6844">
                  <c:v>839</c:v>
                </c:pt>
                <c:pt idx="6845">
                  <c:v>839</c:v>
                </c:pt>
                <c:pt idx="6846">
                  <c:v>840</c:v>
                </c:pt>
                <c:pt idx="6847">
                  <c:v>842</c:v>
                </c:pt>
                <c:pt idx="6848">
                  <c:v>842</c:v>
                </c:pt>
                <c:pt idx="6849">
                  <c:v>842</c:v>
                </c:pt>
                <c:pt idx="6850">
                  <c:v>844</c:v>
                </c:pt>
                <c:pt idx="6851">
                  <c:v>844</c:v>
                </c:pt>
                <c:pt idx="6852">
                  <c:v>850</c:v>
                </c:pt>
                <c:pt idx="6853">
                  <c:v>850</c:v>
                </c:pt>
                <c:pt idx="6854">
                  <c:v>850</c:v>
                </c:pt>
                <c:pt idx="6855">
                  <c:v>850</c:v>
                </c:pt>
                <c:pt idx="6856">
                  <c:v>850</c:v>
                </c:pt>
                <c:pt idx="6857">
                  <c:v>850</c:v>
                </c:pt>
                <c:pt idx="6858">
                  <c:v>850</c:v>
                </c:pt>
                <c:pt idx="6859">
                  <c:v>850</c:v>
                </c:pt>
                <c:pt idx="6860">
                  <c:v>850</c:v>
                </c:pt>
                <c:pt idx="6861">
                  <c:v>850</c:v>
                </c:pt>
                <c:pt idx="6862">
                  <c:v>850</c:v>
                </c:pt>
                <c:pt idx="6863">
                  <c:v>850</c:v>
                </c:pt>
                <c:pt idx="6864">
                  <c:v>850</c:v>
                </c:pt>
                <c:pt idx="6865">
                  <c:v>850</c:v>
                </c:pt>
                <c:pt idx="6866">
                  <c:v>850</c:v>
                </c:pt>
                <c:pt idx="6867">
                  <c:v>850</c:v>
                </c:pt>
                <c:pt idx="6868">
                  <c:v>850</c:v>
                </c:pt>
                <c:pt idx="6869">
                  <c:v>850</c:v>
                </c:pt>
                <c:pt idx="6870">
                  <c:v>850</c:v>
                </c:pt>
                <c:pt idx="6871">
                  <c:v>850</c:v>
                </c:pt>
                <c:pt idx="6872">
                  <c:v>850</c:v>
                </c:pt>
                <c:pt idx="6873">
                  <c:v>850</c:v>
                </c:pt>
                <c:pt idx="6874">
                  <c:v>850</c:v>
                </c:pt>
                <c:pt idx="6875">
                  <c:v>850.11</c:v>
                </c:pt>
                <c:pt idx="6876">
                  <c:v>850.11</c:v>
                </c:pt>
                <c:pt idx="6877">
                  <c:v>851</c:v>
                </c:pt>
                <c:pt idx="6878">
                  <c:v>851</c:v>
                </c:pt>
                <c:pt idx="6879">
                  <c:v>851.92</c:v>
                </c:pt>
                <c:pt idx="6880">
                  <c:v>851.92</c:v>
                </c:pt>
                <c:pt idx="6881">
                  <c:v>853.44</c:v>
                </c:pt>
                <c:pt idx="6882">
                  <c:v>853.44</c:v>
                </c:pt>
                <c:pt idx="6883">
                  <c:v>858.04</c:v>
                </c:pt>
                <c:pt idx="6884">
                  <c:v>858.04</c:v>
                </c:pt>
                <c:pt idx="6885">
                  <c:v>861.81</c:v>
                </c:pt>
                <c:pt idx="6886">
                  <c:v>861.81</c:v>
                </c:pt>
                <c:pt idx="6887">
                  <c:v>865</c:v>
                </c:pt>
                <c:pt idx="6888">
                  <c:v>865</c:v>
                </c:pt>
                <c:pt idx="6889">
                  <c:v>870</c:v>
                </c:pt>
                <c:pt idx="6890">
                  <c:v>870</c:v>
                </c:pt>
                <c:pt idx="6891">
                  <c:v>870</c:v>
                </c:pt>
                <c:pt idx="6892">
                  <c:v>870</c:v>
                </c:pt>
                <c:pt idx="6893">
                  <c:v>871.5</c:v>
                </c:pt>
                <c:pt idx="6894">
                  <c:v>871.5</c:v>
                </c:pt>
                <c:pt idx="6895">
                  <c:v>875</c:v>
                </c:pt>
                <c:pt idx="6896">
                  <c:v>875</c:v>
                </c:pt>
                <c:pt idx="6897">
                  <c:v>875</c:v>
                </c:pt>
                <c:pt idx="6898">
                  <c:v>875</c:v>
                </c:pt>
                <c:pt idx="6899">
                  <c:v>875</c:v>
                </c:pt>
                <c:pt idx="6900">
                  <c:v>875</c:v>
                </c:pt>
                <c:pt idx="6901">
                  <c:v>876</c:v>
                </c:pt>
                <c:pt idx="6902">
                  <c:v>876</c:v>
                </c:pt>
                <c:pt idx="6903">
                  <c:v>878.87</c:v>
                </c:pt>
                <c:pt idx="6904">
                  <c:v>878.87</c:v>
                </c:pt>
                <c:pt idx="6905">
                  <c:v>880</c:v>
                </c:pt>
                <c:pt idx="6906">
                  <c:v>880</c:v>
                </c:pt>
                <c:pt idx="6907">
                  <c:v>880</c:v>
                </c:pt>
                <c:pt idx="6908">
                  <c:v>881.9</c:v>
                </c:pt>
                <c:pt idx="6909">
                  <c:v>881.9</c:v>
                </c:pt>
                <c:pt idx="6910">
                  <c:v>882</c:v>
                </c:pt>
                <c:pt idx="6911">
                  <c:v>882</c:v>
                </c:pt>
                <c:pt idx="6912">
                  <c:v>883.8</c:v>
                </c:pt>
                <c:pt idx="6913">
                  <c:v>883.8</c:v>
                </c:pt>
                <c:pt idx="6914">
                  <c:v>885.26</c:v>
                </c:pt>
                <c:pt idx="6915">
                  <c:v>885.26</c:v>
                </c:pt>
                <c:pt idx="6916">
                  <c:v>890.57</c:v>
                </c:pt>
                <c:pt idx="6917">
                  <c:v>890.57</c:v>
                </c:pt>
                <c:pt idx="6918">
                  <c:v>891.86</c:v>
                </c:pt>
                <c:pt idx="6919">
                  <c:v>891.86</c:v>
                </c:pt>
                <c:pt idx="6920">
                  <c:v>892</c:v>
                </c:pt>
                <c:pt idx="6921">
                  <c:v>892</c:v>
                </c:pt>
                <c:pt idx="6922">
                  <c:v>892.81</c:v>
                </c:pt>
                <c:pt idx="6923">
                  <c:v>892.81</c:v>
                </c:pt>
                <c:pt idx="6924">
                  <c:v>894</c:v>
                </c:pt>
                <c:pt idx="6925">
                  <c:v>894</c:v>
                </c:pt>
                <c:pt idx="6926">
                  <c:v>895</c:v>
                </c:pt>
                <c:pt idx="6927">
                  <c:v>895</c:v>
                </c:pt>
                <c:pt idx="6928">
                  <c:v>896.68</c:v>
                </c:pt>
                <c:pt idx="6929">
                  <c:v>896.68</c:v>
                </c:pt>
                <c:pt idx="6930">
                  <c:v>900</c:v>
                </c:pt>
                <c:pt idx="6931">
                  <c:v>900</c:v>
                </c:pt>
                <c:pt idx="6932">
                  <c:v>915.26</c:v>
                </c:pt>
                <c:pt idx="6933">
                  <c:v>915.26</c:v>
                </c:pt>
                <c:pt idx="6934">
                  <c:v>918.32</c:v>
                </c:pt>
                <c:pt idx="6935">
                  <c:v>918.32</c:v>
                </c:pt>
                <c:pt idx="6936">
                  <c:v>922.61</c:v>
                </c:pt>
                <c:pt idx="6937">
                  <c:v>922.61</c:v>
                </c:pt>
                <c:pt idx="6938">
                  <c:v>925.69</c:v>
                </c:pt>
                <c:pt idx="6939">
                  <c:v>925.69</c:v>
                </c:pt>
                <c:pt idx="6940">
                  <c:v>926.71</c:v>
                </c:pt>
                <c:pt idx="6941">
                  <c:v>926.71</c:v>
                </c:pt>
                <c:pt idx="6942">
                  <c:v>926.93</c:v>
                </c:pt>
                <c:pt idx="6943">
                  <c:v>926.93</c:v>
                </c:pt>
                <c:pt idx="6944">
                  <c:v>927.25</c:v>
                </c:pt>
                <c:pt idx="6945">
                  <c:v>927.25</c:v>
                </c:pt>
                <c:pt idx="6946">
                  <c:v>930</c:v>
                </c:pt>
                <c:pt idx="6947">
                  <c:v>930</c:v>
                </c:pt>
                <c:pt idx="6948">
                  <c:v>930.6</c:v>
                </c:pt>
                <c:pt idx="6949">
                  <c:v>930.6</c:v>
                </c:pt>
                <c:pt idx="6950">
                  <c:v>934.03</c:v>
                </c:pt>
                <c:pt idx="6951">
                  <c:v>934.03</c:v>
                </c:pt>
                <c:pt idx="6952">
                  <c:v>938.4</c:v>
                </c:pt>
                <c:pt idx="6953">
                  <c:v>938.4</c:v>
                </c:pt>
                <c:pt idx="6954">
                  <c:v>940.84</c:v>
                </c:pt>
                <c:pt idx="6955">
                  <c:v>940.84</c:v>
                </c:pt>
                <c:pt idx="6956">
                  <c:v>942</c:v>
                </c:pt>
                <c:pt idx="6957">
                  <c:v>943.42</c:v>
                </c:pt>
                <c:pt idx="6958">
                  <c:v>943.84</c:v>
                </c:pt>
                <c:pt idx="6959">
                  <c:v>943.84</c:v>
                </c:pt>
                <c:pt idx="6960">
                  <c:v>945</c:v>
                </c:pt>
                <c:pt idx="6961">
                  <c:v>945</c:v>
                </c:pt>
                <c:pt idx="6962">
                  <c:v>946.56</c:v>
                </c:pt>
                <c:pt idx="6963">
                  <c:v>946.56</c:v>
                </c:pt>
                <c:pt idx="6964">
                  <c:v>949.38</c:v>
                </c:pt>
                <c:pt idx="6965">
                  <c:v>949.38</c:v>
                </c:pt>
                <c:pt idx="6966">
                  <c:v>950</c:v>
                </c:pt>
                <c:pt idx="6967">
                  <c:v>950</c:v>
                </c:pt>
                <c:pt idx="6968">
                  <c:v>950</c:v>
                </c:pt>
                <c:pt idx="6969">
                  <c:v>950</c:v>
                </c:pt>
                <c:pt idx="6970">
                  <c:v>950</c:v>
                </c:pt>
                <c:pt idx="6971">
                  <c:v>950</c:v>
                </c:pt>
                <c:pt idx="6972">
                  <c:v>950</c:v>
                </c:pt>
                <c:pt idx="6973">
                  <c:v>950</c:v>
                </c:pt>
                <c:pt idx="6974">
                  <c:v>950</c:v>
                </c:pt>
                <c:pt idx="6975">
                  <c:v>950</c:v>
                </c:pt>
                <c:pt idx="6976">
                  <c:v>952</c:v>
                </c:pt>
                <c:pt idx="6977">
                  <c:v>952</c:v>
                </c:pt>
                <c:pt idx="6978">
                  <c:v>954</c:v>
                </c:pt>
                <c:pt idx="6979">
                  <c:v>954</c:v>
                </c:pt>
                <c:pt idx="6980">
                  <c:v>954.31</c:v>
                </c:pt>
                <c:pt idx="6981">
                  <c:v>954.31</c:v>
                </c:pt>
                <c:pt idx="6982">
                  <c:v>957.19</c:v>
                </c:pt>
                <c:pt idx="6983">
                  <c:v>957.19</c:v>
                </c:pt>
                <c:pt idx="6984">
                  <c:v>960</c:v>
                </c:pt>
                <c:pt idx="6985">
                  <c:v>960</c:v>
                </c:pt>
                <c:pt idx="6986">
                  <c:v>966</c:v>
                </c:pt>
                <c:pt idx="6987">
                  <c:v>966</c:v>
                </c:pt>
                <c:pt idx="6988">
                  <c:v>966</c:v>
                </c:pt>
                <c:pt idx="6989">
                  <c:v>967.6</c:v>
                </c:pt>
                <c:pt idx="6990">
                  <c:v>967.6</c:v>
                </c:pt>
                <c:pt idx="6991">
                  <c:v>976.83</c:v>
                </c:pt>
                <c:pt idx="6992">
                  <c:v>976.83</c:v>
                </c:pt>
                <c:pt idx="6993">
                  <c:v>980</c:v>
                </c:pt>
                <c:pt idx="6994">
                  <c:v>980</c:v>
                </c:pt>
                <c:pt idx="6995">
                  <c:v>982</c:v>
                </c:pt>
                <c:pt idx="6996">
                  <c:v>982</c:v>
                </c:pt>
                <c:pt idx="6997">
                  <c:v>982</c:v>
                </c:pt>
                <c:pt idx="6998">
                  <c:v>988.2</c:v>
                </c:pt>
                <c:pt idx="6999">
                  <c:v>988.2</c:v>
                </c:pt>
                <c:pt idx="7000">
                  <c:v>990</c:v>
                </c:pt>
                <c:pt idx="7001">
                  <c:v>990</c:v>
                </c:pt>
                <c:pt idx="7002">
                  <c:v>990.6</c:v>
                </c:pt>
                <c:pt idx="7003">
                  <c:v>990.6</c:v>
                </c:pt>
                <c:pt idx="7004">
                  <c:v>991.99</c:v>
                </c:pt>
                <c:pt idx="7005">
                  <c:v>991.99</c:v>
                </c:pt>
                <c:pt idx="7006">
                  <c:v>992</c:v>
                </c:pt>
                <c:pt idx="7007">
                  <c:v>992</c:v>
                </c:pt>
                <c:pt idx="7008">
                  <c:v>992</c:v>
                </c:pt>
                <c:pt idx="7009">
                  <c:v>995</c:v>
                </c:pt>
                <c:pt idx="7010">
                  <c:v>995</c:v>
                </c:pt>
                <c:pt idx="7011">
                  <c:v>997.5</c:v>
                </c:pt>
                <c:pt idx="7012">
                  <c:v>997.5</c:v>
                </c:pt>
                <c:pt idx="7013">
                  <c:v>999.08</c:v>
                </c:pt>
                <c:pt idx="7014">
                  <c:v>999.08</c:v>
                </c:pt>
                <c:pt idx="7015">
                  <c:v>1000</c:v>
                </c:pt>
                <c:pt idx="7016">
                  <c:v>1000</c:v>
                </c:pt>
                <c:pt idx="7017">
                  <c:v>1000</c:v>
                </c:pt>
                <c:pt idx="7018">
                  <c:v>1000</c:v>
                </c:pt>
                <c:pt idx="7019">
                  <c:v>1000</c:v>
                </c:pt>
                <c:pt idx="7020">
                  <c:v>1000</c:v>
                </c:pt>
                <c:pt idx="7021">
                  <c:v>1000</c:v>
                </c:pt>
                <c:pt idx="7022">
                  <c:v>1000</c:v>
                </c:pt>
                <c:pt idx="7023">
                  <c:v>1000</c:v>
                </c:pt>
                <c:pt idx="7024">
                  <c:v>1000</c:v>
                </c:pt>
                <c:pt idx="7025">
                  <c:v>1000</c:v>
                </c:pt>
                <c:pt idx="7026">
                  <c:v>1000</c:v>
                </c:pt>
                <c:pt idx="7027">
                  <c:v>1000</c:v>
                </c:pt>
                <c:pt idx="7028">
                  <c:v>1000</c:v>
                </c:pt>
                <c:pt idx="7029">
                  <c:v>1000</c:v>
                </c:pt>
                <c:pt idx="7030">
                  <c:v>1000</c:v>
                </c:pt>
                <c:pt idx="7031">
                  <c:v>1000</c:v>
                </c:pt>
                <c:pt idx="7032">
                  <c:v>1000</c:v>
                </c:pt>
                <c:pt idx="7033">
                  <c:v>1000</c:v>
                </c:pt>
                <c:pt idx="7034">
                  <c:v>1000</c:v>
                </c:pt>
                <c:pt idx="7035">
                  <c:v>1000</c:v>
                </c:pt>
                <c:pt idx="7036">
                  <c:v>1000</c:v>
                </c:pt>
                <c:pt idx="7037">
                  <c:v>1000</c:v>
                </c:pt>
                <c:pt idx="7038">
                  <c:v>1000</c:v>
                </c:pt>
                <c:pt idx="7039">
                  <c:v>1000</c:v>
                </c:pt>
                <c:pt idx="7040">
                  <c:v>1000</c:v>
                </c:pt>
                <c:pt idx="7041">
                  <c:v>1000</c:v>
                </c:pt>
                <c:pt idx="7042">
                  <c:v>1000</c:v>
                </c:pt>
                <c:pt idx="7043">
                  <c:v>1000</c:v>
                </c:pt>
                <c:pt idx="7044">
                  <c:v>1000</c:v>
                </c:pt>
                <c:pt idx="7045">
                  <c:v>1000</c:v>
                </c:pt>
                <c:pt idx="7046">
                  <c:v>1000</c:v>
                </c:pt>
                <c:pt idx="7047">
                  <c:v>1000</c:v>
                </c:pt>
                <c:pt idx="7048">
                  <c:v>1000</c:v>
                </c:pt>
                <c:pt idx="7049">
                  <c:v>1000</c:v>
                </c:pt>
                <c:pt idx="7050">
                  <c:v>1000</c:v>
                </c:pt>
                <c:pt idx="7051">
                  <c:v>1000</c:v>
                </c:pt>
                <c:pt idx="7052">
                  <c:v>1000</c:v>
                </c:pt>
                <c:pt idx="7053">
                  <c:v>1000</c:v>
                </c:pt>
                <c:pt idx="7054">
                  <c:v>1000</c:v>
                </c:pt>
                <c:pt idx="7055">
                  <c:v>1000</c:v>
                </c:pt>
                <c:pt idx="7056">
                  <c:v>1000</c:v>
                </c:pt>
                <c:pt idx="7057">
                  <c:v>1000</c:v>
                </c:pt>
                <c:pt idx="7058">
                  <c:v>1000</c:v>
                </c:pt>
                <c:pt idx="7059">
                  <c:v>1000</c:v>
                </c:pt>
                <c:pt idx="7060">
                  <c:v>1000</c:v>
                </c:pt>
                <c:pt idx="7061">
                  <c:v>1000</c:v>
                </c:pt>
                <c:pt idx="7062">
                  <c:v>1000</c:v>
                </c:pt>
                <c:pt idx="7063">
                  <c:v>1000</c:v>
                </c:pt>
                <c:pt idx="7064">
                  <c:v>1000</c:v>
                </c:pt>
                <c:pt idx="7065">
                  <c:v>1000</c:v>
                </c:pt>
                <c:pt idx="7066">
                  <c:v>1000</c:v>
                </c:pt>
                <c:pt idx="7067">
                  <c:v>1000</c:v>
                </c:pt>
                <c:pt idx="7068">
                  <c:v>1000</c:v>
                </c:pt>
                <c:pt idx="7069">
                  <c:v>1000</c:v>
                </c:pt>
                <c:pt idx="7070">
                  <c:v>1000</c:v>
                </c:pt>
                <c:pt idx="7071">
                  <c:v>1000</c:v>
                </c:pt>
                <c:pt idx="7072">
                  <c:v>1000</c:v>
                </c:pt>
                <c:pt idx="7073">
                  <c:v>1000</c:v>
                </c:pt>
                <c:pt idx="7074">
                  <c:v>1000</c:v>
                </c:pt>
                <c:pt idx="7075">
                  <c:v>1000</c:v>
                </c:pt>
                <c:pt idx="7076">
                  <c:v>1000</c:v>
                </c:pt>
                <c:pt idx="7077">
                  <c:v>1000</c:v>
                </c:pt>
                <c:pt idx="7078">
                  <c:v>1000</c:v>
                </c:pt>
                <c:pt idx="7079">
                  <c:v>1000</c:v>
                </c:pt>
                <c:pt idx="7080">
                  <c:v>1000</c:v>
                </c:pt>
                <c:pt idx="7081">
                  <c:v>1000</c:v>
                </c:pt>
                <c:pt idx="7082">
                  <c:v>1000</c:v>
                </c:pt>
                <c:pt idx="7083">
                  <c:v>1000</c:v>
                </c:pt>
                <c:pt idx="7084">
                  <c:v>1000</c:v>
                </c:pt>
                <c:pt idx="7085">
                  <c:v>1000</c:v>
                </c:pt>
                <c:pt idx="7086">
                  <c:v>1000</c:v>
                </c:pt>
                <c:pt idx="7087">
                  <c:v>1000</c:v>
                </c:pt>
                <c:pt idx="7088">
                  <c:v>1000</c:v>
                </c:pt>
                <c:pt idx="7089">
                  <c:v>1000</c:v>
                </c:pt>
                <c:pt idx="7090">
                  <c:v>1000</c:v>
                </c:pt>
                <c:pt idx="7091">
                  <c:v>1000</c:v>
                </c:pt>
                <c:pt idx="7092">
                  <c:v>1000</c:v>
                </c:pt>
                <c:pt idx="7093">
                  <c:v>1000</c:v>
                </c:pt>
                <c:pt idx="7094">
                  <c:v>1000</c:v>
                </c:pt>
                <c:pt idx="7095">
                  <c:v>1000</c:v>
                </c:pt>
                <c:pt idx="7096">
                  <c:v>1000</c:v>
                </c:pt>
                <c:pt idx="7097">
                  <c:v>1000</c:v>
                </c:pt>
                <c:pt idx="7098">
                  <c:v>1000</c:v>
                </c:pt>
                <c:pt idx="7099">
                  <c:v>1000</c:v>
                </c:pt>
                <c:pt idx="7100">
                  <c:v>1000</c:v>
                </c:pt>
                <c:pt idx="7101">
                  <c:v>1000</c:v>
                </c:pt>
                <c:pt idx="7102">
                  <c:v>1000</c:v>
                </c:pt>
                <c:pt idx="7103">
                  <c:v>1000</c:v>
                </c:pt>
                <c:pt idx="7104">
                  <c:v>1000</c:v>
                </c:pt>
                <c:pt idx="7105">
                  <c:v>1000</c:v>
                </c:pt>
                <c:pt idx="7106">
                  <c:v>1000</c:v>
                </c:pt>
                <c:pt idx="7107">
                  <c:v>1000</c:v>
                </c:pt>
                <c:pt idx="7108">
                  <c:v>1000</c:v>
                </c:pt>
                <c:pt idx="7109">
                  <c:v>1000</c:v>
                </c:pt>
                <c:pt idx="7110">
                  <c:v>1000</c:v>
                </c:pt>
                <c:pt idx="7111">
                  <c:v>1000</c:v>
                </c:pt>
                <c:pt idx="7112">
                  <c:v>1000</c:v>
                </c:pt>
                <c:pt idx="7113">
                  <c:v>1000</c:v>
                </c:pt>
                <c:pt idx="7114">
                  <c:v>1000</c:v>
                </c:pt>
                <c:pt idx="7115">
                  <c:v>1000</c:v>
                </c:pt>
                <c:pt idx="7116">
                  <c:v>1000</c:v>
                </c:pt>
                <c:pt idx="7117">
                  <c:v>1000</c:v>
                </c:pt>
                <c:pt idx="7118">
                  <c:v>1000</c:v>
                </c:pt>
                <c:pt idx="7119">
                  <c:v>1000</c:v>
                </c:pt>
                <c:pt idx="7120">
                  <c:v>1000</c:v>
                </c:pt>
                <c:pt idx="7121">
                  <c:v>1000</c:v>
                </c:pt>
                <c:pt idx="7122">
                  <c:v>1000</c:v>
                </c:pt>
                <c:pt idx="7123">
                  <c:v>1000</c:v>
                </c:pt>
                <c:pt idx="7124">
                  <c:v>1000</c:v>
                </c:pt>
                <c:pt idx="7125">
                  <c:v>1000</c:v>
                </c:pt>
                <c:pt idx="7126">
                  <c:v>1000</c:v>
                </c:pt>
                <c:pt idx="7127">
                  <c:v>1000</c:v>
                </c:pt>
                <c:pt idx="7128">
                  <c:v>1000</c:v>
                </c:pt>
                <c:pt idx="7129">
                  <c:v>1000</c:v>
                </c:pt>
                <c:pt idx="7130">
                  <c:v>1000</c:v>
                </c:pt>
                <c:pt idx="7131">
                  <c:v>1000</c:v>
                </c:pt>
                <c:pt idx="7132">
                  <c:v>1000</c:v>
                </c:pt>
                <c:pt idx="7133">
                  <c:v>1000</c:v>
                </c:pt>
                <c:pt idx="7134">
                  <c:v>1000</c:v>
                </c:pt>
                <c:pt idx="7135">
                  <c:v>1000</c:v>
                </c:pt>
                <c:pt idx="7136">
                  <c:v>1000</c:v>
                </c:pt>
                <c:pt idx="7137">
                  <c:v>1000</c:v>
                </c:pt>
                <c:pt idx="7138">
                  <c:v>1000</c:v>
                </c:pt>
                <c:pt idx="7139">
                  <c:v>1000</c:v>
                </c:pt>
                <c:pt idx="7140">
                  <c:v>1000</c:v>
                </c:pt>
                <c:pt idx="7141">
                  <c:v>1000</c:v>
                </c:pt>
                <c:pt idx="7142">
                  <c:v>1000</c:v>
                </c:pt>
                <c:pt idx="7143">
                  <c:v>1000</c:v>
                </c:pt>
                <c:pt idx="7144">
                  <c:v>1000</c:v>
                </c:pt>
                <c:pt idx="7145">
                  <c:v>1000</c:v>
                </c:pt>
                <c:pt idx="7146">
                  <c:v>1000</c:v>
                </c:pt>
                <c:pt idx="7147">
                  <c:v>1000</c:v>
                </c:pt>
                <c:pt idx="7148">
                  <c:v>1000</c:v>
                </c:pt>
                <c:pt idx="7149">
                  <c:v>1000</c:v>
                </c:pt>
                <c:pt idx="7150">
                  <c:v>1000</c:v>
                </c:pt>
                <c:pt idx="7151">
                  <c:v>1000</c:v>
                </c:pt>
                <c:pt idx="7152">
                  <c:v>1000</c:v>
                </c:pt>
                <c:pt idx="7153">
                  <c:v>1000</c:v>
                </c:pt>
                <c:pt idx="7154">
                  <c:v>1000</c:v>
                </c:pt>
                <c:pt idx="7155">
                  <c:v>1000</c:v>
                </c:pt>
                <c:pt idx="7156">
                  <c:v>1000</c:v>
                </c:pt>
                <c:pt idx="7157">
                  <c:v>1000</c:v>
                </c:pt>
                <c:pt idx="7158">
                  <c:v>1000</c:v>
                </c:pt>
                <c:pt idx="7159">
                  <c:v>1000</c:v>
                </c:pt>
                <c:pt idx="7160">
                  <c:v>1000</c:v>
                </c:pt>
                <c:pt idx="7161">
                  <c:v>1000</c:v>
                </c:pt>
                <c:pt idx="7162">
                  <c:v>1000</c:v>
                </c:pt>
                <c:pt idx="7163">
                  <c:v>1000</c:v>
                </c:pt>
                <c:pt idx="7164">
                  <c:v>1000</c:v>
                </c:pt>
                <c:pt idx="7165">
                  <c:v>1000</c:v>
                </c:pt>
                <c:pt idx="7166">
                  <c:v>1000</c:v>
                </c:pt>
                <c:pt idx="7167">
                  <c:v>1000</c:v>
                </c:pt>
                <c:pt idx="7168">
                  <c:v>1000</c:v>
                </c:pt>
                <c:pt idx="7169">
                  <c:v>1000</c:v>
                </c:pt>
                <c:pt idx="7170">
                  <c:v>1000</c:v>
                </c:pt>
                <c:pt idx="7171">
                  <c:v>1000</c:v>
                </c:pt>
                <c:pt idx="7172">
                  <c:v>1000</c:v>
                </c:pt>
                <c:pt idx="7173">
                  <c:v>1000</c:v>
                </c:pt>
                <c:pt idx="7174">
                  <c:v>1000</c:v>
                </c:pt>
                <c:pt idx="7175">
                  <c:v>1000</c:v>
                </c:pt>
                <c:pt idx="7176">
                  <c:v>1000</c:v>
                </c:pt>
                <c:pt idx="7177">
                  <c:v>1000</c:v>
                </c:pt>
                <c:pt idx="7178">
                  <c:v>1000</c:v>
                </c:pt>
                <c:pt idx="7179">
                  <c:v>1000</c:v>
                </c:pt>
                <c:pt idx="7180">
                  <c:v>1001</c:v>
                </c:pt>
                <c:pt idx="7181">
                  <c:v>1001</c:v>
                </c:pt>
                <c:pt idx="7182">
                  <c:v>1001</c:v>
                </c:pt>
                <c:pt idx="7183">
                  <c:v>1001</c:v>
                </c:pt>
                <c:pt idx="7184">
                  <c:v>1001</c:v>
                </c:pt>
                <c:pt idx="7185">
                  <c:v>1001</c:v>
                </c:pt>
                <c:pt idx="7186">
                  <c:v>1001</c:v>
                </c:pt>
                <c:pt idx="7187">
                  <c:v>1001</c:v>
                </c:pt>
                <c:pt idx="7188">
                  <c:v>1001</c:v>
                </c:pt>
                <c:pt idx="7189">
                  <c:v>1001</c:v>
                </c:pt>
                <c:pt idx="7190">
                  <c:v>1001</c:v>
                </c:pt>
                <c:pt idx="7191">
                  <c:v>1001</c:v>
                </c:pt>
                <c:pt idx="7192">
                  <c:v>1001</c:v>
                </c:pt>
                <c:pt idx="7193">
                  <c:v>1001</c:v>
                </c:pt>
                <c:pt idx="7194">
                  <c:v>1001</c:v>
                </c:pt>
                <c:pt idx="7195">
                  <c:v>1001</c:v>
                </c:pt>
                <c:pt idx="7196">
                  <c:v>1001</c:v>
                </c:pt>
                <c:pt idx="7197">
                  <c:v>1001</c:v>
                </c:pt>
                <c:pt idx="7198">
                  <c:v>1001</c:v>
                </c:pt>
                <c:pt idx="7199">
                  <c:v>1001</c:v>
                </c:pt>
                <c:pt idx="7200">
                  <c:v>1001</c:v>
                </c:pt>
                <c:pt idx="7201">
                  <c:v>1001</c:v>
                </c:pt>
                <c:pt idx="7202">
                  <c:v>1001</c:v>
                </c:pt>
                <c:pt idx="7203">
                  <c:v>1001</c:v>
                </c:pt>
                <c:pt idx="7204">
                  <c:v>1001</c:v>
                </c:pt>
                <c:pt idx="7205">
                  <c:v>1001</c:v>
                </c:pt>
                <c:pt idx="7206">
                  <c:v>1001</c:v>
                </c:pt>
                <c:pt idx="7207">
                  <c:v>1001</c:v>
                </c:pt>
                <c:pt idx="7208">
                  <c:v>1001</c:v>
                </c:pt>
                <c:pt idx="7209">
                  <c:v>1001</c:v>
                </c:pt>
                <c:pt idx="7210">
                  <c:v>1001</c:v>
                </c:pt>
                <c:pt idx="7211">
                  <c:v>1001</c:v>
                </c:pt>
                <c:pt idx="7212">
                  <c:v>1001</c:v>
                </c:pt>
                <c:pt idx="7213">
                  <c:v>1001</c:v>
                </c:pt>
                <c:pt idx="7214">
                  <c:v>1001</c:v>
                </c:pt>
                <c:pt idx="7215">
                  <c:v>1001</c:v>
                </c:pt>
                <c:pt idx="7216">
                  <c:v>1001</c:v>
                </c:pt>
                <c:pt idx="7217">
                  <c:v>1003.43</c:v>
                </c:pt>
                <c:pt idx="7218">
                  <c:v>1003.43</c:v>
                </c:pt>
                <c:pt idx="7219">
                  <c:v>1005.7</c:v>
                </c:pt>
                <c:pt idx="7220">
                  <c:v>1005.7</c:v>
                </c:pt>
                <c:pt idx="7221">
                  <c:v>1006</c:v>
                </c:pt>
                <c:pt idx="7222">
                  <c:v>1006</c:v>
                </c:pt>
                <c:pt idx="7223">
                  <c:v>1006.98</c:v>
                </c:pt>
                <c:pt idx="7224">
                  <c:v>1006.98</c:v>
                </c:pt>
                <c:pt idx="7225">
                  <c:v>1009.8</c:v>
                </c:pt>
                <c:pt idx="7226">
                  <c:v>1009.8</c:v>
                </c:pt>
                <c:pt idx="7227">
                  <c:v>1010</c:v>
                </c:pt>
                <c:pt idx="7228">
                  <c:v>1010</c:v>
                </c:pt>
                <c:pt idx="7229">
                  <c:v>1010</c:v>
                </c:pt>
                <c:pt idx="7230">
                  <c:v>1010</c:v>
                </c:pt>
                <c:pt idx="7231">
                  <c:v>1010</c:v>
                </c:pt>
                <c:pt idx="7232">
                  <c:v>1020</c:v>
                </c:pt>
                <c:pt idx="7233">
                  <c:v>1020</c:v>
                </c:pt>
                <c:pt idx="7234">
                  <c:v>1020</c:v>
                </c:pt>
                <c:pt idx="7235">
                  <c:v>1020</c:v>
                </c:pt>
                <c:pt idx="7236">
                  <c:v>1025.4000000000001</c:v>
                </c:pt>
                <c:pt idx="7237">
                  <c:v>1025.4000000000001</c:v>
                </c:pt>
                <c:pt idx="7238">
                  <c:v>1026</c:v>
                </c:pt>
                <c:pt idx="7239">
                  <c:v>1026</c:v>
                </c:pt>
                <c:pt idx="7240">
                  <c:v>1027.9000000000001</c:v>
                </c:pt>
                <c:pt idx="7241">
                  <c:v>1027.9000000000001</c:v>
                </c:pt>
                <c:pt idx="7242">
                  <c:v>1029.5999999999999</c:v>
                </c:pt>
                <c:pt idx="7243">
                  <c:v>1029.79</c:v>
                </c:pt>
                <c:pt idx="7244">
                  <c:v>1029.79</c:v>
                </c:pt>
                <c:pt idx="7245">
                  <c:v>1030</c:v>
                </c:pt>
                <c:pt idx="7246">
                  <c:v>1030</c:v>
                </c:pt>
                <c:pt idx="7247">
                  <c:v>1032.22</c:v>
                </c:pt>
                <c:pt idx="7248">
                  <c:v>1032.22</c:v>
                </c:pt>
                <c:pt idx="7249">
                  <c:v>1033.5</c:v>
                </c:pt>
                <c:pt idx="7250">
                  <c:v>1033.5</c:v>
                </c:pt>
                <c:pt idx="7251">
                  <c:v>1033.56</c:v>
                </c:pt>
                <c:pt idx="7252">
                  <c:v>1033.56</c:v>
                </c:pt>
                <c:pt idx="7253">
                  <c:v>1037.73</c:v>
                </c:pt>
                <c:pt idx="7254">
                  <c:v>1037.73</c:v>
                </c:pt>
                <c:pt idx="7255">
                  <c:v>1038.3499999999999</c:v>
                </c:pt>
                <c:pt idx="7256">
                  <c:v>1038.3499999999999</c:v>
                </c:pt>
                <c:pt idx="7257">
                  <c:v>1038.97</c:v>
                </c:pt>
                <c:pt idx="7258">
                  <c:v>1038.97</c:v>
                </c:pt>
                <c:pt idx="7259">
                  <c:v>1040</c:v>
                </c:pt>
                <c:pt idx="7260">
                  <c:v>1040</c:v>
                </c:pt>
                <c:pt idx="7261">
                  <c:v>1040.81</c:v>
                </c:pt>
                <c:pt idx="7262">
                  <c:v>1040.81</c:v>
                </c:pt>
                <c:pt idx="7263">
                  <c:v>1042</c:v>
                </c:pt>
                <c:pt idx="7264">
                  <c:v>1042</c:v>
                </c:pt>
                <c:pt idx="7265">
                  <c:v>1050</c:v>
                </c:pt>
                <c:pt idx="7266">
                  <c:v>1050</c:v>
                </c:pt>
                <c:pt idx="7267">
                  <c:v>1050</c:v>
                </c:pt>
                <c:pt idx="7268">
                  <c:v>1051</c:v>
                </c:pt>
                <c:pt idx="7269">
                  <c:v>1051</c:v>
                </c:pt>
                <c:pt idx="7270">
                  <c:v>1051.27</c:v>
                </c:pt>
                <c:pt idx="7271">
                  <c:v>1051.27</c:v>
                </c:pt>
                <c:pt idx="7272">
                  <c:v>1053.68</c:v>
                </c:pt>
                <c:pt idx="7273">
                  <c:v>1053.68</c:v>
                </c:pt>
                <c:pt idx="7274">
                  <c:v>1053.73</c:v>
                </c:pt>
                <c:pt idx="7275">
                  <c:v>1053.73</c:v>
                </c:pt>
                <c:pt idx="7276">
                  <c:v>1056</c:v>
                </c:pt>
                <c:pt idx="7277">
                  <c:v>1056</c:v>
                </c:pt>
                <c:pt idx="7278">
                  <c:v>1057</c:v>
                </c:pt>
                <c:pt idx="7279">
                  <c:v>1057</c:v>
                </c:pt>
                <c:pt idx="7280">
                  <c:v>1062.1300000000001</c:v>
                </c:pt>
                <c:pt idx="7281">
                  <c:v>1062.1300000000001</c:v>
                </c:pt>
                <c:pt idx="7282">
                  <c:v>1063.5</c:v>
                </c:pt>
                <c:pt idx="7283">
                  <c:v>1063.5</c:v>
                </c:pt>
                <c:pt idx="7284">
                  <c:v>1066</c:v>
                </c:pt>
                <c:pt idx="7285">
                  <c:v>1066</c:v>
                </c:pt>
                <c:pt idx="7286">
                  <c:v>1066</c:v>
                </c:pt>
                <c:pt idx="7287">
                  <c:v>1067.9000000000001</c:v>
                </c:pt>
                <c:pt idx="7288">
                  <c:v>1067.9000000000001</c:v>
                </c:pt>
                <c:pt idx="7289">
                  <c:v>1068.3499999999999</c:v>
                </c:pt>
                <c:pt idx="7290">
                  <c:v>1068.3499999999999</c:v>
                </c:pt>
                <c:pt idx="7291">
                  <c:v>1070</c:v>
                </c:pt>
                <c:pt idx="7292">
                  <c:v>1070</c:v>
                </c:pt>
                <c:pt idx="7293">
                  <c:v>1070</c:v>
                </c:pt>
                <c:pt idx="7294">
                  <c:v>1070</c:v>
                </c:pt>
                <c:pt idx="7295">
                  <c:v>1070</c:v>
                </c:pt>
                <c:pt idx="7296">
                  <c:v>1070</c:v>
                </c:pt>
                <c:pt idx="7297">
                  <c:v>1075.0899999999999</c:v>
                </c:pt>
                <c:pt idx="7298">
                  <c:v>1075.0899999999999</c:v>
                </c:pt>
                <c:pt idx="7299">
                  <c:v>1076.58</c:v>
                </c:pt>
                <c:pt idx="7300">
                  <c:v>1076.58</c:v>
                </c:pt>
                <c:pt idx="7301">
                  <c:v>19660.38</c:v>
                </c:pt>
                <c:pt idx="7302">
                  <c:v>13583.51</c:v>
                </c:pt>
                <c:pt idx="7303">
                  <c:v>1079.32</c:v>
                </c:pt>
                <c:pt idx="7304">
                  <c:v>1079.32</c:v>
                </c:pt>
                <c:pt idx="7305">
                  <c:v>1080</c:v>
                </c:pt>
                <c:pt idx="7306">
                  <c:v>1080</c:v>
                </c:pt>
                <c:pt idx="7307">
                  <c:v>1080</c:v>
                </c:pt>
                <c:pt idx="7308">
                  <c:v>1082</c:v>
                </c:pt>
                <c:pt idx="7309">
                  <c:v>1082</c:v>
                </c:pt>
                <c:pt idx="7310">
                  <c:v>1084.5</c:v>
                </c:pt>
                <c:pt idx="7311">
                  <c:v>1086</c:v>
                </c:pt>
                <c:pt idx="7312">
                  <c:v>1086</c:v>
                </c:pt>
                <c:pt idx="7313">
                  <c:v>1092</c:v>
                </c:pt>
                <c:pt idx="7314">
                  <c:v>1092</c:v>
                </c:pt>
                <c:pt idx="7315">
                  <c:v>1092</c:v>
                </c:pt>
                <c:pt idx="7316">
                  <c:v>1093.8</c:v>
                </c:pt>
                <c:pt idx="7317">
                  <c:v>1093.8</c:v>
                </c:pt>
                <c:pt idx="7318">
                  <c:v>1094.6600000000001</c:v>
                </c:pt>
                <c:pt idx="7319">
                  <c:v>1094.6600000000001</c:v>
                </c:pt>
                <c:pt idx="7320">
                  <c:v>1095.6099999999999</c:v>
                </c:pt>
                <c:pt idx="7321">
                  <c:v>1095.6099999999999</c:v>
                </c:pt>
                <c:pt idx="7322">
                  <c:v>1097.82</c:v>
                </c:pt>
                <c:pt idx="7323">
                  <c:v>1097.82</c:v>
                </c:pt>
                <c:pt idx="7324">
                  <c:v>1100</c:v>
                </c:pt>
                <c:pt idx="7325">
                  <c:v>1100</c:v>
                </c:pt>
                <c:pt idx="7326">
                  <c:v>1100</c:v>
                </c:pt>
                <c:pt idx="7327">
                  <c:v>1100</c:v>
                </c:pt>
                <c:pt idx="7328">
                  <c:v>1100</c:v>
                </c:pt>
                <c:pt idx="7329">
                  <c:v>1100</c:v>
                </c:pt>
                <c:pt idx="7330">
                  <c:v>1100</c:v>
                </c:pt>
                <c:pt idx="7331">
                  <c:v>1100</c:v>
                </c:pt>
                <c:pt idx="7332">
                  <c:v>1100</c:v>
                </c:pt>
                <c:pt idx="7333">
                  <c:v>1100</c:v>
                </c:pt>
                <c:pt idx="7334">
                  <c:v>1100</c:v>
                </c:pt>
                <c:pt idx="7335">
                  <c:v>1100</c:v>
                </c:pt>
                <c:pt idx="7336">
                  <c:v>1101</c:v>
                </c:pt>
                <c:pt idx="7337">
                  <c:v>1101</c:v>
                </c:pt>
                <c:pt idx="7338">
                  <c:v>1101</c:v>
                </c:pt>
                <c:pt idx="7339">
                  <c:v>1102</c:v>
                </c:pt>
                <c:pt idx="7340">
                  <c:v>71410</c:v>
                </c:pt>
                <c:pt idx="7341">
                  <c:v>26298.12</c:v>
                </c:pt>
                <c:pt idx="7342">
                  <c:v>15212</c:v>
                </c:pt>
                <c:pt idx="7343">
                  <c:v>15000.07</c:v>
                </c:pt>
                <c:pt idx="7344">
                  <c:v>1102</c:v>
                </c:pt>
                <c:pt idx="7345">
                  <c:v>1103.5</c:v>
                </c:pt>
                <c:pt idx="7346">
                  <c:v>1105.3900000000001</c:v>
                </c:pt>
                <c:pt idx="7347">
                  <c:v>1105.3900000000001</c:v>
                </c:pt>
                <c:pt idx="7348">
                  <c:v>1106</c:v>
                </c:pt>
                <c:pt idx="7349">
                  <c:v>1106</c:v>
                </c:pt>
                <c:pt idx="7350">
                  <c:v>1106</c:v>
                </c:pt>
                <c:pt idx="7351">
                  <c:v>1106</c:v>
                </c:pt>
                <c:pt idx="7352">
                  <c:v>1106</c:v>
                </c:pt>
                <c:pt idx="7353">
                  <c:v>1106</c:v>
                </c:pt>
                <c:pt idx="7354">
                  <c:v>1106</c:v>
                </c:pt>
                <c:pt idx="7355">
                  <c:v>1106</c:v>
                </c:pt>
                <c:pt idx="7356">
                  <c:v>1106</c:v>
                </c:pt>
                <c:pt idx="7357">
                  <c:v>1107</c:v>
                </c:pt>
                <c:pt idx="7358">
                  <c:v>1107</c:v>
                </c:pt>
                <c:pt idx="7359">
                  <c:v>1107</c:v>
                </c:pt>
                <c:pt idx="7360">
                  <c:v>1109.73</c:v>
                </c:pt>
                <c:pt idx="7361">
                  <c:v>1109.73</c:v>
                </c:pt>
                <c:pt idx="7362">
                  <c:v>1110</c:v>
                </c:pt>
                <c:pt idx="7363">
                  <c:v>1110</c:v>
                </c:pt>
                <c:pt idx="7364">
                  <c:v>1110.52</c:v>
                </c:pt>
                <c:pt idx="7365">
                  <c:v>1110.52</c:v>
                </c:pt>
                <c:pt idx="7366">
                  <c:v>1111</c:v>
                </c:pt>
                <c:pt idx="7367">
                  <c:v>1111</c:v>
                </c:pt>
                <c:pt idx="7368">
                  <c:v>1111</c:v>
                </c:pt>
                <c:pt idx="7369">
                  <c:v>1111</c:v>
                </c:pt>
                <c:pt idx="7370">
                  <c:v>1111</c:v>
                </c:pt>
                <c:pt idx="7371">
                  <c:v>1111</c:v>
                </c:pt>
                <c:pt idx="7372">
                  <c:v>1111</c:v>
                </c:pt>
                <c:pt idx="7373">
                  <c:v>1111</c:v>
                </c:pt>
                <c:pt idx="7374">
                  <c:v>1111</c:v>
                </c:pt>
                <c:pt idx="7375">
                  <c:v>1111</c:v>
                </c:pt>
                <c:pt idx="7376">
                  <c:v>1111</c:v>
                </c:pt>
                <c:pt idx="7377">
                  <c:v>1111</c:v>
                </c:pt>
                <c:pt idx="7378">
                  <c:v>1111</c:v>
                </c:pt>
                <c:pt idx="7379">
                  <c:v>1111.04</c:v>
                </c:pt>
                <c:pt idx="7380">
                  <c:v>1111.04</c:v>
                </c:pt>
                <c:pt idx="7381">
                  <c:v>1117.8</c:v>
                </c:pt>
                <c:pt idx="7382">
                  <c:v>1117.8</c:v>
                </c:pt>
                <c:pt idx="7383">
                  <c:v>1124.3699999999999</c:v>
                </c:pt>
                <c:pt idx="7384">
                  <c:v>1124.3699999999999</c:v>
                </c:pt>
                <c:pt idx="7385">
                  <c:v>1125.7</c:v>
                </c:pt>
                <c:pt idx="7386">
                  <c:v>1125.7</c:v>
                </c:pt>
                <c:pt idx="7387">
                  <c:v>1125.7</c:v>
                </c:pt>
                <c:pt idx="7388">
                  <c:v>1131</c:v>
                </c:pt>
                <c:pt idx="7389">
                  <c:v>1131</c:v>
                </c:pt>
                <c:pt idx="7390">
                  <c:v>1132.46</c:v>
                </c:pt>
                <c:pt idx="7391">
                  <c:v>1132.46</c:v>
                </c:pt>
                <c:pt idx="7392">
                  <c:v>1133.43</c:v>
                </c:pt>
                <c:pt idx="7393">
                  <c:v>1133.43</c:v>
                </c:pt>
                <c:pt idx="7394">
                  <c:v>1134</c:v>
                </c:pt>
                <c:pt idx="7395">
                  <c:v>1134</c:v>
                </c:pt>
                <c:pt idx="7396">
                  <c:v>1134.4000000000001</c:v>
                </c:pt>
                <c:pt idx="7397">
                  <c:v>1134.4000000000001</c:v>
                </c:pt>
                <c:pt idx="7398">
                  <c:v>1137.5999999999999</c:v>
                </c:pt>
                <c:pt idx="7399">
                  <c:v>1141</c:v>
                </c:pt>
                <c:pt idx="7400">
                  <c:v>1141</c:v>
                </c:pt>
                <c:pt idx="7401">
                  <c:v>1142</c:v>
                </c:pt>
                <c:pt idx="7402">
                  <c:v>1142</c:v>
                </c:pt>
                <c:pt idx="7403">
                  <c:v>18044</c:v>
                </c:pt>
                <c:pt idx="7404">
                  <c:v>1142</c:v>
                </c:pt>
                <c:pt idx="7405">
                  <c:v>1142</c:v>
                </c:pt>
                <c:pt idx="7406">
                  <c:v>1144.58</c:v>
                </c:pt>
                <c:pt idx="7407">
                  <c:v>58152.800000000003</c:v>
                </c:pt>
                <c:pt idx="7408">
                  <c:v>12757</c:v>
                </c:pt>
                <c:pt idx="7409">
                  <c:v>1144.58</c:v>
                </c:pt>
                <c:pt idx="7410">
                  <c:v>1149.3399999999999</c:v>
                </c:pt>
                <c:pt idx="7411">
                  <c:v>1149.3399999999999</c:v>
                </c:pt>
                <c:pt idx="7412">
                  <c:v>1150</c:v>
                </c:pt>
                <c:pt idx="7413">
                  <c:v>1151.3599999999999</c:v>
                </c:pt>
                <c:pt idx="7414">
                  <c:v>1151.3599999999999</c:v>
                </c:pt>
                <c:pt idx="7415">
                  <c:v>1152</c:v>
                </c:pt>
                <c:pt idx="7416">
                  <c:v>1152</c:v>
                </c:pt>
                <c:pt idx="7417">
                  <c:v>1163.76</c:v>
                </c:pt>
                <c:pt idx="7418">
                  <c:v>1163.76</c:v>
                </c:pt>
                <c:pt idx="7419">
                  <c:v>1166</c:v>
                </c:pt>
                <c:pt idx="7420">
                  <c:v>1167</c:v>
                </c:pt>
                <c:pt idx="7421">
                  <c:v>1167</c:v>
                </c:pt>
                <c:pt idx="7422">
                  <c:v>1173.04</c:v>
                </c:pt>
                <c:pt idx="7423">
                  <c:v>1173.04</c:v>
                </c:pt>
                <c:pt idx="7424">
                  <c:v>1173.06</c:v>
                </c:pt>
                <c:pt idx="7425">
                  <c:v>1173.06</c:v>
                </c:pt>
                <c:pt idx="7426">
                  <c:v>1179.5999999999999</c:v>
                </c:pt>
                <c:pt idx="7427">
                  <c:v>1179.5999999999999</c:v>
                </c:pt>
                <c:pt idx="7428">
                  <c:v>1180</c:v>
                </c:pt>
                <c:pt idx="7429">
                  <c:v>1180</c:v>
                </c:pt>
                <c:pt idx="7430">
                  <c:v>1180</c:v>
                </c:pt>
                <c:pt idx="7431">
                  <c:v>1184.82</c:v>
                </c:pt>
                <c:pt idx="7432">
                  <c:v>1184.82</c:v>
                </c:pt>
                <c:pt idx="7433">
                  <c:v>1186</c:v>
                </c:pt>
                <c:pt idx="7434">
                  <c:v>1186</c:v>
                </c:pt>
                <c:pt idx="7435">
                  <c:v>1187</c:v>
                </c:pt>
                <c:pt idx="7436">
                  <c:v>1187</c:v>
                </c:pt>
                <c:pt idx="7437">
                  <c:v>1189</c:v>
                </c:pt>
                <c:pt idx="7438">
                  <c:v>1189</c:v>
                </c:pt>
                <c:pt idx="7439">
                  <c:v>1192</c:v>
                </c:pt>
                <c:pt idx="7440">
                  <c:v>1192</c:v>
                </c:pt>
                <c:pt idx="7441">
                  <c:v>1194.48</c:v>
                </c:pt>
                <c:pt idx="7442">
                  <c:v>1194.48</c:v>
                </c:pt>
                <c:pt idx="7443">
                  <c:v>1196.6600000000001</c:v>
                </c:pt>
                <c:pt idx="7444">
                  <c:v>1196.6600000000001</c:v>
                </c:pt>
                <c:pt idx="7445">
                  <c:v>1198.49</c:v>
                </c:pt>
                <c:pt idx="7446">
                  <c:v>1198.49</c:v>
                </c:pt>
                <c:pt idx="7447">
                  <c:v>1200</c:v>
                </c:pt>
                <c:pt idx="7448">
                  <c:v>1200</c:v>
                </c:pt>
                <c:pt idx="7449">
                  <c:v>1200</c:v>
                </c:pt>
                <c:pt idx="7450">
                  <c:v>1200</c:v>
                </c:pt>
                <c:pt idx="7451">
                  <c:v>1200</c:v>
                </c:pt>
                <c:pt idx="7452">
                  <c:v>1200</c:v>
                </c:pt>
                <c:pt idx="7453">
                  <c:v>1200</c:v>
                </c:pt>
                <c:pt idx="7454">
                  <c:v>1200</c:v>
                </c:pt>
                <c:pt idx="7455">
                  <c:v>1200</c:v>
                </c:pt>
                <c:pt idx="7456">
                  <c:v>1200</c:v>
                </c:pt>
                <c:pt idx="7457">
                  <c:v>1200</c:v>
                </c:pt>
                <c:pt idx="7458">
                  <c:v>1200</c:v>
                </c:pt>
                <c:pt idx="7459">
                  <c:v>1200</c:v>
                </c:pt>
                <c:pt idx="7460">
                  <c:v>1200</c:v>
                </c:pt>
                <c:pt idx="7461">
                  <c:v>1200</c:v>
                </c:pt>
                <c:pt idx="7462">
                  <c:v>1200</c:v>
                </c:pt>
                <c:pt idx="7463">
                  <c:v>1200</c:v>
                </c:pt>
                <c:pt idx="7464">
                  <c:v>1200</c:v>
                </c:pt>
                <c:pt idx="7465">
                  <c:v>1200</c:v>
                </c:pt>
                <c:pt idx="7466">
                  <c:v>1200</c:v>
                </c:pt>
                <c:pt idx="7467">
                  <c:v>1201</c:v>
                </c:pt>
                <c:pt idx="7468">
                  <c:v>1201</c:v>
                </c:pt>
                <c:pt idx="7469">
                  <c:v>1201</c:v>
                </c:pt>
                <c:pt idx="7470">
                  <c:v>1201</c:v>
                </c:pt>
                <c:pt idx="7471">
                  <c:v>1205.5</c:v>
                </c:pt>
                <c:pt idx="7472">
                  <c:v>1205.5</c:v>
                </c:pt>
                <c:pt idx="7473">
                  <c:v>1209.3</c:v>
                </c:pt>
                <c:pt idx="7474">
                  <c:v>1209.3</c:v>
                </c:pt>
                <c:pt idx="7475">
                  <c:v>1210</c:v>
                </c:pt>
                <c:pt idx="7476">
                  <c:v>1210</c:v>
                </c:pt>
                <c:pt idx="7477">
                  <c:v>1210</c:v>
                </c:pt>
                <c:pt idx="7478">
                  <c:v>1210</c:v>
                </c:pt>
                <c:pt idx="7479">
                  <c:v>1211</c:v>
                </c:pt>
                <c:pt idx="7480">
                  <c:v>1211</c:v>
                </c:pt>
                <c:pt idx="7481">
                  <c:v>1211</c:v>
                </c:pt>
                <c:pt idx="7482">
                  <c:v>1216</c:v>
                </c:pt>
                <c:pt idx="7483">
                  <c:v>1216</c:v>
                </c:pt>
                <c:pt idx="7484">
                  <c:v>1216</c:v>
                </c:pt>
                <c:pt idx="7485">
                  <c:v>1216</c:v>
                </c:pt>
                <c:pt idx="7486">
                  <c:v>1216.2</c:v>
                </c:pt>
                <c:pt idx="7487">
                  <c:v>1216.2</c:v>
                </c:pt>
                <c:pt idx="7488">
                  <c:v>1217.67</c:v>
                </c:pt>
                <c:pt idx="7489">
                  <c:v>1217.67</c:v>
                </c:pt>
                <c:pt idx="7490">
                  <c:v>1218.67</c:v>
                </c:pt>
                <c:pt idx="7491">
                  <c:v>1218.67</c:v>
                </c:pt>
                <c:pt idx="7492">
                  <c:v>1219.75</c:v>
                </c:pt>
                <c:pt idx="7493">
                  <c:v>1219.75</c:v>
                </c:pt>
                <c:pt idx="7494">
                  <c:v>1223.67</c:v>
                </c:pt>
                <c:pt idx="7495">
                  <c:v>1223.67</c:v>
                </c:pt>
                <c:pt idx="7496">
                  <c:v>1227.5999999999999</c:v>
                </c:pt>
                <c:pt idx="7497">
                  <c:v>1227.5999999999999</c:v>
                </c:pt>
                <c:pt idx="7498">
                  <c:v>1231</c:v>
                </c:pt>
                <c:pt idx="7499">
                  <c:v>1231</c:v>
                </c:pt>
                <c:pt idx="7500">
                  <c:v>1232</c:v>
                </c:pt>
                <c:pt idx="7501">
                  <c:v>1232</c:v>
                </c:pt>
                <c:pt idx="7502">
                  <c:v>1232.22</c:v>
                </c:pt>
                <c:pt idx="7503">
                  <c:v>1232.22</c:v>
                </c:pt>
                <c:pt idx="7504">
                  <c:v>1232.5</c:v>
                </c:pt>
                <c:pt idx="7505">
                  <c:v>1232.5</c:v>
                </c:pt>
                <c:pt idx="7506">
                  <c:v>1235.74</c:v>
                </c:pt>
                <c:pt idx="7507">
                  <c:v>1235.74</c:v>
                </c:pt>
                <c:pt idx="7508">
                  <c:v>1236.2</c:v>
                </c:pt>
                <c:pt idx="7509">
                  <c:v>1236.2</c:v>
                </c:pt>
                <c:pt idx="7510">
                  <c:v>1240</c:v>
                </c:pt>
                <c:pt idx="7511">
                  <c:v>1240</c:v>
                </c:pt>
                <c:pt idx="7512">
                  <c:v>1242</c:v>
                </c:pt>
                <c:pt idx="7513">
                  <c:v>1242</c:v>
                </c:pt>
                <c:pt idx="7514">
                  <c:v>1243</c:v>
                </c:pt>
                <c:pt idx="7515">
                  <c:v>1243</c:v>
                </c:pt>
                <c:pt idx="7516">
                  <c:v>1244</c:v>
                </c:pt>
                <c:pt idx="7517">
                  <c:v>1244</c:v>
                </c:pt>
                <c:pt idx="7518">
                  <c:v>1246.0999999999999</c:v>
                </c:pt>
                <c:pt idx="7519">
                  <c:v>1246.0999999999999</c:v>
                </c:pt>
                <c:pt idx="7520">
                  <c:v>1248.08</c:v>
                </c:pt>
                <c:pt idx="7521">
                  <c:v>1248.08</c:v>
                </c:pt>
                <c:pt idx="7522">
                  <c:v>1249.01</c:v>
                </c:pt>
                <c:pt idx="7523">
                  <c:v>1249.01</c:v>
                </c:pt>
                <c:pt idx="7524">
                  <c:v>1250</c:v>
                </c:pt>
                <c:pt idx="7525">
                  <c:v>1250</c:v>
                </c:pt>
                <c:pt idx="7526">
                  <c:v>1250</c:v>
                </c:pt>
                <c:pt idx="7527">
                  <c:v>1250</c:v>
                </c:pt>
                <c:pt idx="7528">
                  <c:v>1250</c:v>
                </c:pt>
                <c:pt idx="7529">
                  <c:v>1250</c:v>
                </c:pt>
                <c:pt idx="7530">
                  <c:v>1250</c:v>
                </c:pt>
                <c:pt idx="7531">
                  <c:v>1250</c:v>
                </c:pt>
                <c:pt idx="7532">
                  <c:v>1250</c:v>
                </c:pt>
                <c:pt idx="7533">
                  <c:v>1250</c:v>
                </c:pt>
                <c:pt idx="7534">
                  <c:v>1250</c:v>
                </c:pt>
                <c:pt idx="7535">
                  <c:v>1250</c:v>
                </c:pt>
                <c:pt idx="7536">
                  <c:v>1250</c:v>
                </c:pt>
                <c:pt idx="7537">
                  <c:v>1250</c:v>
                </c:pt>
                <c:pt idx="7538">
                  <c:v>1250</c:v>
                </c:pt>
                <c:pt idx="7539">
                  <c:v>1250</c:v>
                </c:pt>
                <c:pt idx="7540">
                  <c:v>1250</c:v>
                </c:pt>
                <c:pt idx="7541">
                  <c:v>1250</c:v>
                </c:pt>
                <c:pt idx="7542">
                  <c:v>1250</c:v>
                </c:pt>
                <c:pt idx="7543">
                  <c:v>1250</c:v>
                </c:pt>
                <c:pt idx="7544">
                  <c:v>1250</c:v>
                </c:pt>
                <c:pt idx="7545">
                  <c:v>1250</c:v>
                </c:pt>
                <c:pt idx="7546">
                  <c:v>1250</c:v>
                </c:pt>
                <c:pt idx="7547">
                  <c:v>1250</c:v>
                </c:pt>
                <c:pt idx="7548">
                  <c:v>1250</c:v>
                </c:pt>
                <c:pt idx="7549">
                  <c:v>1250</c:v>
                </c:pt>
                <c:pt idx="7550">
                  <c:v>1250</c:v>
                </c:pt>
                <c:pt idx="7551">
                  <c:v>1250</c:v>
                </c:pt>
                <c:pt idx="7552">
                  <c:v>1250</c:v>
                </c:pt>
                <c:pt idx="7553">
                  <c:v>1250</c:v>
                </c:pt>
                <c:pt idx="7554">
                  <c:v>1250</c:v>
                </c:pt>
                <c:pt idx="7555">
                  <c:v>1250</c:v>
                </c:pt>
                <c:pt idx="7556">
                  <c:v>1250</c:v>
                </c:pt>
                <c:pt idx="7557">
                  <c:v>1250</c:v>
                </c:pt>
                <c:pt idx="7558">
                  <c:v>1250</c:v>
                </c:pt>
                <c:pt idx="7559">
                  <c:v>1250</c:v>
                </c:pt>
                <c:pt idx="7560">
                  <c:v>1250</c:v>
                </c:pt>
                <c:pt idx="7561">
                  <c:v>1251</c:v>
                </c:pt>
                <c:pt idx="7562">
                  <c:v>1251</c:v>
                </c:pt>
                <c:pt idx="7563">
                  <c:v>1251</c:v>
                </c:pt>
                <c:pt idx="7564">
                  <c:v>1251</c:v>
                </c:pt>
                <c:pt idx="7565">
                  <c:v>1251</c:v>
                </c:pt>
                <c:pt idx="7566">
                  <c:v>1251</c:v>
                </c:pt>
                <c:pt idx="7567">
                  <c:v>1254.29</c:v>
                </c:pt>
                <c:pt idx="7568">
                  <c:v>1254.29</c:v>
                </c:pt>
                <c:pt idx="7569">
                  <c:v>1256</c:v>
                </c:pt>
                <c:pt idx="7570">
                  <c:v>1256</c:v>
                </c:pt>
                <c:pt idx="7571">
                  <c:v>1257</c:v>
                </c:pt>
                <c:pt idx="7572">
                  <c:v>1257</c:v>
                </c:pt>
                <c:pt idx="7573">
                  <c:v>1260.97</c:v>
                </c:pt>
                <c:pt idx="7574">
                  <c:v>1260.97</c:v>
                </c:pt>
                <c:pt idx="7575">
                  <c:v>1261.8900000000001</c:v>
                </c:pt>
                <c:pt idx="7576">
                  <c:v>1261.8900000000001</c:v>
                </c:pt>
                <c:pt idx="7577">
                  <c:v>1266</c:v>
                </c:pt>
                <c:pt idx="7578">
                  <c:v>1266</c:v>
                </c:pt>
                <c:pt idx="7579">
                  <c:v>1267</c:v>
                </c:pt>
                <c:pt idx="7580">
                  <c:v>1267</c:v>
                </c:pt>
                <c:pt idx="7581">
                  <c:v>1273.53</c:v>
                </c:pt>
                <c:pt idx="7582">
                  <c:v>1273.53</c:v>
                </c:pt>
                <c:pt idx="7583">
                  <c:v>1274.5899999999999</c:v>
                </c:pt>
                <c:pt idx="7584">
                  <c:v>1275</c:v>
                </c:pt>
                <c:pt idx="7585">
                  <c:v>1275</c:v>
                </c:pt>
                <c:pt idx="7586">
                  <c:v>1275</c:v>
                </c:pt>
                <c:pt idx="7587">
                  <c:v>1277.8</c:v>
                </c:pt>
                <c:pt idx="7588">
                  <c:v>1277.8</c:v>
                </c:pt>
                <c:pt idx="7589">
                  <c:v>1280</c:v>
                </c:pt>
                <c:pt idx="7590">
                  <c:v>1280</c:v>
                </c:pt>
                <c:pt idx="7591">
                  <c:v>1280</c:v>
                </c:pt>
                <c:pt idx="7592">
                  <c:v>1280</c:v>
                </c:pt>
                <c:pt idx="7593">
                  <c:v>1280</c:v>
                </c:pt>
                <c:pt idx="7594">
                  <c:v>1280</c:v>
                </c:pt>
                <c:pt idx="7595">
                  <c:v>1280.8699999999999</c:v>
                </c:pt>
                <c:pt idx="7596">
                  <c:v>1280.8699999999999</c:v>
                </c:pt>
                <c:pt idx="7597">
                  <c:v>1281</c:v>
                </c:pt>
                <c:pt idx="7598">
                  <c:v>1281</c:v>
                </c:pt>
                <c:pt idx="7599">
                  <c:v>1281.26</c:v>
                </c:pt>
                <c:pt idx="7600">
                  <c:v>1281.26</c:v>
                </c:pt>
                <c:pt idx="7601">
                  <c:v>1281.8499999999999</c:v>
                </c:pt>
                <c:pt idx="7602">
                  <c:v>1281.8499999999999</c:v>
                </c:pt>
                <c:pt idx="7603">
                  <c:v>1283.76</c:v>
                </c:pt>
                <c:pt idx="7604">
                  <c:v>1283.76</c:v>
                </c:pt>
                <c:pt idx="7605">
                  <c:v>1284.0999999999999</c:v>
                </c:pt>
                <c:pt idx="7606">
                  <c:v>1284.0999999999999</c:v>
                </c:pt>
                <c:pt idx="7607">
                  <c:v>1286</c:v>
                </c:pt>
                <c:pt idx="7608">
                  <c:v>1286</c:v>
                </c:pt>
                <c:pt idx="7609">
                  <c:v>1286.02</c:v>
                </c:pt>
                <c:pt idx="7610">
                  <c:v>1286.02</c:v>
                </c:pt>
                <c:pt idx="7611">
                  <c:v>1287.83</c:v>
                </c:pt>
                <c:pt idx="7612">
                  <c:v>1287.83</c:v>
                </c:pt>
                <c:pt idx="7613">
                  <c:v>1290</c:v>
                </c:pt>
                <c:pt idx="7614">
                  <c:v>1290</c:v>
                </c:pt>
                <c:pt idx="7615">
                  <c:v>1290</c:v>
                </c:pt>
                <c:pt idx="7616">
                  <c:v>1292</c:v>
                </c:pt>
                <c:pt idx="7617">
                  <c:v>1292</c:v>
                </c:pt>
                <c:pt idx="7618">
                  <c:v>1293</c:v>
                </c:pt>
                <c:pt idx="7619">
                  <c:v>1293</c:v>
                </c:pt>
                <c:pt idx="7620">
                  <c:v>1295.3900000000001</c:v>
                </c:pt>
                <c:pt idx="7621">
                  <c:v>1295.3900000000001</c:v>
                </c:pt>
                <c:pt idx="7622">
                  <c:v>1301</c:v>
                </c:pt>
                <c:pt idx="7623">
                  <c:v>1301</c:v>
                </c:pt>
                <c:pt idx="7624">
                  <c:v>1306.4100000000001</c:v>
                </c:pt>
                <c:pt idx="7625">
                  <c:v>1306.4100000000001</c:v>
                </c:pt>
                <c:pt idx="7626">
                  <c:v>1308.31</c:v>
                </c:pt>
                <c:pt idx="7627">
                  <c:v>1308.31</c:v>
                </c:pt>
                <c:pt idx="7628">
                  <c:v>1308.79</c:v>
                </c:pt>
                <c:pt idx="7629">
                  <c:v>1308.79</c:v>
                </c:pt>
                <c:pt idx="7630">
                  <c:v>1309.3699999999999</c:v>
                </c:pt>
                <c:pt idx="7631">
                  <c:v>1309.3699999999999</c:v>
                </c:pt>
                <c:pt idx="7632">
                  <c:v>1310</c:v>
                </c:pt>
                <c:pt idx="7633">
                  <c:v>1310</c:v>
                </c:pt>
                <c:pt idx="7634">
                  <c:v>1316</c:v>
                </c:pt>
                <c:pt idx="7635">
                  <c:v>1316</c:v>
                </c:pt>
                <c:pt idx="7636">
                  <c:v>1316</c:v>
                </c:pt>
                <c:pt idx="7637">
                  <c:v>1316</c:v>
                </c:pt>
                <c:pt idx="7638">
                  <c:v>1320</c:v>
                </c:pt>
                <c:pt idx="7639">
                  <c:v>1320</c:v>
                </c:pt>
                <c:pt idx="7640">
                  <c:v>1320.69</c:v>
                </c:pt>
                <c:pt idx="7641">
                  <c:v>1320.69</c:v>
                </c:pt>
                <c:pt idx="7642">
                  <c:v>1320.69</c:v>
                </c:pt>
                <c:pt idx="7643">
                  <c:v>1321</c:v>
                </c:pt>
                <c:pt idx="7644">
                  <c:v>1321</c:v>
                </c:pt>
                <c:pt idx="7645">
                  <c:v>40382.47</c:v>
                </c:pt>
                <c:pt idx="7646">
                  <c:v>13900</c:v>
                </c:pt>
                <c:pt idx="7647">
                  <c:v>1322</c:v>
                </c:pt>
                <c:pt idx="7648">
                  <c:v>1322</c:v>
                </c:pt>
                <c:pt idx="7649">
                  <c:v>1322.12</c:v>
                </c:pt>
                <c:pt idx="7650">
                  <c:v>1322.12</c:v>
                </c:pt>
                <c:pt idx="7651">
                  <c:v>1322.92</c:v>
                </c:pt>
                <c:pt idx="7652">
                  <c:v>1322.92</c:v>
                </c:pt>
                <c:pt idx="7653">
                  <c:v>1327.11</c:v>
                </c:pt>
                <c:pt idx="7654">
                  <c:v>1327.11</c:v>
                </c:pt>
                <c:pt idx="7655">
                  <c:v>1329.46</c:v>
                </c:pt>
                <c:pt idx="7656">
                  <c:v>1329.46</c:v>
                </c:pt>
                <c:pt idx="7657">
                  <c:v>1331</c:v>
                </c:pt>
                <c:pt idx="7658">
                  <c:v>1331</c:v>
                </c:pt>
                <c:pt idx="7659">
                  <c:v>1331</c:v>
                </c:pt>
                <c:pt idx="7660">
                  <c:v>1331</c:v>
                </c:pt>
                <c:pt idx="7661">
                  <c:v>1331.03</c:v>
                </c:pt>
                <c:pt idx="7662">
                  <c:v>1331.03</c:v>
                </c:pt>
                <c:pt idx="7663">
                  <c:v>1338.2</c:v>
                </c:pt>
                <c:pt idx="7664">
                  <c:v>1338.2</c:v>
                </c:pt>
                <c:pt idx="7665">
                  <c:v>1339.24</c:v>
                </c:pt>
                <c:pt idx="7666">
                  <c:v>1339.24</c:v>
                </c:pt>
                <c:pt idx="7667">
                  <c:v>1340.41</c:v>
                </c:pt>
                <c:pt idx="7668">
                  <c:v>1340.41</c:v>
                </c:pt>
                <c:pt idx="7669">
                  <c:v>1341.62</c:v>
                </c:pt>
                <c:pt idx="7670">
                  <c:v>1341.62</c:v>
                </c:pt>
                <c:pt idx="7671">
                  <c:v>1343.92</c:v>
                </c:pt>
                <c:pt idx="7672">
                  <c:v>1343.92</c:v>
                </c:pt>
                <c:pt idx="7673">
                  <c:v>1345.36</c:v>
                </c:pt>
                <c:pt idx="7674">
                  <c:v>1345.36</c:v>
                </c:pt>
                <c:pt idx="7675">
                  <c:v>1350</c:v>
                </c:pt>
                <c:pt idx="7676">
                  <c:v>1350</c:v>
                </c:pt>
                <c:pt idx="7677">
                  <c:v>1350</c:v>
                </c:pt>
                <c:pt idx="7678">
                  <c:v>1350</c:v>
                </c:pt>
                <c:pt idx="7679">
                  <c:v>1350</c:v>
                </c:pt>
                <c:pt idx="7680">
                  <c:v>1350</c:v>
                </c:pt>
                <c:pt idx="7681">
                  <c:v>1351</c:v>
                </c:pt>
                <c:pt idx="7682">
                  <c:v>1351</c:v>
                </c:pt>
                <c:pt idx="7683">
                  <c:v>1351.44</c:v>
                </c:pt>
                <c:pt idx="7684">
                  <c:v>1351.44</c:v>
                </c:pt>
                <c:pt idx="7685">
                  <c:v>1356</c:v>
                </c:pt>
                <c:pt idx="7686">
                  <c:v>1359.43</c:v>
                </c:pt>
                <c:pt idx="7687">
                  <c:v>1359.43</c:v>
                </c:pt>
                <c:pt idx="7688">
                  <c:v>1366</c:v>
                </c:pt>
                <c:pt idx="7689">
                  <c:v>1366</c:v>
                </c:pt>
                <c:pt idx="7690">
                  <c:v>1366.76</c:v>
                </c:pt>
                <c:pt idx="7691">
                  <c:v>1366.76</c:v>
                </c:pt>
                <c:pt idx="7692">
                  <c:v>1367.22</c:v>
                </c:pt>
                <c:pt idx="7693">
                  <c:v>1367.22</c:v>
                </c:pt>
                <c:pt idx="7694">
                  <c:v>1372.9</c:v>
                </c:pt>
                <c:pt idx="7695">
                  <c:v>1372.9</c:v>
                </c:pt>
                <c:pt idx="7696">
                  <c:v>1373.68</c:v>
                </c:pt>
                <c:pt idx="7697">
                  <c:v>22183.4</c:v>
                </c:pt>
                <c:pt idx="7698">
                  <c:v>1373.68</c:v>
                </c:pt>
                <c:pt idx="7699">
                  <c:v>1374</c:v>
                </c:pt>
                <c:pt idx="7700">
                  <c:v>1374</c:v>
                </c:pt>
                <c:pt idx="7701">
                  <c:v>1375</c:v>
                </c:pt>
                <c:pt idx="7702">
                  <c:v>1375</c:v>
                </c:pt>
                <c:pt idx="7703">
                  <c:v>1375.61</c:v>
                </c:pt>
                <c:pt idx="7704">
                  <c:v>1375.61</c:v>
                </c:pt>
                <c:pt idx="7705">
                  <c:v>1380</c:v>
                </c:pt>
                <c:pt idx="7706">
                  <c:v>1380</c:v>
                </c:pt>
                <c:pt idx="7707">
                  <c:v>1380</c:v>
                </c:pt>
                <c:pt idx="7708">
                  <c:v>1383.12</c:v>
                </c:pt>
                <c:pt idx="7709">
                  <c:v>1383.12</c:v>
                </c:pt>
                <c:pt idx="7710">
                  <c:v>1385.92</c:v>
                </c:pt>
                <c:pt idx="7711">
                  <c:v>1385.92</c:v>
                </c:pt>
                <c:pt idx="7712">
                  <c:v>16306.02</c:v>
                </c:pt>
                <c:pt idx="7713">
                  <c:v>15518.4</c:v>
                </c:pt>
                <c:pt idx="7714">
                  <c:v>13223.82</c:v>
                </c:pt>
                <c:pt idx="7715">
                  <c:v>1388.2</c:v>
                </c:pt>
                <c:pt idx="7716">
                  <c:v>1388.2</c:v>
                </c:pt>
                <c:pt idx="7717">
                  <c:v>1388.23</c:v>
                </c:pt>
                <c:pt idx="7718">
                  <c:v>1388.23</c:v>
                </c:pt>
                <c:pt idx="7719">
                  <c:v>1390</c:v>
                </c:pt>
                <c:pt idx="7720">
                  <c:v>1390</c:v>
                </c:pt>
                <c:pt idx="7721">
                  <c:v>1391.58</c:v>
                </c:pt>
                <c:pt idx="7722">
                  <c:v>1391.58</c:v>
                </c:pt>
                <c:pt idx="7723">
                  <c:v>1396</c:v>
                </c:pt>
                <c:pt idx="7724">
                  <c:v>1397</c:v>
                </c:pt>
                <c:pt idx="7725">
                  <c:v>1397</c:v>
                </c:pt>
                <c:pt idx="7726">
                  <c:v>1400</c:v>
                </c:pt>
                <c:pt idx="7727">
                  <c:v>1400</c:v>
                </c:pt>
                <c:pt idx="7728">
                  <c:v>1400</c:v>
                </c:pt>
                <c:pt idx="7729">
                  <c:v>1400</c:v>
                </c:pt>
                <c:pt idx="7730">
                  <c:v>1400</c:v>
                </c:pt>
                <c:pt idx="7731">
                  <c:v>1400</c:v>
                </c:pt>
                <c:pt idx="7732">
                  <c:v>1400</c:v>
                </c:pt>
                <c:pt idx="7733">
                  <c:v>1400</c:v>
                </c:pt>
                <c:pt idx="7734">
                  <c:v>1400.14</c:v>
                </c:pt>
                <c:pt idx="7735">
                  <c:v>1401</c:v>
                </c:pt>
                <c:pt idx="7736">
                  <c:v>1401</c:v>
                </c:pt>
                <c:pt idx="7737">
                  <c:v>1404</c:v>
                </c:pt>
                <c:pt idx="7738">
                  <c:v>1404</c:v>
                </c:pt>
                <c:pt idx="7739">
                  <c:v>1404.02</c:v>
                </c:pt>
                <c:pt idx="7740">
                  <c:v>1404.02</c:v>
                </c:pt>
                <c:pt idx="7741">
                  <c:v>1407.03</c:v>
                </c:pt>
                <c:pt idx="7742">
                  <c:v>1407.03</c:v>
                </c:pt>
                <c:pt idx="7743">
                  <c:v>1410</c:v>
                </c:pt>
                <c:pt idx="7744">
                  <c:v>1410</c:v>
                </c:pt>
                <c:pt idx="7745">
                  <c:v>1413.7</c:v>
                </c:pt>
                <c:pt idx="7746">
                  <c:v>1413.7</c:v>
                </c:pt>
                <c:pt idx="7747">
                  <c:v>1416</c:v>
                </c:pt>
                <c:pt idx="7748">
                  <c:v>1416</c:v>
                </c:pt>
                <c:pt idx="7749">
                  <c:v>1416</c:v>
                </c:pt>
                <c:pt idx="7750">
                  <c:v>1416</c:v>
                </c:pt>
                <c:pt idx="7751">
                  <c:v>1417</c:v>
                </c:pt>
                <c:pt idx="7752">
                  <c:v>1417</c:v>
                </c:pt>
                <c:pt idx="7753">
                  <c:v>1417</c:v>
                </c:pt>
                <c:pt idx="7754">
                  <c:v>1417.22</c:v>
                </c:pt>
                <c:pt idx="7755">
                  <c:v>1417.22</c:v>
                </c:pt>
                <c:pt idx="7756">
                  <c:v>1420</c:v>
                </c:pt>
                <c:pt idx="7757">
                  <c:v>1420</c:v>
                </c:pt>
                <c:pt idx="7758">
                  <c:v>1422.43</c:v>
                </c:pt>
                <c:pt idx="7759">
                  <c:v>1422.43</c:v>
                </c:pt>
                <c:pt idx="7760">
                  <c:v>1425.12</c:v>
                </c:pt>
                <c:pt idx="7761">
                  <c:v>350000</c:v>
                </c:pt>
                <c:pt idx="7762">
                  <c:v>203465.27</c:v>
                </c:pt>
                <c:pt idx="7763">
                  <c:v>197180.97</c:v>
                </c:pt>
                <c:pt idx="7764">
                  <c:v>100000</c:v>
                </c:pt>
                <c:pt idx="7765">
                  <c:v>78880</c:v>
                </c:pt>
                <c:pt idx="7766">
                  <c:v>67014.91</c:v>
                </c:pt>
                <c:pt idx="7767">
                  <c:v>50136.59</c:v>
                </c:pt>
                <c:pt idx="7768">
                  <c:v>50000</c:v>
                </c:pt>
                <c:pt idx="7769">
                  <c:v>47926.01</c:v>
                </c:pt>
                <c:pt idx="7770">
                  <c:v>46000</c:v>
                </c:pt>
                <c:pt idx="7771">
                  <c:v>45000</c:v>
                </c:pt>
                <c:pt idx="7772">
                  <c:v>40098.129999999997</c:v>
                </c:pt>
                <c:pt idx="7773">
                  <c:v>39827.46</c:v>
                </c:pt>
                <c:pt idx="7774">
                  <c:v>36581.71</c:v>
                </c:pt>
                <c:pt idx="7775">
                  <c:v>35436</c:v>
                </c:pt>
                <c:pt idx="7776">
                  <c:v>33600</c:v>
                </c:pt>
                <c:pt idx="7777">
                  <c:v>33335.14</c:v>
                </c:pt>
                <c:pt idx="7778">
                  <c:v>32611.94</c:v>
                </c:pt>
                <c:pt idx="7779">
                  <c:v>30864</c:v>
                </c:pt>
                <c:pt idx="7780">
                  <c:v>30667.7</c:v>
                </c:pt>
                <c:pt idx="7781">
                  <c:v>30144.720000000001</c:v>
                </c:pt>
                <c:pt idx="7782">
                  <c:v>29610</c:v>
                </c:pt>
                <c:pt idx="7783">
                  <c:v>28555.15</c:v>
                </c:pt>
                <c:pt idx="7784">
                  <c:v>28461</c:v>
                </c:pt>
                <c:pt idx="7785">
                  <c:v>27976.82</c:v>
                </c:pt>
                <c:pt idx="7786">
                  <c:v>27700</c:v>
                </c:pt>
                <c:pt idx="7787">
                  <c:v>26126.73</c:v>
                </c:pt>
                <c:pt idx="7788">
                  <c:v>25455.01</c:v>
                </c:pt>
                <c:pt idx="7789">
                  <c:v>25380.79</c:v>
                </c:pt>
                <c:pt idx="7790">
                  <c:v>25001</c:v>
                </c:pt>
                <c:pt idx="7791">
                  <c:v>25000</c:v>
                </c:pt>
                <c:pt idx="7792">
                  <c:v>24922</c:v>
                </c:pt>
                <c:pt idx="7793">
                  <c:v>24782.76</c:v>
                </c:pt>
                <c:pt idx="7794">
                  <c:v>24771.96</c:v>
                </c:pt>
                <c:pt idx="7795">
                  <c:v>24690</c:v>
                </c:pt>
                <c:pt idx="7796">
                  <c:v>24614.7</c:v>
                </c:pt>
                <c:pt idx="7797">
                  <c:v>24331.59</c:v>
                </c:pt>
                <c:pt idx="7798">
                  <c:v>24216.13</c:v>
                </c:pt>
                <c:pt idx="7799">
                  <c:v>24079.439999999999</c:v>
                </c:pt>
                <c:pt idx="7800">
                  <c:v>22980.53</c:v>
                </c:pt>
                <c:pt idx="7801">
                  <c:v>22581.91</c:v>
                </c:pt>
                <c:pt idx="7802">
                  <c:v>22298</c:v>
                </c:pt>
                <c:pt idx="7803">
                  <c:v>22252.07</c:v>
                </c:pt>
                <c:pt idx="7804">
                  <c:v>21870.48</c:v>
                </c:pt>
                <c:pt idx="7805">
                  <c:v>21000.06</c:v>
                </c:pt>
                <c:pt idx="7806">
                  <c:v>20436.599999999999</c:v>
                </c:pt>
                <c:pt idx="7807">
                  <c:v>20352.060000000001</c:v>
                </c:pt>
                <c:pt idx="7808">
                  <c:v>20000</c:v>
                </c:pt>
                <c:pt idx="7809">
                  <c:v>19832.849999999999</c:v>
                </c:pt>
                <c:pt idx="7810">
                  <c:v>19706.48</c:v>
                </c:pt>
                <c:pt idx="7811">
                  <c:v>19521.7</c:v>
                </c:pt>
                <c:pt idx="7812">
                  <c:v>19507.52</c:v>
                </c:pt>
                <c:pt idx="7813">
                  <c:v>19368</c:v>
                </c:pt>
                <c:pt idx="7814">
                  <c:v>19342.25</c:v>
                </c:pt>
                <c:pt idx="7815">
                  <c:v>19094.93</c:v>
                </c:pt>
                <c:pt idx="7816">
                  <c:v>19007.39</c:v>
                </c:pt>
                <c:pt idx="7817">
                  <c:v>18580.2</c:v>
                </c:pt>
                <c:pt idx="7818">
                  <c:v>18155</c:v>
                </c:pt>
                <c:pt idx="7819">
                  <c:v>18142</c:v>
                </c:pt>
                <c:pt idx="7820">
                  <c:v>18133.060000000001</c:v>
                </c:pt>
                <c:pt idx="7821">
                  <c:v>18083.87</c:v>
                </c:pt>
                <c:pt idx="7822">
                  <c:v>17832</c:v>
                </c:pt>
                <c:pt idx="7823">
                  <c:v>17751</c:v>
                </c:pt>
                <c:pt idx="7824">
                  <c:v>17681.96</c:v>
                </c:pt>
                <c:pt idx="7825">
                  <c:v>17594.54</c:v>
                </c:pt>
                <c:pt idx="7826">
                  <c:v>17266.64</c:v>
                </c:pt>
                <c:pt idx="7827">
                  <c:v>16935</c:v>
                </c:pt>
                <c:pt idx="7828">
                  <c:v>16889.919999999998</c:v>
                </c:pt>
                <c:pt idx="7829">
                  <c:v>16851.580000000002</c:v>
                </c:pt>
                <c:pt idx="7830">
                  <c:v>16707.080000000002</c:v>
                </c:pt>
                <c:pt idx="7831">
                  <c:v>16699.14</c:v>
                </c:pt>
                <c:pt idx="7832">
                  <c:v>16479</c:v>
                </c:pt>
                <c:pt idx="7833">
                  <c:v>16343.28</c:v>
                </c:pt>
                <c:pt idx="7834">
                  <c:v>16132</c:v>
                </c:pt>
                <c:pt idx="7835">
                  <c:v>15909.6</c:v>
                </c:pt>
                <c:pt idx="7836">
                  <c:v>15829.1</c:v>
                </c:pt>
                <c:pt idx="7837">
                  <c:v>15523.46</c:v>
                </c:pt>
                <c:pt idx="7838">
                  <c:v>15003</c:v>
                </c:pt>
                <c:pt idx="7839">
                  <c:v>15000</c:v>
                </c:pt>
                <c:pt idx="7840">
                  <c:v>14998</c:v>
                </c:pt>
                <c:pt idx="7841">
                  <c:v>14874.59</c:v>
                </c:pt>
                <c:pt idx="7842">
                  <c:v>14705.27</c:v>
                </c:pt>
                <c:pt idx="7843">
                  <c:v>14696.44</c:v>
                </c:pt>
                <c:pt idx="7844">
                  <c:v>14650.75</c:v>
                </c:pt>
                <c:pt idx="7845">
                  <c:v>14570.69</c:v>
                </c:pt>
                <c:pt idx="7846">
                  <c:v>14526</c:v>
                </c:pt>
                <c:pt idx="7847">
                  <c:v>14454</c:v>
                </c:pt>
                <c:pt idx="7848">
                  <c:v>14376.22</c:v>
                </c:pt>
                <c:pt idx="7849">
                  <c:v>14370.44</c:v>
                </c:pt>
                <c:pt idx="7850">
                  <c:v>14358</c:v>
                </c:pt>
                <c:pt idx="7851">
                  <c:v>14303.54</c:v>
                </c:pt>
                <c:pt idx="7852">
                  <c:v>14270.47</c:v>
                </c:pt>
                <c:pt idx="7853">
                  <c:v>14132.93</c:v>
                </c:pt>
                <c:pt idx="7854">
                  <c:v>14035.41</c:v>
                </c:pt>
                <c:pt idx="7855">
                  <c:v>13903.26</c:v>
                </c:pt>
                <c:pt idx="7856">
                  <c:v>13815.01</c:v>
                </c:pt>
                <c:pt idx="7857">
                  <c:v>13754.4</c:v>
                </c:pt>
                <c:pt idx="7858">
                  <c:v>13599.77</c:v>
                </c:pt>
                <c:pt idx="7859">
                  <c:v>13497</c:v>
                </c:pt>
                <c:pt idx="7860">
                  <c:v>13492.66</c:v>
                </c:pt>
                <c:pt idx="7861">
                  <c:v>13431.16</c:v>
                </c:pt>
                <c:pt idx="7862">
                  <c:v>13367.4</c:v>
                </c:pt>
                <c:pt idx="7863">
                  <c:v>13296</c:v>
                </c:pt>
                <c:pt idx="7864">
                  <c:v>13235.88</c:v>
                </c:pt>
                <c:pt idx="7865">
                  <c:v>13192.24</c:v>
                </c:pt>
                <c:pt idx="7866">
                  <c:v>13173.69</c:v>
                </c:pt>
                <c:pt idx="7867">
                  <c:v>13172.29</c:v>
                </c:pt>
                <c:pt idx="7868">
                  <c:v>13124.58</c:v>
                </c:pt>
                <c:pt idx="7869">
                  <c:v>13121.97</c:v>
                </c:pt>
                <c:pt idx="7870">
                  <c:v>13079.83</c:v>
                </c:pt>
                <c:pt idx="7871">
                  <c:v>13067.5</c:v>
                </c:pt>
                <c:pt idx="7872">
                  <c:v>13054.37</c:v>
                </c:pt>
                <c:pt idx="7873">
                  <c:v>12980.33</c:v>
                </c:pt>
                <c:pt idx="7874">
                  <c:v>12960.05</c:v>
                </c:pt>
                <c:pt idx="7875">
                  <c:v>12907.64</c:v>
                </c:pt>
                <c:pt idx="7876">
                  <c:v>12809.24</c:v>
                </c:pt>
                <c:pt idx="7877">
                  <c:v>1425.12</c:v>
                </c:pt>
                <c:pt idx="7878">
                  <c:v>1425.31</c:v>
                </c:pt>
                <c:pt idx="7879">
                  <c:v>1425.31</c:v>
                </c:pt>
                <c:pt idx="7880">
                  <c:v>1427.55</c:v>
                </c:pt>
                <c:pt idx="7881">
                  <c:v>1427.55</c:v>
                </c:pt>
                <c:pt idx="7882">
                  <c:v>1427.98</c:v>
                </c:pt>
                <c:pt idx="7883">
                  <c:v>1427.98</c:v>
                </c:pt>
                <c:pt idx="7884">
                  <c:v>1428.68</c:v>
                </c:pt>
                <c:pt idx="7885">
                  <c:v>1428.68</c:v>
                </c:pt>
                <c:pt idx="7886">
                  <c:v>1430</c:v>
                </c:pt>
                <c:pt idx="7887">
                  <c:v>1430</c:v>
                </c:pt>
                <c:pt idx="7888">
                  <c:v>1430</c:v>
                </c:pt>
                <c:pt idx="7889">
                  <c:v>1430</c:v>
                </c:pt>
                <c:pt idx="7890">
                  <c:v>1435.01</c:v>
                </c:pt>
                <c:pt idx="7891">
                  <c:v>1435.01</c:v>
                </c:pt>
                <c:pt idx="7892">
                  <c:v>1442</c:v>
                </c:pt>
                <c:pt idx="7893">
                  <c:v>1442</c:v>
                </c:pt>
                <c:pt idx="7894">
                  <c:v>1447.5</c:v>
                </c:pt>
                <c:pt idx="7895">
                  <c:v>1450</c:v>
                </c:pt>
                <c:pt idx="7896">
                  <c:v>1450</c:v>
                </c:pt>
                <c:pt idx="7897">
                  <c:v>1450</c:v>
                </c:pt>
                <c:pt idx="7898">
                  <c:v>1450</c:v>
                </c:pt>
                <c:pt idx="7899">
                  <c:v>1450</c:v>
                </c:pt>
                <c:pt idx="7900">
                  <c:v>1451.56</c:v>
                </c:pt>
                <c:pt idx="7901">
                  <c:v>1451.56</c:v>
                </c:pt>
                <c:pt idx="7902">
                  <c:v>1452.26</c:v>
                </c:pt>
                <c:pt idx="7903">
                  <c:v>1452.26</c:v>
                </c:pt>
                <c:pt idx="7904">
                  <c:v>1466</c:v>
                </c:pt>
                <c:pt idx="7905">
                  <c:v>1466</c:v>
                </c:pt>
                <c:pt idx="7906">
                  <c:v>1466</c:v>
                </c:pt>
                <c:pt idx="7907">
                  <c:v>1466</c:v>
                </c:pt>
                <c:pt idx="7908">
                  <c:v>1466</c:v>
                </c:pt>
                <c:pt idx="7909">
                  <c:v>1470</c:v>
                </c:pt>
                <c:pt idx="7910">
                  <c:v>1470</c:v>
                </c:pt>
                <c:pt idx="7911">
                  <c:v>1471.87</c:v>
                </c:pt>
                <c:pt idx="7912">
                  <c:v>1471.87</c:v>
                </c:pt>
                <c:pt idx="7913">
                  <c:v>1472</c:v>
                </c:pt>
                <c:pt idx="7914">
                  <c:v>1475.91</c:v>
                </c:pt>
                <c:pt idx="7915">
                  <c:v>1475.91</c:v>
                </c:pt>
                <c:pt idx="7916">
                  <c:v>1479.84</c:v>
                </c:pt>
                <c:pt idx="7917">
                  <c:v>1479.84</c:v>
                </c:pt>
                <c:pt idx="7918">
                  <c:v>1480</c:v>
                </c:pt>
                <c:pt idx="7919">
                  <c:v>1480</c:v>
                </c:pt>
                <c:pt idx="7920">
                  <c:v>1480</c:v>
                </c:pt>
                <c:pt idx="7921">
                  <c:v>1480</c:v>
                </c:pt>
                <c:pt idx="7922">
                  <c:v>1489</c:v>
                </c:pt>
                <c:pt idx="7923">
                  <c:v>1489</c:v>
                </c:pt>
                <c:pt idx="7924">
                  <c:v>1489</c:v>
                </c:pt>
                <c:pt idx="7925">
                  <c:v>1490.34</c:v>
                </c:pt>
                <c:pt idx="7926">
                  <c:v>1490.34</c:v>
                </c:pt>
                <c:pt idx="7927">
                  <c:v>1492</c:v>
                </c:pt>
                <c:pt idx="7928">
                  <c:v>1492</c:v>
                </c:pt>
                <c:pt idx="7929">
                  <c:v>1492</c:v>
                </c:pt>
                <c:pt idx="7930">
                  <c:v>1496</c:v>
                </c:pt>
                <c:pt idx="7931">
                  <c:v>1496</c:v>
                </c:pt>
                <c:pt idx="7932">
                  <c:v>1496.52</c:v>
                </c:pt>
                <c:pt idx="7933">
                  <c:v>1496.52</c:v>
                </c:pt>
                <c:pt idx="7934">
                  <c:v>1497.1</c:v>
                </c:pt>
                <c:pt idx="7935">
                  <c:v>1497.1</c:v>
                </c:pt>
                <c:pt idx="7936">
                  <c:v>1497.1</c:v>
                </c:pt>
                <c:pt idx="7937">
                  <c:v>1500</c:v>
                </c:pt>
                <c:pt idx="7938">
                  <c:v>1500</c:v>
                </c:pt>
                <c:pt idx="7939">
                  <c:v>1500</c:v>
                </c:pt>
                <c:pt idx="7940">
                  <c:v>1500</c:v>
                </c:pt>
                <c:pt idx="7941">
                  <c:v>1500</c:v>
                </c:pt>
                <c:pt idx="7942">
                  <c:v>1500</c:v>
                </c:pt>
                <c:pt idx="7943">
                  <c:v>1500</c:v>
                </c:pt>
                <c:pt idx="7944">
                  <c:v>1500</c:v>
                </c:pt>
                <c:pt idx="7945">
                  <c:v>1500</c:v>
                </c:pt>
                <c:pt idx="7946">
                  <c:v>1500</c:v>
                </c:pt>
                <c:pt idx="7947">
                  <c:v>1500</c:v>
                </c:pt>
                <c:pt idx="7948">
                  <c:v>1500</c:v>
                </c:pt>
                <c:pt idx="7949">
                  <c:v>1500</c:v>
                </c:pt>
                <c:pt idx="7950">
                  <c:v>1500</c:v>
                </c:pt>
                <c:pt idx="7951">
                  <c:v>1500</c:v>
                </c:pt>
                <c:pt idx="7952">
                  <c:v>1500</c:v>
                </c:pt>
                <c:pt idx="7953">
                  <c:v>1500</c:v>
                </c:pt>
                <c:pt idx="7954">
                  <c:v>1500</c:v>
                </c:pt>
                <c:pt idx="7955">
                  <c:v>1500</c:v>
                </c:pt>
                <c:pt idx="7956">
                  <c:v>1500</c:v>
                </c:pt>
                <c:pt idx="7957">
                  <c:v>1500</c:v>
                </c:pt>
                <c:pt idx="7958">
                  <c:v>1500</c:v>
                </c:pt>
                <c:pt idx="7959">
                  <c:v>1500</c:v>
                </c:pt>
                <c:pt idx="7960">
                  <c:v>1500</c:v>
                </c:pt>
                <c:pt idx="7961">
                  <c:v>1500</c:v>
                </c:pt>
                <c:pt idx="7962">
                  <c:v>1500</c:v>
                </c:pt>
                <c:pt idx="7963">
                  <c:v>1500</c:v>
                </c:pt>
                <c:pt idx="7964">
                  <c:v>1500</c:v>
                </c:pt>
                <c:pt idx="7965">
                  <c:v>1500</c:v>
                </c:pt>
                <c:pt idx="7966">
                  <c:v>1500</c:v>
                </c:pt>
                <c:pt idx="7967">
                  <c:v>1500</c:v>
                </c:pt>
                <c:pt idx="7968">
                  <c:v>1500</c:v>
                </c:pt>
                <c:pt idx="7969">
                  <c:v>1500</c:v>
                </c:pt>
                <c:pt idx="7970">
                  <c:v>1500</c:v>
                </c:pt>
                <c:pt idx="7971">
                  <c:v>1500</c:v>
                </c:pt>
                <c:pt idx="7972">
                  <c:v>1500</c:v>
                </c:pt>
                <c:pt idx="7973">
                  <c:v>1500</c:v>
                </c:pt>
                <c:pt idx="7974">
                  <c:v>1500</c:v>
                </c:pt>
                <c:pt idx="7975">
                  <c:v>1500</c:v>
                </c:pt>
                <c:pt idx="7976">
                  <c:v>1500</c:v>
                </c:pt>
                <c:pt idx="7977">
                  <c:v>1500</c:v>
                </c:pt>
                <c:pt idx="7978">
                  <c:v>1500</c:v>
                </c:pt>
                <c:pt idx="7979">
                  <c:v>1500</c:v>
                </c:pt>
                <c:pt idx="7980">
                  <c:v>1500</c:v>
                </c:pt>
                <c:pt idx="7981">
                  <c:v>1500</c:v>
                </c:pt>
                <c:pt idx="7982">
                  <c:v>1501</c:v>
                </c:pt>
                <c:pt idx="7983">
                  <c:v>1501</c:v>
                </c:pt>
                <c:pt idx="7984">
                  <c:v>1501</c:v>
                </c:pt>
                <c:pt idx="7985">
                  <c:v>1501</c:v>
                </c:pt>
                <c:pt idx="7986">
                  <c:v>1501</c:v>
                </c:pt>
                <c:pt idx="7987">
                  <c:v>1501</c:v>
                </c:pt>
                <c:pt idx="7988">
                  <c:v>1503.4</c:v>
                </c:pt>
                <c:pt idx="7989">
                  <c:v>1503.4</c:v>
                </c:pt>
                <c:pt idx="7990">
                  <c:v>1506</c:v>
                </c:pt>
                <c:pt idx="7991">
                  <c:v>1506</c:v>
                </c:pt>
                <c:pt idx="7992">
                  <c:v>1510</c:v>
                </c:pt>
                <c:pt idx="7993">
                  <c:v>1510</c:v>
                </c:pt>
                <c:pt idx="7994">
                  <c:v>1510</c:v>
                </c:pt>
                <c:pt idx="7995">
                  <c:v>1510</c:v>
                </c:pt>
                <c:pt idx="7996">
                  <c:v>1510</c:v>
                </c:pt>
                <c:pt idx="7997">
                  <c:v>1510</c:v>
                </c:pt>
                <c:pt idx="7998">
                  <c:v>1510.68</c:v>
                </c:pt>
                <c:pt idx="7999">
                  <c:v>1510.68</c:v>
                </c:pt>
                <c:pt idx="8000">
                  <c:v>27933.84</c:v>
                </c:pt>
                <c:pt idx="8001">
                  <c:v>14597.76</c:v>
                </c:pt>
                <c:pt idx="8002">
                  <c:v>1513.11</c:v>
                </c:pt>
                <c:pt idx="8003">
                  <c:v>1513.11</c:v>
                </c:pt>
                <c:pt idx="8004">
                  <c:v>1513.72</c:v>
                </c:pt>
                <c:pt idx="8005">
                  <c:v>1513.72</c:v>
                </c:pt>
                <c:pt idx="8006">
                  <c:v>1514.15</c:v>
                </c:pt>
                <c:pt idx="8007">
                  <c:v>1514.15</c:v>
                </c:pt>
                <c:pt idx="8008">
                  <c:v>1519.62</c:v>
                </c:pt>
                <c:pt idx="8009">
                  <c:v>1519.62</c:v>
                </c:pt>
                <c:pt idx="8010">
                  <c:v>1520</c:v>
                </c:pt>
                <c:pt idx="8011">
                  <c:v>1520</c:v>
                </c:pt>
                <c:pt idx="8012">
                  <c:v>1520.44</c:v>
                </c:pt>
                <c:pt idx="8013">
                  <c:v>1520.44</c:v>
                </c:pt>
                <c:pt idx="8014">
                  <c:v>1524</c:v>
                </c:pt>
                <c:pt idx="8015">
                  <c:v>1524</c:v>
                </c:pt>
                <c:pt idx="8016">
                  <c:v>1525.03</c:v>
                </c:pt>
                <c:pt idx="8017">
                  <c:v>1525.03</c:v>
                </c:pt>
                <c:pt idx="8018">
                  <c:v>1530</c:v>
                </c:pt>
                <c:pt idx="8019">
                  <c:v>1530</c:v>
                </c:pt>
                <c:pt idx="8020">
                  <c:v>1536</c:v>
                </c:pt>
                <c:pt idx="8021">
                  <c:v>1536</c:v>
                </c:pt>
                <c:pt idx="8022">
                  <c:v>1536</c:v>
                </c:pt>
                <c:pt idx="8023">
                  <c:v>1536</c:v>
                </c:pt>
                <c:pt idx="8024">
                  <c:v>1536</c:v>
                </c:pt>
                <c:pt idx="8025">
                  <c:v>1536</c:v>
                </c:pt>
                <c:pt idx="8026">
                  <c:v>1536</c:v>
                </c:pt>
                <c:pt idx="8027">
                  <c:v>1536</c:v>
                </c:pt>
                <c:pt idx="8028">
                  <c:v>1536</c:v>
                </c:pt>
                <c:pt idx="8029">
                  <c:v>1536</c:v>
                </c:pt>
                <c:pt idx="8030">
                  <c:v>1536</c:v>
                </c:pt>
                <c:pt idx="8031">
                  <c:v>1536</c:v>
                </c:pt>
                <c:pt idx="8032">
                  <c:v>1536</c:v>
                </c:pt>
                <c:pt idx="8033">
                  <c:v>1536</c:v>
                </c:pt>
                <c:pt idx="8034">
                  <c:v>15544.99</c:v>
                </c:pt>
                <c:pt idx="8035">
                  <c:v>1536</c:v>
                </c:pt>
                <c:pt idx="8036">
                  <c:v>1536</c:v>
                </c:pt>
                <c:pt idx="8037">
                  <c:v>1536</c:v>
                </c:pt>
                <c:pt idx="8038">
                  <c:v>1536</c:v>
                </c:pt>
                <c:pt idx="8039">
                  <c:v>1536</c:v>
                </c:pt>
                <c:pt idx="8040">
                  <c:v>1536</c:v>
                </c:pt>
                <c:pt idx="8041">
                  <c:v>1536</c:v>
                </c:pt>
                <c:pt idx="8042">
                  <c:v>1536</c:v>
                </c:pt>
                <c:pt idx="8043">
                  <c:v>1536</c:v>
                </c:pt>
                <c:pt idx="8044">
                  <c:v>1536</c:v>
                </c:pt>
                <c:pt idx="8045">
                  <c:v>1536</c:v>
                </c:pt>
                <c:pt idx="8046">
                  <c:v>1536</c:v>
                </c:pt>
                <c:pt idx="8047">
                  <c:v>1536</c:v>
                </c:pt>
                <c:pt idx="8048">
                  <c:v>1536</c:v>
                </c:pt>
                <c:pt idx="8049">
                  <c:v>1536</c:v>
                </c:pt>
                <c:pt idx="8050">
                  <c:v>1536</c:v>
                </c:pt>
                <c:pt idx="8051">
                  <c:v>1536</c:v>
                </c:pt>
                <c:pt idx="8052">
                  <c:v>1536</c:v>
                </c:pt>
                <c:pt idx="8053">
                  <c:v>1536</c:v>
                </c:pt>
                <c:pt idx="8054">
                  <c:v>1536</c:v>
                </c:pt>
                <c:pt idx="8055">
                  <c:v>1537</c:v>
                </c:pt>
                <c:pt idx="8056">
                  <c:v>1537</c:v>
                </c:pt>
                <c:pt idx="8057">
                  <c:v>1537</c:v>
                </c:pt>
                <c:pt idx="8058">
                  <c:v>1537</c:v>
                </c:pt>
                <c:pt idx="8059">
                  <c:v>1537</c:v>
                </c:pt>
                <c:pt idx="8060">
                  <c:v>1537</c:v>
                </c:pt>
                <c:pt idx="8061">
                  <c:v>1537</c:v>
                </c:pt>
                <c:pt idx="8062">
                  <c:v>1537</c:v>
                </c:pt>
                <c:pt idx="8063">
                  <c:v>1538</c:v>
                </c:pt>
                <c:pt idx="8064">
                  <c:v>1538</c:v>
                </c:pt>
                <c:pt idx="8065">
                  <c:v>1540</c:v>
                </c:pt>
                <c:pt idx="8066">
                  <c:v>1540</c:v>
                </c:pt>
                <c:pt idx="8067">
                  <c:v>1542</c:v>
                </c:pt>
                <c:pt idx="8068">
                  <c:v>35545.4</c:v>
                </c:pt>
                <c:pt idx="8069">
                  <c:v>35100</c:v>
                </c:pt>
                <c:pt idx="8070">
                  <c:v>33563.21</c:v>
                </c:pt>
                <c:pt idx="8071">
                  <c:v>30817.46</c:v>
                </c:pt>
                <c:pt idx="8072">
                  <c:v>30249.64</c:v>
                </c:pt>
                <c:pt idx="8073">
                  <c:v>19739.439999999999</c:v>
                </c:pt>
                <c:pt idx="8074">
                  <c:v>19652.55</c:v>
                </c:pt>
                <c:pt idx="8075">
                  <c:v>16463.400000000001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47C-43C1-A66A-7A2487B6E7D3}"/>
            </c:ext>
          </c:extLst>
        </c:ser>
        <c:ser>
          <c:idx val="1"/>
          <c:order val="1"/>
          <c:tx>
            <c:v>Cluster 0.0</c:v>
          </c:tx>
          <c:spPr>
            <a:ln w="28575">
              <a:noFill/>
            </a:ln>
          </c:spPr>
          <c:marker>
            <c:symbol val="x"/>
            <c:size val="5"/>
            <c:spPr>
              <a:solidFill>
                <a:schemeClr val="accent5">
                  <a:lumMod val="75000"/>
                </a:schemeClr>
              </a:solidFill>
              <a:ln>
                <a:solidFill>
                  <a:schemeClr val="accent6">
                    <a:lumMod val="60000"/>
                    <a:lumOff val="40000"/>
                    <a:alpha val="79000"/>
                  </a:schemeClr>
                </a:solidFill>
              </a:ln>
            </c:spPr>
          </c:marker>
          <c:xVal>
            <c:numRef>
              <c:f>'https://d.docs.live.net/68dc711872bb07c2/Desktop/[total_cost_by_accident_date_and_cluster_with_chart (1).xlsx]Sheet1'!$C$6:$C$8112</c:f>
              <c:numCache>
                <c:formatCode>General</c:formatCode>
                <c:ptCount val="8107"/>
                <c:pt idx="0">
                  <c:v>45089</c:v>
                </c:pt>
                <c:pt idx="1">
                  <c:v>44835</c:v>
                </c:pt>
                <c:pt idx="2">
                  <c:v>44787</c:v>
                </c:pt>
                <c:pt idx="3">
                  <c:v>45036</c:v>
                </c:pt>
                <c:pt idx="4">
                  <c:v>45009</c:v>
                </c:pt>
                <c:pt idx="5">
                  <c:v>44966</c:v>
                </c:pt>
                <c:pt idx="6">
                  <c:v>45034</c:v>
                </c:pt>
                <c:pt idx="7">
                  <c:v>44987</c:v>
                </c:pt>
                <c:pt idx="8">
                  <c:v>44886</c:v>
                </c:pt>
                <c:pt idx="9">
                  <c:v>45103</c:v>
                </c:pt>
                <c:pt idx="10">
                  <c:v>44824</c:v>
                </c:pt>
                <c:pt idx="11">
                  <c:v>44881</c:v>
                </c:pt>
                <c:pt idx="12">
                  <c:v>44913</c:v>
                </c:pt>
                <c:pt idx="13">
                  <c:v>44759</c:v>
                </c:pt>
                <c:pt idx="14">
                  <c:v>44839</c:v>
                </c:pt>
                <c:pt idx="15">
                  <c:v>44909</c:v>
                </c:pt>
                <c:pt idx="16">
                  <c:v>44982</c:v>
                </c:pt>
                <c:pt idx="17">
                  <c:v>45099</c:v>
                </c:pt>
                <c:pt idx="18">
                  <c:v>44943</c:v>
                </c:pt>
                <c:pt idx="19">
                  <c:v>45098</c:v>
                </c:pt>
                <c:pt idx="20">
                  <c:v>45028</c:v>
                </c:pt>
                <c:pt idx="21">
                  <c:v>45076</c:v>
                </c:pt>
                <c:pt idx="22">
                  <c:v>44897</c:v>
                </c:pt>
                <c:pt idx="23">
                  <c:v>44787</c:v>
                </c:pt>
                <c:pt idx="24">
                  <c:v>44784</c:v>
                </c:pt>
                <c:pt idx="25">
                  <c:v>44888</c:v>
                </c:pt>
                <c:pt idx="26">
                  <c:v>44890</c:v>
                </c:pt>
                <c:pt idx="27">
                  <c:v>44888</c:v>
                </c:pt>
                <c:pt idx="28">
                  <c:v>45044</c:v>
                </c:pt>
                <c:pt idx="29">
                  <c:v>45086</c:v>
                </c:pt>
                <c:pt idx="30">
                  <c:v>44965</c:v>
                </c:pt>
                <c:pt idx="31">
                  <c:v>45021</c:v>
                </c:pt>
                <c:pt idx="32">
                  <c:v>44848</c:v>
                </c:pt>
                <c:pt idx="33">
                  <c:v>45002</c:v>
                </c:pt>
                <c:pt idx="34">
                  <c:v>44869</c:v>
                </c:pt>
                <c:pt idx="35">
                  <c:v>44901</c:v>
                </c:pt>
                <c:pt idx="36">
                  <c:v>44984</c:v>
                </c:pt>
                <c:pt idx="37">
                  <c:v>45077</c:v>
                </c:pt>
                <c:pt idx="38">
                  <c:v>45089</c:v>
                </c:pt>
                <c:pt idx="39">
                  <c:v>44957</c:v>
                </c:pt>
                <c:pt idx="40">
                  <c:v>44957</c:v>
                </c:pt>
                <c:pt idx="41">
                  <c:v>45041</c:v>
                </c:pt>
                <c:pt idx="42">
                  <c:v>45014</c:v>
                </c:pt>
                <c:pt idx="43">
                  <c:v>44911</c:v>
                </c:pt>
                <c:pt idx="44">
                  <c:v>44804</c:v>
                </c:pt>
                <c:pt idx="45">
                  <c:v>44872</c:v>
                </c:pt>
                <c:pt idx="46">
                  <c:v>45106</c:v>
                </c:pt>
                <c:pt idx="47">
                  <c:v>45065</c:v>
                </c:pt>
                <c:pt idx="48">
                  <c:v>44865</c:v>
                </c:pt>
                <c:pt idx="49">
                  <c:v>44921</c:v>
                </c:pt>
                <c:pt idx="50">
                  <c:v>44944</c:v>
                </c:pt>
                <c:pt idx="51">
                  <c:v>45077</c:v>
                </c:pt>
                <c:pt idx="52">
                  <c:v>44979</c:v>
                </c:pt>
                <c:pt idx="53">
                  <c:v>45031</c:v>
                </c:pt>
                <c:pt idx="54">
                  <c:v>44925</c:v>
                </c:pt>
                <c:pt idx="55">
                  <c:v>44908</c:v>
                </c:pt>
                <c:pt idx="56">
                  <c:v>44972</c:v>
                </c:pt>
                <c:pt idx="57">
                  <c:v>44786</c:v>
                </c:pt>
                <c:pt idx="58">
                  <c:v>44891</c:v>
                </c:pt>
                <c:pt idx="59">
                  <c:v>45028</c:v>
                </c:pt>
                <c:pt idx="60">
                  <c:v>44948</c:v>
                </c:pt>
                <c:pt idx="61">
                  <c:v>44784</c:v>
                </c:pt>
                <c:pt idx="62">
                  <c:v>44941</c:v>
                </c:pt>
                <c:pt idx="63">
                  <c:v>44781</c:v>
                </c:pt>
                <c:pt idx="64">
                  <c:v>45021</c:v>
                </c:pt>
                <c:pt idx="65">
                  <c:v>44756</c:v>
                </c:pt>
                <c:pt idx="66">
                  <c:v>44902</c:v>
                </c:pt>
                <c:pt idx="67">
                  <c:v>45076</c:v>
                </c:pt>
                <c:pt idx="68">
                  <c:v>44928</c:v>
                </c:pt>
                <c:pt idx="69">
                  <c:v>44795</c:v>
                </c:pt>
                <c:pt idx="70">
                  <c:v>44968</c:v>
                </c:pt>
                <c:pt idx="71">
                  <c:v>44894</c:v>
                </c:pt>
                <c:pt idx="72">
                  <c:v>44993</c:v>
                </c:pt>
                <c:pt idx="73">
                  <c:v>44996</c:v>
                </c:pt>
                <c:pt idx="74">
                  <c:v>44936</c:v>
                </c:pt>
                <c:pt idx="75">
                  <c:v>44952</c:v>
                </c:pt>
                <c:pt idx="76">
                  <c:v>44846</c:v>
                </c:pt>
                <c:pt idx="77">
                  <c:v>44769</c:v>
                </c:pt>
                <c:pt idx="78">
                  <c:v>44888</c:v>
                </c:pt>
                <c:pt idx="79">
                  <c:v>44794</c:v>
                </c:pt>
                <c:pt idx="80">
                  <c:v>45017</c:v>
                </c:pt>
                <c:pt idx="81">
                  <c:v>44747</c:v>
                </c:pt>
                <c:pt idx="82">
                  <c:v>44877</c:v>
                </c:pt>
                <c:pt idx="83">
                  <c:v>45050</c:v>
                </c:pt>
                <c:pt idx="84">
                  <c:v>44910</c:v>
                </c:pt>
                <c:pt idx="85">
                  <c:v>45045</c:v>
                </c:pt>
                <c:pt idx="86">
                  <c:v>44929</c:v>
                </c:pt>
                <c:pt idx="87">
                  <c:v>45036</c:v>
                </c:pt>
                <c:pt idx="88">
                  <c:v>45034</c:v>
                </c:pt>
                <c:pt idx="89">
                  <c:v>44763</c:v>
                </c:pt>
                <c:pt idx="90">
                  <c:v>44964</c:v>
                </c:pt>
                <c:pt idx="91">
                  <c:v>44928</c:v>
                </c:pt>
                <c:pt idx="92">
                  <c:v>44892</c:v>
                </c:pt>
                <c:pt idx="93">
                  <c:v>44870</c:v>
                </c:pt>
                <c:pt idx="94">
                  <c:v>44869</c:v>
                </c:pt>
                <c:pt idx="95">
                  <c:v>44812</c:v>
                </c:pt>
                <c:pt idx="96">
                  <c:v>44997</c:v>
                </c:pt>
                <c:pt idx="97">
                  <c:v>44974</c:v>
                </c:pt>
                <c:pt idx="98">
                  <c:v>45050</c:v>
                </c:pt>
                <c:pt idx="99">
                  <c:v>45021</c:v>
                </c:pt>
                <c:pt idx="100">
                  <c:v>44919</c:v>
                </c:pt>
                <c:pt idx="101">
                  <c:v>44859</c:v>
                </c:pt>
                <c:pt idx="102">
                  <c:v>45020</c:v>
                </c:pt>
                <c:pt idx="103">
                  <c:v>44865</c:v>
                </c:pt>
                <c:pt idx="104">
                  <c:v>45056</c:v>
                </c:pt>
                <c:pt idx="105">
                  <c:v>44792</c:v>
                </c:pt>
                <c:pt idx="106">
                  <c:v>44792</c:v>
                </c:pt>
                <c:pt idx="107">
                  <c:v>44778</c:v>
                </c:pt>
                <c:pt idx="108">
                  <c:v>44834</c:v>
                </c:pt>
                <c:pt idx="109">
                  <c:v>45003</c:v>
                </c:pt>
                <c:pt idx="110">
                  <c:v>45068</c:v>
                </c:pt>
                <c:pt idx="111">
                  <c:v>45032</c:v>
                </c:pt>
                <c:pt idx="112">
                  <c:v>44743</c:v>
                </c:pt>
                <c:pt idx="113">
                  <c:v>44994</c:v>
                </c:pt>
                <c:pt idx="114">
                  <c:v>44862</c:v>
                </c:pt>
                <c:pt idx="115">
                  <c:v>44986</c:v>
                </c:pt>
                <c:pt idx="116">
                  <c:v>44784</c:v>
                </c:pt>
                <c:pt idx="117">
                  <c:v>44931</c:v>
                </c:pt>
                <c:pt idx="118">
                  <c:v>44954</c:v>
                </c:pt>
                <c:pt idx="119">
                  <c:v>44865</c:v>
                </c:pt>
                <c:pt idx="120">
                  <c:v>45018</c:v>
                </c:pt>
                <c:pt idx="121">
                  <c:v>44904</c:v>
                </c:pt>
                <c:pt idx="122">
                  <c:v>45034</c:v>
                </c:pt>
                <c:pt idx="123">
                  <c:v>44829</c:v>
                </c:pt>
                <c:pt idx="124">
                  <c:v>44822</c:v>
                </c:pt>
                <c:pt idx="125">
                  <c:v>44821</c:v>
                </c:pt>
                <c:pt idx="126">
                  <c:v>44750</c:v>
                </c:pt>
                <c:pt idx="127">
                  <c:v>44757</c:v>
                </c:pt>
                <c:pt idx="128">
                  <c:v>45033</c:v>
                </c:pt>
                <c:pt idx="129">
                  <c:v>44999</c:v>
                </c:pt>
                <c:pt idx="130">
                  <c:v>45002</c:v>
                </c:pt>
                <c:pt idx="131">
                  <c:v>44750</c:v>
                </c:pt>
                <c:pt idx="132">
                  <c:v>45060</c:v>
                </c:pt>
                <c:pt idx="133">
                  <c:v>45002</c:v>
                </c:pt>
                <c:pt idx="134">
                  <c:v>45101</c:v>
                </c:pt>
                <c:pt idx="135">
                  <c:v>45037</c:v>
                </c:pt>
                <c:pt idx="136">
                  <c:v>44792</c:v>
                </c:pt>
                <c:pt idx="137">
                  <c:v>44994</c:v>
                </c:pt>
                <c:pt idx="138">
                  <c:v>44743</c:v>
                </c:pt>
                <c:pt idx="139">
                  <c:v>44980</c:v>
                </c:pt>
                <c:pt idx="140">
                  <c:v>44779</c:v>
                </c:pt>
                <c:pt idx="141">
                  <c:v>44962</c:v>
                </c:pt>
                <c:pt idx="142">
                  <c:v>44781</c:v>
                </c:pt>
                <c:pt idx="143">
                  <c:v>45069</c:v>
                </c:pt>
                <c:pt idx="144">
                  <c:v>45092</c:v>
                </c:pt>
                <c:pt idx="145">
                  <c:v>44958</c:v>
                </c:pt>
                <c:pt idx="146">
                  <c:v>44997</c:v>
                </c:pt>
                <c:pt idx="147">
                  <c:v>44939</c:v>
                </c:pt>
                <c:pt idx="148">
                  <c:v>45061</c:v>
                </c:pt>
                <c:pt idx="149">
                  <c:v>44907</c:v>
                </c:pt>
                <c:pt idx="150">
                  <c:v>44983</c:v>
                </c:pt>
                <c:pt idx="151">
                  <c:v>44810</c:v>
                </c:pt>
                <c:pt idx="152">
                  <c:v>45001</c:v>
                </c:pt>
                <c:pt idx="153">
                  <c:v>44747</c:v>
                </c:pt>
                <c:pt idx="154">
                  <c:v>44865</c:v>
                </c:pt>
                <c:pt idx="155">
                  <c:v>45036</c:v>
                </c:pt>
                <c:pt idx="156">
                  <c:v>45068</c:v>
                </c:pt>
                <c:pt idx="157">
                  <c:v>44983</c:v>
                </c:pt>
                <c:pt idx="158">
                  <c:v>44894</c:v>
                </c:pt>
                <c:pt idx="159">
                  <c:v>44811</c:v>
                </c:pt>
                <c:pt idx="160">
                  <c:v>44974</c:v>
                </c:pt>
                <c:pt idx="161">
                  <c:v>45058</c:v>
                </c:pt>
                <c:pt idx="162">
                  <c:v>44914</c:v>
                </c:pt>
                <c:pt idx="163">
                  <c:v>45045</c:v>
                </c:pt>
                <c:pt idx="164">
                  <c:v>44806</c:v>
                </c:pt>
                <c:pt idx="165">
                  <c:v>45000</c:v>
                </c:pt>
                <c:pt idx="166">
                  <c:v>44950</c:v>
                </c:pt>
                <c:pt idx="167">
                  <c:v>44886</c:v>
                </c:pt>
                <c:pt idx="168">
                  <c:v>44995</c:v>
                </c:pt>
                <c:pt idx="169">
                  <c:v>45012</c:v>
                </c:pt>
                <c:pt idx="170">
                  <c:v>44955</c:v>
                </c:pt>
                <c:pt idx="171">
                  <c:v>45086</c:v>
                </c:pt>
                <c:pt idx="172">
                  <c:v>45025</c:v>
                </c:pt>
                <c:pt idx="173">
                  <c:v>45079</c:v>
                </c:pt>
                <c:pt idx="174">
                  <c:v>44888</c:v>
                </c:pt>
                <c:pt idx="175">
                  <c:v>44901</c:v>
                </c:pt>
                <c:pt idx="176">
                  <c:v>44944</c:v>
                </c:pt>
                <c:pt idx="177">
                  <c:v>45075</c:v>
                </c:pt>
                <c:pt idx="178">
                  <c:v>44769</c:v>
                </c:pt>
                <c:pt idx="179">
                  <c:v>44885</c:v>
                </c:pt>
                <c:pt idx="180">
                  <c:v>45003</c:v>
                </c:pt>
                <c:pt idx="181">
                  <c:v>44849</c:v>
                </c:pt>
                <c:pt idx="182">
                  <c:v>44804</c:v>
                </c:pt>
                <c:pt idx="183">
                  <c:v>45061</c:v>
                </c:pt>
                <c:pt idx="184">
                  <c:v>45063</c:v>
                </c:pt>
                <c:pt idx="185">
                  <c:v>44967</c:v>
                </c:pt>
                <c:pt idx="186">
                  <c:v>44949</c:v>
                </c:pt>
                <c:pt idx="187">
                  <c:v>45093</c:v>
                </c:pt>
                <c:pt idx="188">
                  <c:v>45051</c:v>
                </c:pt>
                <c:pt idx="189">
                  <c:v>45078</c:v>
                </c:pt>
                <c:pt idx="190">
                  <c:v>44784</c:v>
                </c:pt>
                <c:pt idx="191">
                  <c:v>44847</c:v>
                </c:pt>
                <c:pt idx="192">
                  <c:v>45089</c:v>
                </c:pt>
                <c:pt idx="193">
                  <c:v>44965</c:v>
                </c:pt>
                <c:pt idx="194">
                  <c:v>44904</c:v>
                </c:pt>
                <c:pt idx="195">
                  <c:v>44906</c:v>
                </c:pt>
                <c:pt idx="196">
                  <c:v>44835</c:v>
                </c:pt>
                <c:pt idx="197">
                  <c:v>44971</c:v>
                </c:pt>
                <c:pt idx="198">
                  <c:v>45024</c:v>
                </c:pt>
                <c:pt idx="199">
                  <c:v>45049</c:v>
                </c:pt>
                <c:pt idx="200">
                  <c:v>44793</c:v>
                </c:pt>
                <c:pt idx="201">
                  <c:v>44744</c:v>
                </c:pt>
                <c:pt idx="202">
                  <c:v>44827</c:v>
                </c:pt>
                <c:pt idx="203">
                  <c:v>44890</c:v>
                </c:pt>
                <c:pt idx="204">
                  <c:v>44827</c:v>
                </c:pt>
                <c:pt idx="205">
                  <c:v>45028</c:v>
                </c:pt>
                <c:pt idx="206">
                  <c:v>44956</c:v>
                </c:pt>
                <c:pt idx="207">
                  <c:v>44766</c:v>
                </c:pt>
                <c:pt idx="208">
                  <c:v>44845</c:v>
                </c:pt>
                <c:pt idx="209">
                  <c:v>45017</c:v>
                </c:pt>
                <c:pt idx="210">
                  <c:v>45033</c:v>
                </c:pt>
                <c:pt idx="211">
                  <c:v>44842</c:v>
                </c:pt>
                <c:pt idx="212">
                  <c:v>44931</c:v>
                </c:pt>
                <c:pt idx="213">
                  <c:v>45033</c:v>
                </c:pt>
                <c:pt idx="214">
                  <c:v>44911</c:v>
                </c:pt>
                <c:pt idx="215">
                  <c:v>45022</c:v>
                </c:pt>
                <c:pt idx="216">
                  <c:v>44906</c:v>
                </c:pt>
                <c:pt idx="217">
                  <c:v>44866</c:v>
                </c:pt>
                <c:pt idx="218">
                  <c:v>44956</c:v>
                </c:pt>
                <c:pt idx="219">
                  <c:v>45090</c:v>
                </c:pt>
                <c:pt idx="220">
                  <c:v>44849</c:v>
                </c:pt>
                <c:pt idx="221">
                  <c:v>44833</c:v>
                </c:pt>
                <c:pt idx="222">
                  <c:v>45040</c:v>
                </c:pt>
                <c:pt idx="223">
                  <c:v>44879</c:v>
                </c:pt>
                <c:pt idx="224">
                  <c:v>44967</c:v>
                </c:pt>
                <c:pt idx="225">
                  <c:v>44991</c:v>
                </c:pt>
                <c:pt idx="226">
                  <c:v>45009</c:v>
                </c:pt>
                <c:pt idx="227">
                  <c:v>44968</c:v>
                </c:pt>
                <c:pt idx="228">
                  <c:v>44988</c:v>
                </c:pt>
                <c:pt idx="229">
                  <c:v>45086</c:v>
                </c:pt>
                <c:pt idx="230">
                  <c:v>45069</c:v>
                </c:pt>
                <c:pt idx="231">
                  <c:v>44772</c:v>
                </c:pt>
                <c:pt idx="232">
                  <c:v>44978</c:v>
                </c:pt>
                <c:pt idx="233">
                  <c:v>44900</c:v>
                </c:pt>
                <c:pt idx="234">
                  <c:v>44757</c:v>
                </c:pt>
                <c:pt idx="235">
                  <c:v>44826</c:v>
                </c:pt>
                <c:pt idx="236">
                  <c:v>45009</c:v>
                </c:pt>
                <c:pt idx="237">
                  <c:v>44931</c:v>
                </c:pt>
                <c:pt idx="238">
                  <c:v>44940</c:v>
                </c:pt>
                <c:pt idx="239">
                  <c:v>44862</c:v>
                </c:pt>
                <c:pt idx="240">
                  <c:v>44836</c:v>
                </c:pt>
                <c:pt idx="241">
                  <c:v>45033</c:v>
                </c:pt>
                <c:pt idx="242">
                  <c:v>44860</c:v>
                </c:pt>
                <c:pt idx="243">
                  <c:v>44985</c:v>
                </c:pt>
                <c:pt idx="244">
                  <c:v>44985</c:v>
                </c:pt>
                <c:pt idx="245">
                  <c:v>45010</c:v>
                </c:pt>
                <c:pt idx="246">
                  <c:v>45104</c:v>
                </c:pt>
                <c:pt idx="247">
                  <c:v>44881</c:v>
                </c:pt>
                <c:pt idx="248">
                  <c:v>44798</c:v>
                </c:pt>
                <c:pt idx="249">
                  <c:v>44762</c:v>
                </c:pt>
                <c:pt idx="250">
                  <c:v>45060</c:v>
                </c:pt>
                <c:pt idx="251">
                  <c:v>44814</c:v>
                </c:pt>
                <c:pt idx="252">
                  <c:v>44959</c:v>
                </c:pt>
                <c:pt idx="253">
                  <c:v>44772</c:v>
                </c:pt>
                <c:pt idx="254">
                  <c:v>44889</c:v>
                </c:pt>
                <c:pt idx="255">
                  <c:v>45101</c:v>
                </c:pt>
                <c:pt idx="256">
                  <c:v>45061</c:v>
                </c:pt>
                <c:pt idx="257">
                  <c:v>45102</c:v>
                </c:pt>
                <c:pt idx="258">
                  <c:v>44999</c:v>
                </c:pt>
                <c:pt idx="259">
                  <c:v>44817</c:v>
                </c:pt>
                <c:pt idx="260">
                  <c:v>45074</c:v>
                </c:pt>
                <c:pt idx="261">
                  <c:v>44793</c:v>
                </c:pt>
                <c:pt idx="262">
                  <c:v>44907</c:v>
                </c:pt>
                <c:pt idx="263">
                  <c:v>45021</c:v>
                </c:pt>
                <c:pt idx="264">
                  <c:v>44849</c:v>
                </c:pt>
                <c:pt idx="265">
                  <c:v>45083</c:v>
                </c:pt>
                <c:pt idx="266">
                  <c:v>44982</c:v>
                </c:pt>
                <c:pt idx="267">
                  <c:v>44913</c:v>
                </c:pt>
                <c:pt idx="268">
                  <c:v>44769</c:v>
                </c:pt>
                <c:pt idx="269">
                  <c:v>44776</c:v>
                </c:pt>
                <c:pt idx="270">
                  <c:v>44902</c:v>
                </c:pt>
                <c:pt idx="271">
                  <c:v>44994</c:v>
                </c:pt>
                <c:pt idx="272">
                  <c:v>44888</c:v>
                </c:pt>
                <c:pt idx="273">
                  <c:v>45001</c:v>
                </c:pt>
                <c:pt idx="274">
                  <c:v>45052</c:v>
                </c:pt>
                <c:pt idx="275">
                  <c:v>45078</c:v>
                </c:pt>
                <c:pt idx="276">
                  <c:v>45091</c:v>
                </c:pt>
                <c:pt idx="277">
                  <c:v>44847</c:v>
                </c:pt>
                <c:pt idx="278">
                  <c:v>44866</c:v>
                </c:pt>
                <c:pt idx="279">
                  <c:v>44927</c:v>
                </c:pt>
                <c:pt idx="280">
                  <c:v>45021</c:v>
                </c:pt>
                <c:pt idx="281">
                  <c:v>45048</c:v>
                </c:pt>
                <c:pt idx="282">
                  <c:v>45082</c:v>
                </c:pt>
                <c:pt idx="283">
                  <c:v>44855</c:v>
                </c:pt>
                <c:pt idx="284">
                  <c:v>44839</c:v>
                </c:pt>
                <c:pt idx="285">
                  <c:v>44820</c:v>
                </c:pt>
                <c:pt idx="286">
                  <c:v>44755</c:v>
                </c:pt>
                <c:pt idx="287">
                  <c:v>44785</c:v>
                </c:pt>
                <c:pt idx="288">
                  <c:v>44897</c:v>
                </c:pt>
                <c:pt idx="289">
                  <c:v>44915</c:v>
                </c:pt>
                <c:pt idx="290">
                  <c:v>44937</c:v>
                </c:pt>
                <c:pt idx="291">
                  <c:v>44964</c:v>
                </c:pt>
                <c:pt idx="292">
                  <c:v>45020</c:v>
                </c:pt>
                <c:pt idx="293">
                  <c:v>45033</c:v>
                </c:pt>
                <c:pt idx="294">
                  <c:v>45065</c:v>
                </c:pt>
                <c:pt idx="295">
                  <c:v>44795</c:v>
                </c:pt>
                <c:pt idx="296">
                  <c:v>45095</c:v>
                </c:pt>
                <c:pt idx="297">
                  <c:v>44989</c:v>
                </c:pt>
                <c:pt idx="298">
                  <c:v>45029</c:v>
                </c:pt>
                <c:pt idx="299">
                  <c:v>44835</c:v>
                </c:pt>
                <c:pt idx="300">
                  <c:v>44984</c:v>
                </c:pt>
                <c:pt idx="301">
                  <c:v>44932</c:v>
                </c:pt>
                <c:pt idx="302">
                  <c:v>44946</c:v>
                </c:pt>
                <c:pt idx="303">
                  <c:v>45105</c:v>
                </c:pt>
                <c:pt idx="304">
                  <c:v>45009</c:v>
                </c:pt>
                <c:pt idx="305">
                  <c:v>44862</c:v>
                </c:pt>
                <c:pt idx="306">
                  <c:v>44974</c:v>
                </c:pt>
                <c:pt idx="307">
                  <c:v>45079</c:v>
                </c:pt>
                <c:pt idx="308">
                  <c:v>45072</c:v>
                </c:pt>
                <c:pt idx="309">
                  <c:v>44902</c:v>
                </c:pt>
                <c:pt idx="310">
                  <c:v>44864</c:v>
                </c:pt>
                <c:pt idx="311">
                  <c:v>44761</c:v>
                </c:pt>
                <c:pt idx="312">
                  <c:v>44865</c:v>
                </c:pt>
                <c:pt idx="313">
                  <c:v>44946</c:v>
                </c:pt>
                <c:pt idx="314">
                  <c:v>44960</c:v>
                </c:pt>
                <c:pt idx="315">
                  <c:v>44989</c:v>
                </c:pt>
                <c:pt idx="316">
                  <c:v>45079</c:v>
                </c:pt>
                <c:pt idx="317">
                  <c:v>45083</c:v>
                </c:pt>
                <c:pt idx="318">
                  <c:v>45005</c:v>
                </c:pt>
                <c:pt idx="319">
                  <c:v>44899</c:v>
                </c:pt>
                <c:pt idx="320">
                  <c:v>44940</c:v>
                </c:pt>
                <c:pt idx="321">
                  <c:v>44769</c:v>
                </c:pt>
                <c:pt idx="322">
                  <c:v>44781</c:v>
                </c:pt>
                <c:pt idx="323">
                  <c:v>44785</c:v>
                </c:pt>
                <c:pt idx="324">
                  <c:v>44785</c:v>
                </c:pt>
                <c:pt idx="325">
                  <c:v>44784</c:v>
                </c:pt>
                <c:pt idx="326">
                  <c:v>44796</c:v>
                </c:pt>
                <c:pt idx="327">
                  <c:v>44808</c:v>
                </c:pt>
                <c:pt idx="328">
                  <c:v>44812</c:v>
                </c:pt>
                <c:pt idx="329">
                  <c:v>44855</c:v>
                </c:pt>
                <c:pt idx="330">
                  <c:v>44860</c:v>
                </c:pt>
                <c:pt idx="331">
                  <c:v>44872</c:v>
                </c:pt>
                <c:pt idx="332">
                  <c:v>44884</c:v>
                </c:pt>
                <c:pt idx="333">
                  <c:v>44949</c:v>
                </c:pt>
                <c:pt idx="334">
                  <c:v>44953</c:v>
                </c:pt>
                <c:pt idx="335">
                  <c:v>44987</c:v>
                </c:pt>
                <c:pt idx="336">
                  <c:v>44996</c:v>
                </c:pt>
                <c:pt idx="337">
                  <c:v>45004</c:v>
                </c:pt>
                <c:pt idx="338">
                  <c:v>44871</c:v>
                </c:pt>
                <c:pt idx="339">
                  <c:v>45020</c:v>
                </c:pt>
                <c:pt idx="340">
                  <c:v>45024</c:v>
                </c:pt>
                <c:pt idx="341">
                  <c:v>45026</c:v>
                </c:pt>
                <c:pt idx="342">
                  <c:v>45033</c:v>
                </c:pt>
                <c:pt idx="343">
                  <c:v>45040</c:v>
                </c:pt>
                <c:pt idx="344">
                  <c:v>45056</c:v>
                </c:pt>
                <c:pt idx="345">
                  <c:v>45059</c:v>
                </c:pt>
                <c:pt idx="346">
                  <c:v>45072</c:v>
                </c:pt>
                <c:pt idx="347">
                  <c:v>45077</c:v>
                </c:pt>
                <c:pt idx="348">
                  <c:v>45080</c:v>
                </c:pt>
                <c:pt idx="349">
                  <c:v>45084</c:v>
                </c:pt>
                <c:pt idx="350">
                  <c:v>45086</c:v>
                </c:pt>
                <c:pt idx="351">
                  <c:v>45092</c:v>
                </c:pt>
                <c:pt idx="352">
                  <c:v>45094</c:v>
                </c:pt>
                <c:pt idx="353">
                  <c:v>45081</c:v>
                </c:pt>
                <c:pt idx="354">
                  <c:v>45093</c:v>
                </c:pt>
                <c:pt idx="355">
                  <c:v>45093</c:v>
                </c:pt>
                <c:pt idx="356">
                  <c:v>44934</c:v>
                </c:pt>
                <c:pt idx="357">
                  <c:v>44743</c:v>
                </c:pt>
                <c:pt idx="358">
                  <c:v>44747</c:v>
                </c:pt>
                <c:pt idx="359">
                  <c:v>44748</c:v>
                </c:pt>
                <c:pt idx="360">
                  <c:v>44748</c:v>
                </c:pt>
                <c:pt idx="361">
                  <c:v>44750</c:v>
                </c:pt>
                <c:pt idx="362">
                  <c:v>44753</c:v>
                </c:pt>
                <c:pt idx="363">
                  <c:v>44752</c:v>
                </c:pt>
                <c:pt idx="364">
                  <c:v>44751</c:v>
                </c:pt>
                <c:pt idx="365">
                  <c:v>44755</c:v>
                </c:pt>
                <c:pt idx="366">
                  <c:v>44755</c:v>
                </c:pt>
                <c:pt idx="367">
                  <c:v>44754</c:v>
                </c:pt>
                <c:pt idx="368">
                  <c:v>44756</c:v>
                </c:pt>
                <c:pt idx="369">
                  <c:v>44758</c:v>
                </c:pt>
                <c:pt idx="370">
                  <c:v>44760</c:v>
                </c:pt>
                <c:pt idx="371">
                  <c:v>44760</c:v>
                </c:pt>
                <c:pt idx="372">
                  <c:v>44760</c:v>
                </c:pt>
                <c:pt idx="373">
                  <c:v>44760</c:v>
                </c:pt>
                <c:pt idx="374">
                  <c:v>44761</c:v>
                </c:pt>
                <c:pt idx="375">
                  <c:v>44764</c:v>
                </c:pt>
                <c:pt idx="376">
                  <c:v>44765</c:v>
                </c:pt>
                <c:pt idx="377">
                  <c:v>44765</c:v>
                </c:pt>
                <c:pt idx="378">
                  <c:v>44767</c:v>
                </c:pt>
                <c:pt idx="379">
                  <c:v>44770</c:v>
                </c:pt>
                <c:pt idx="380">
                  <c:v>44771</c:v>
                </c:pt>
                <c:pt idx="381">
                  <c:v>44772</c:v>
                </c:pt>
                <c:pt idx="382">
                  <c:v>44773</c:v>
                </c:pt>
                <c:pt idx="383">
                  <c:v>44774</c:v>
                </c:pt>
                <c:pt idx="384">
                  <c:v>44771</c:v>
                </c:pt>
                <c:pt idx="385">
                  <c:v>44775</c:v>
                </c:pt>
                <c:pt idx="386">
                  <c:v>44773</c:v>
                </c:pt>
                <c:pt idx="387">
                  <c:v>44778</c:v>
                </c:pt>
                <c:pt idx="388">
                  <c:v>44778</c:v>
                </c:pt>
                <c:pt idx="389">
                  <c:v>44779</c:v>
                </c:pt>
                <c:pt idx="390">
                  <c:v>44779</c:v>
                </c:pt>
                <c:pt idx="391">
                  <c:v>44779</c:v>
                </c:pt>
                <c:pt idx="392">
                  <c:v>44780</c:v>
                </c:pt>
                <c:pt idx="393">
                  <c:v>44778</c:v>
                </c:pt>
                <c:pt idx="394">
                  <c:v>44781</c:v>
                </c:pt>
                <c:pt idx="395">
                  <c:v>44781</c:v>
                </c:pt>
                <c:pt idx="396">
                  <c:v>44782</c:v>
                </c:pt>
                <c:pt idx="397">
                  <c:v>44783</c:v>
                </c:pt>
                <c:pt idx="398">
                  <c:v>44781</c:v>
                </c:pt>
                <c:pt idx="399">
                  <c:v>44786</c:v>
                </c:pt>
                <c:pt idx="400">
                  <c:v>44788</c:v>
                </c:pt>
                <c:pt idx="401">
                  <c:v>44787</c:v>
                </c:pt>
                <c:pt idx="402">
                  <c:v>44788</c:v>
                </c:pt>
                <c:pt idx="403">
                  <c:v>44784</c:v>
                </c:pt>
                <c:pt idx="404">
                  <c:v>44790</c:v>
                </c:pt>
                <c:pt idx="405">
                  <c:v>44789</c:v>
                </c:pt>
                <c:pt idx="406">
                  <c:v>44792</c:v>
                </c:pt>
                <c:pt idx="407">
                  <c:v>44792</c:v>
                </c:pt>
                <c:pt idx="408">
                  <c:v>44795</c:v>
                </c:pt>
                <c:pt idx="409">
                  <c:v>44792</c:v>
                </c:pt>
                <c:pt idx="410">
                  <c:v>44792</c:v>
                </c:pt>
                <c:pt idx="411">
                  <c:v>44798</c:v>
                </c:pt>
                <c:pt idx="412">
                  <c:v>44794</c:v>
                </c:pt>
                <c:pt idx="413">
                  <c:v>44799</c:v>
                </c:pt>
                <c:pt idx="414">
                  <c:v>44803</c:v>
                </c:pt>
                <c:pt idx="415">
                  <c:v>44804</c:v>
                </c:pt>
                <c:pt idx="416">
                  <c:v>44799</c:v>
                </c:pt>
                <c:pt idx="417">
                  <c:v>44797</c:v>
                </c:pt>
                <c:pt idx="418">
                  <c:v>44804</c:v>
                </c:pt>
                <c:pt idx="419">
                  <c:v>44806</c:v>
                </c:pt>
                <c:pt idx="420">
                  <c:v>44807</c:v>
                </c:pt>
                <c:pt idx="421">
                  <c:v>44806</c:v>
                </c:pt>
                <c:pt idx="422">
                  <c:v>44807</c:v>
                </c:pt>
                <c:pt idx="423">
                  <c:v>44809</c:v>
                </c:pt>
                <c:pt idx="424">
                  <c:v>44809</c:v>
                </c:pt>
                <c:pt idx="425">
                  <c:v>44811</c:v>
                </c:pt>
                <c:pt idx="426">
                  <c:v>44812</c:v>
                </c:pt>
                <c:pt idx="427">
                  <c:v>44814</c:v>
                </c:pt>
                <c:pt idx="428">
                  <c:v>44820</c:v>
                </c:pt>
                <c:pt idx="429">
                  <c:v>44822</c:v>
                </c:pt>
                <c:pt idx="430">
                  <c:v>44822</c:v>
                </c:pt>
                <c:pt idx="431">
                  <c:v>44819</c:v>
                </c:pt>
                <c:pt idx="432">
                  <c:v>44815</c:v>
                </c:pt>
                <c:pt idx="433">
                  <c:v>44818</c:v>
                </c:pt>
                <c:pt idx="434">
                  <c:v>44826</c:v>
                </c:pt>
                <c:pt idx="435">
                  <c:v>44828</c:v>
                </c:pt>
                <c:pt idx="436">
                  <c:v>44833</c:v>
                </c:pt>
                <c:pt idx="437">
                  <c:v>44833</c:v>
                </c:pt>
                <c:pt idx="438">
                  <c:v>44832</c:v>
                </c:pt>
                <c:pt idx="439">
                  <c:v>44833</c:v>
                </c:pt>
                <c:pt idx="440">
                  <c:v>44834</c:v>
                </c:pt>
                <c:pt idx="441">
                  <c:v>44833</c:v>
                </c:pt>
                <c:pt idx="442">
                  <c:v>44836</c:v>
                </c:pt>
                <c:pt idx="443">
                  <c:v>44837</c:v>
                </c:pt>
                <c:pt idx="444">
                  <c:v>44839</c:v>
                </c:pt>
                <c:pt idx="445">
                  <c:v>44841</c:v>
                </c:pt>
                <c:pt idx="446">
                  <c:v>44842</c:v>
                </c:pt>
                <c:pt idx="447">
                  <c:v>44843</c:v>
                </c:pt>
                <c:pt idx="448">
                  <c:v>44844</c:v>
                </c:pt>
                <c:pt idx="449">
                  <c:v>44812</c:v>
                </c:pt>
                <c:pt idx="450">
                  <c:v>44841</c:v>
                </c:pt>
                <c:pt idx="451">
                  <c:v>44847</c:v>
                </c:pt>
                <c:pt idx="452">
                  <c:v>44847</c:v>
                </c:pt>
                <c:pt idx="453">
                  <c:v>44847</c:v>
                </c:pt>
                <c:pt idx="454">
                  <c:v>44849</c:v>
                </c:pt>
                <c:pt idx="455">
                  <c:v>44851</c:v>
                </c:pt>
                <c:pt idx="456">
                  <c:v>44854</c:v>
                </c:pt>
                <c:pt idx="457">
                  <c:v>44826</c:v>
                </c:pt>
                <c:pt idx="458">
                  <c:v>44860</c:v>
                </c:pt>
                <c:pt idx="459">
                  <c:v>44861</c:v>
                </c:pt>
                <c:pt idx="460">
                  <c:v>44861</c:v>
                </c:pt>
                <c:pt idx="461">
                  <c:v>44862</c:v>
                </c:pt>
                <c:pt idx="462">
                  <c:v>44860</c:v>
                </c:pt>
                <c:pt idx="463">
                  <c:v>44864</c:v>
                </c:pt>
                <c:pt idx="464">
                  <c:v>44867</c:v>
                </c:pt>
                <c:pt idx="465">
                  <c:v>44867</c:v>
                </c:pt>
                <c:pt idx="466">
                  <c:v>44868</c:v>
                </c:pt>
                <c:pt idx="467">
                  <c:v>44867</c:v>
                </c:pt>
                <c:pt idx="468">
                  <c:v>44868</c:v>
                </c:pt>
                <c:pt idx="469">
                  <c:v>44870</c:v>
                </c:pt>
                <c:pt idx="470">
                  <c:v>44869</c:v>
                </c:pt>
                <c:pt idx="471">
                  <c:v>44871</c:v>
                </c:pt>
                <c:pt idx="472">
                  <c:v>44872</c:v>
                </c:pt>
                <c:pt idx="473">
                  <c:v>44873</c:v>
                </c:pt>
                <c:pt idx="474">
                  <c:v>44876</c:v>
                </c:pt>
                <c:pt idx="475">
                  <c:v>44876</c:v>
                </c:pt>
                <c:pt idx="476">
                  <c:v>44880</c:v>
                </c:pt>
                <c:pt idx="477">
                  <c:v>44882</c:v>
                </c:pt>
                <c:pt idx="478">
                  <c:v>44882</c:v>
                </c:pt>
                <c:pt idx="479">
                  <c:v>44883</c:v>
                </c:pt>
                <c:pt idx="480">
                  <c:v>44884</c:v>
                </c:pt>
                <c:pt idx="481">
                  <c:v>44886</c:v>
                </c:pt>
                <c:pt idx="482">
                  <c:v>44886</c:v>
                </c:pt>
                <c:pt idx="483">
                  <c:v>44887</c:v>
                </c:pt>
                <c:pt idx="484">
                  <c:v>44889</c:v>
                </c:pt>
                <c:pt idx="485">
                  <c:v>44891</c:v>
                </c:pt>
                <c:pt idx="486">
                  <c:v>44892</c:v>
                </c:pt>
                <c:pt idx="487">
                  <c:v>44893</c:v>
                </c:pt>
                <c:pt idx="488">
                  <c:v>44890</c:v>
                </c:pt>
                <c:pt idx="489">
                  <c:v>44893</c:v>
                </c:pt>
                <c:pt idx="490">
                  <c:v>44895</c:v>
                </c:pt>
                <c:pt idx="491">
                  <c:v>44895</c:v>
                </c:pt>
                <c:pt idx="492">
                  <c:v>44896</c:v>
                </c:pt>
                <c:pt idx="493">
                  <c:v>44898</c:v>
                </c:pt>
                <c:pt idx="494">
                  <c:v>44900</c:v>
                </c:pt>
                <c:pt idx="495">
                  <c:v>44900</c:v>
                </c:pt>
                <c:pt idx="496">
                  <c:v>44901</c:v>
                </c:pt>
                <c:pt idx="497">
                  <c:v>44901</c:v>
                </c:pt>
                <c:pt idx="498">
                  <c:v>44903</c:v>
                </c:pt>
                <c:pt idx="499">
                  <c:v>44904</c:v>
                </c:pt>
                <c:pt idx="500">
                  <c:v>44906</c:v>
                </c:pt>
                <c:pt idx="501">
                  <c:v>44907</c:v>
                </c:pt>
                <c:pt idx="502">
                  <c:v>44908</c:v>
                </c:pt>
                <c:pt idx="503">
                  <c:v>44908</c:v>
                </c:pt>
                <c:pt idx="504">
                  <c:v>44910</c:v>
                </c:pt>
                <c:pt idx="505">
                  <c:v>44910</c:v>
                </c:pt>
                <c:pt idx="506">
                  <c:v>44911</c:v>
                </c:pt>
                <c:pt idx="507">
                  <c:v>44911</c:v>
                </c:pt>
                <c:pt idx="508">
                  <c:v>44911</c:v>
                </c:pt>
                <c:pt idx="509">
                  <c:v>44910</c:v>
                </c:pt>
                <c:pt idx="510">
                  <c:v>44915</c:v>
                </c:pt>
                <c:pt idx="511">
                  <c:v>44915</c:v>
                </c:pt>
                <c:pt idx="512">
                  <c:v>44918</c:v>
                </c:pt>
                <c:pt idx="513">
                  <c:v>44917</c:v>
                </c:pt>
                <c:pt idx="514">
                  <c:v>44927</c:v>
                </c:pt>
                <c:pt idx="515">
                  <c:v>44926</c:v>
                </c:pt>
                <c:pt idx="516">
                  <c:v>44929</c:v>
                </c:pt>
                <c:pt idx="517">
                  <c:v>44931</c:v>
                </c:pt>
                <c:pt idx="518">
                  <c:v>44932</c:v>
                </c:pt>
                <c:pt idx="519">
                  <c:v>44935</c:v>
                </c:pt>
                <c:pt idx="520">
                  <c:v>44934</c:v>
                </c:pt>
                <c:pt idx="521">
                  <c:v>44937</c:v>
                </c:pt>
                <c:pt idx="522">
                  <c:v>44938</c:v>
                </c:pt>
                <c:pt idx="523">
                  <c:v>44938</c:v>
                </c:pt>
                <c:pt idx="524">
                  <c:v>44938</c:v>
                </c:pt>
                <c:pt idx="525">
                  <c:v>44937</c:v>
                </c:pt>
                <c:pt idx="526">
                  <c:v>44941</c:v>
                </c:pt>
                <c:pt idx="527">
                  <c:v>44943</c:v>
                </c:pt>
                <c:pt idx="528">
                  <c:v>44945</c:v>
                </c:pt>
                <c:pt idx="529">
                  <c:v>44945</c:v>
                </c:pt>
                <c:pt idx="530">
                  <c:v>44944</c:v>
                </c:pt>
                <c:pt idx="531">
                  <c:v>44942</c:v>
                </c:pt>
                <c:pt idx="532">
                  <c:v>44946</c:v>
                </c:pt>
                <c:pt idx="533">
                  <c:v>44946</c:v>
                </c:pt>
                <c:pt idx="534">
                  <c:v>44946</c:v>
                </c:pt>
                <c:pt idx="535">
                  <c:v>44949</c:v>
                </c:pt>
                <c:pt idx="536">
                  <c:v>44950</c:v>
                </c:pt>
                <c:pt idx="537">
                  <c:v>44951</c:v>
                </c:pt>
                <c:pt idx="538">
                  <c:v>44957</c:v>
                </c:pt>
                <c:pt idx="539">
                  <c:v>44958</c:v>
                </c:pt>
                <c:pt idx="540">
                  <c:v>44961</c:v>
                </c:pt>
                <c:pt idx="541">
                  <c:v>44963</c:v>
                </c:pt>
                <c:pt idx="542">
                  <c:v>44964</c:v>
                </c:pt>
                <c:pt idx="543">
                  <c:v>44965</c:v>
                </c:pt>
                <c:pt idx="544">
                  <c:v>44967</c:v>
                </c:pt>
                <c:pt idx="545">
                  <c:v>44968</c:v>
                </c:pt>
                <c:pt idx="546">
                  <c:v>44970</c:v>
                </c:pt>
                <c:pt idx="547">
                  <c:v>44946</c:v>
                </c:pt>
                <c:pt idx="548">
                  <c:v>44971</c:v>
                </c:pt>
                <c:pt idx="549">
                  <c:v>44974</c:v>
                </c:pt>
                <c:pt idx="550">
                  <c:v>44978</c:v>
                </c:pt>
                <c:pt idx="551">
                  <c:v>44979</c:v>
                </c:pt>
                <c:pt idx="552">
                  <c:v>44980</c:v>
                </c:pt>
                <c:pt idx="553">
                  <c:v>44982</c:v>
                </c:pt>
                <c:pt idx="554">
                  <c:v>44987</c:v>
                </c:pt>
                <c:pt idx="555">
                  <c:v>44987</c:v>
                </c:pt>
                <c:pt idx="556">
                  <c:v>44988</c:v>
                </c:pt>
                <c:pt idx="557">
                  <c:v>44990</c:v>
                </c:pt>
                <c:pt idx="558">
                  <c:v>44990</c:v>
                </c:pt>
                <c:pt idx="559">
                  <c:v>44994</c:v>
                </c:pt>
                <c:pt idx="560">
                  <c:v>44996</c:v>
                </c:pt>
                <c:pt idx="561">
                  <c:v>44996</c:v>
                </c:pt>
                <c:pt idx="562">
                  <c:v>44998</c:v>
                </c:pt>
                <c:pt idx="563">
                  <c:v>44998</c:v>
                </c:pt>
                <c:pt idx="564">
                  <c:v>45000</c:v>
                </c:pt>
                <c:pt idx="565">
                  <c:v>45000</c:v>
                </c:pt>
                <c:pt idx="566">
                  <c:v>45000</c:v>
                </c:pt>
                <c:pt idx="567">
                  <c:v>45000</c:v>
                </c:pt>
                <c:pt idx="568">
                  <c:v>45001</c:v>
                </c:pt>
                <c:pt idx="569">
                  <c:v>45001</c:v>
                </c:pt>
                <c:pt idx="570">
                  <c:v>44998</c:v>
                </c:pt>
                <c:pt idx="571">
                  <c:v>45008</c:v>
                </c:pt>
                <c:pt idx="572">
                  <c:v>45009</c:v>
                </c:pt>
                <c:pt idx="573">
                  <c:v>45013</c:v>
                </c:pt>
                <c:pt idx="574">
                  <c:v>45016</c:v>
                </c:pt>
                <c:pt idx="575">
                  <c:v>45016</c:v>
                </c:pt>
                <c:pt idx="576">
                  <c:v>45020</c:v>
                </c:pt>
                <c:pt idx="577">
                  <c:v>45022</c:v>
                </c:pt>
                <c:pt idx="578">
                  <c:v>45024</c:v>
                </c:pt>
                <c:pt idx="579">
                  <c:v>45024</c:v>
                </c:pt>
                <c:pt idx="580">
                  <c:v>45027</c:v>
                </c:pt>
                <c:pt idx="581">
                  <c:v>45022</c:v>
                </c:pt>
                <c:pt idx="582">
                  <c:v>45029</c:v>
                </c:pt>
                <c:pt idx="583">
                  <c:v>45031</c:v>
                </c:pt>
                <c:pt idx="584">
                  <c:v>45032</c:v>
                </c:pt>
                <c:pt idx="585">
                  <c:v>45033</c:v>
                </c:pt>
                <c:pt idx="586">
                  <c:v>45034</c:v>
                </c:pt>
                <c:pt idx="587">
                  <c:v>45034</c:v>
                </c:pt>
                <c:pt idx="588">
                  <c:v>45035</c:v>
                </c:pt>
                <c:pt idx="589">
                  <c:v>45035</c:v>
                </c:pt>
                <c:pt idx="590">
                  <c:v>45036</c:v>
                </c:pt>
                <c:pt idx="591">
                  <c:v>45037</c:v>
                </c:pt>
                <c:pt idx="592">
                  <c:v>45038</c:v>
                </c:pt>
                <c:pt idx="593">
                  <c:v>45038</c:v>
                </c:pt>
                <c:pt idx="594">
                  <c:v>45041</c:v>
                </c:pt>
                <c:pt idx="595">
                  <c:v>45041</c:v>
                </c:pt>
                <c:pt idx="596">
                  <c:v>45044</c:v>
                </c:pt>
                <c:pt idx="597">
                  <c:v>45044</c:v>
                </c:pt>
                <c:pt idx="598">
                  <c:v>45044</c:v>
                </c:pt>
                <c:pt idx="599">
                  <c:v>45045</c:v>
                </c:pt>
                <c:pt idx="600">
                  <c:v>45046</c:v>
                </c:pt>
                <c:pt idx="601">
                  <c:v>45046</c:v>
                </c:pt>
                <c:pt idx="602">
                  <c:v>45046</c:v>
                </c:pt>
                <c:pt idx="603">
                  <c:v>45047</c:v>
                </c:pt>
                <c:pt idx="604">
                  <c:v>45044</c:v>
                </c:pt>
                <c:pt idx="605">
                  <c:v>45050</c:v>
                </c:pt>
                <c:pt idx="606">
                  <c:v>45051</c:v>
                </c:pt>
                <c:pt idx="607">
                  <c:v>45052</c:v>
                </c:pt>
                <c:pt idx="608">
                  <c:v>45060</c:v>
                </c:pt>
                <c:pt idx="609">
                  <c:v>45061</c:v>
                </c:pt>
                <c:pt idx="610">
                  <c:v>45061</c:v>
                </c:pt>
                <c:pt idx="611">
                  <c:v>45063</c:v>
                </c:pt>
                <c:pt idx="612">
                  <c:v>45063</c:v>
                </c:pt>
                <c:pt idx="613">
                  <c:v>45063</c:v>
                </c:pt>
                <c:pt idx="614">
                  <c:v>45064</c:v>
                </c:pt>
                <c:pt idx="615">
                  <c:v>45064</c:v>
                </c:pt>
                <c:pt idx="616">
                  <c:v>45064</c:v>
                </c:pt>
                <c:pt idx="617">
                  <c:v>45066</c:v>
                </c:pt>
                <c:pt idx="618">
                  <c:v>45069</c:v>
                </c:pt>
                <c:pt idx="619">
                  <c:v>45070</c:v>
                </c:pt>
                <c:pt idx="620">
                  <c:v>45071</c:v>
                </c:pt>
                <c:pt idx="621">
                  <c:v>45073</c:v>
                </c:pt>
                <c:pt idx="622">
                  <c:v>45075</c:v>
                </c:pt>
                <c:pt idx="623">
                  <c:v>45075</c:v>
                </c:pt>
                <c:pt idx="624">
                  <c:v>45076</c:v>
                </c:pt>
                <c:pt idx="625">
                  <c:v>45078</c:v>
                </c:pt>
                <c:pt idx="626">
                  <c:v>45079</c:v>
                </c:pt>
                <c:pt idx="627">
                  <c:v>45081</c:v>
                </c:pt>
                <c:pt idx="628">
                  <c:v>45080</c:v>
                </c:pt>
                <c:pt idx="629">
                  <c:v>45085</c:v>
                </c:pt>
                <c:pt idx="630">
                  <c:v>45085</c:v>
                </c:pt>
                <c:pt idx="631">
                  <c:v>45085</c:v>
                </c:pt>
                <c:pt idx="632">
                  <c:v>45086</c:v>
                </c:pt>
                <c:pt idx="633">
                  <c:v>45086</c:v>
                </c:pt>
                <c:pt idx="634">
                  <c:v>45086</c:v>
                </c:pt>
                <c:pt idx="635">
                  <c:v>45086</c:v>
                </c:pt>
                <c:pt idx="636">
                  <c:v>45089</c:v>
                </c:pt>
                <c:pt idx="637">
                  <c:v>45088</c:v>
                </c:pt>
                <c:pt idx="638">
                  <c:v>45092</c:v>
                </c:pt>
                <c:pt idx="639">
                  <c:v>45092</c:v>
                </c:pt>
                <c:pt idx="640">
                  <c:v>45095</c:v>
                </c:pt>
                <c:pt idx="641">
                  <c:v>45096</c:v>
                </c:pt>
                <c:pt idx="642">
                  <c:v>45097</c:v>
                </c:pt>
                <c:pt idx="643">
                  <c:v>45091</c:v>
                </c:pt>
                <c:pt idx="644">
                  <c:v>45099</c:v>
                </c:pt>
                <c:pt idx="645">
                  <c:v>45099</c:v>
                </c:pt>
                <c:pt idx="646">
                  <c:v>45100</c:v>
                </c:pt>
                <c:pt idx="647">
                  <c:v>45103</c:v>
                </c:pt>
                <c:pt idx="648">
                  <c:v>45105</c:v>
                </c:pt>
                <c:pt idx="649">
                  <c:v>45105</c:v>
                </c:pt>
                <c:pt idx="650">
                  <c:v>45105</c:v>
                </c:pt>
                <c:pt idx="651">
                  <c:v>45104</c:v>
                </c:pt>
                <c:pt idx="652">
                  <c:v>44846</c:v>
                </c:pt>
                <c:pt idx="653">
                  <c:v>44981</c:v>
                </c:pt>
                <c:pt idx="654">
                  <c:v>45034</c:v>
                </c:pt>
                <c:pt idx="655">
                  <c:v>44763</c:v>
                </c:pt>
                <c:pt idx="656">
                  <c:v>45103</c:v>
                </c:pt>
                <c:pt idx="657">
                  <c:v>44964</c:v>
                </c:pt>
                <c:pt idx="658">
                  <c:v>44954</c:v>
                </c:pt>
                <c:pt idx="659">
                  <c:v>44790</c:v>
                </c:pt>
                <c:pt idx="660">
                  <c:v>44918</c:v>
                </c:pt>
                <c:pt idx="661">
                  <c:v>45048</c:v>
                </c:pt>
                <c:pt idx="662">
                  <c:v>44821</c:v>
                </c:pt>
                <c:pt idx="663">
                  <c:v>44981</c:v>
                </c:pt>
                <c:pt idx="664">
                  <c:v>44837</c:v>
                </c:pt>
                <c:pt idx="665">
                  <c:v>44897</c:v>
                </c:pt>
                <c:pt idx="666">
                  <c:v>45094</c:v>
                </c:pt>
                <c:pt idx="667">
                  <c:v>45048</c:v>
                </c:pt>
                <c:pt idx="668">
                  <c:v>44790</c:v>
                </c:pt>
                <c:pt idx="669">
                  <c:v>44767</c:v>
                </c:pt>
                <c:pt idx="670">
                  <c:v>44910</c:v>
                </c:pt>
                <c:pt idx="671">
                  <c:v>44896</c:v>
                </c:pt>
                <c:pt idx="672">
                  <c:v>44873</c:v>
                </c:pt>
                <c:pt idx="673">
                  <c:v>45063</c:v>
                </c:pt>
                <c:pt idx="674">
                  <c:v>44977</c:v>
                </c:pt>
                <c:pt idx="675">
                  <c:v>44798</c:v>
                </c:pt>
                <c:pt idx="676">
                  <c:v>44908</c:v>
                </c:pt>
                <c:pt idx="677">
                  <c:v>44837</c:v>
                </c:pt>
                <c:pt idx="678">
                  <c:v>44936</c:v>
                </c:pt>
                <c:pt idx="679">
                  <c:v>44959</c:v>
                </c:pt>
                <c:pt idx="680">
                  <c:v>44963</c:v>
                </c:pt>
                <c:pt idx="681">
                  <c:v>44973</c:v>
                </c:pt>
                <c:pt idx="682">
                  <c:v>44851</c:v>
                </c:pt>
                <c:pt idx="683">
                  <c:v>45058</c:v>
                </c:pt>
                <c:pt idx="684">
                  <c:v>44874</c:v>
                </c:pt>
                <c:pt idx="685">
                  <c:v>44985</c:v>
                </c:pt>
                <c:pt idx="686">
                  <c:v>45007</c:v>
                </c:pt>
                <c:pt idx="687">
                  <c:v>45089</c:v>
                </c:pt>
                <c:pt idx="688">
                  <c:v>45063</c:v>
                </c:pt>
                <c:pt idx="689">
                  <c:v>45086</c:v>
                </c:pt>
                <c:pt idx="690">
                  <c:v>44778</c:v>
                </c:pt>
                <c:pt idx="691">
                  <c:v>44747</c:v>
                </c:pt>
                <c:pt idx="692">
                  <c:v>44754</c:v>
                </c:pt>
                <c:pt idx="693">
                  <c:v>44758</c:v>
                </c:pt>
                <c:pt idx="694">
                  <c:v>44760</c:v>
                </c:pt>
                <c:pt idx="695">
                  <c:v>44936</c:v>
                </c:pt>
                <c:pt idx="696">
                  <c:v>44771</c:v>
                </c:pt>
                <c:pt idx="697">
                  <c:v>44790</c:v>
                </c:pt>
                <c:pt idx="698">
                  <c:v>44829</c:v>
                </c:pt>
                <c:pt idx="699">
                  <c:v>44854</c:v>
                </c:pt>
                <c:pt idx="700">
                  <c:v>44868</c:v>
                </c:pt>
                <c:pt idx="701">
                  <c:v>44903</c:v>
                </c:pt>
                <c:pt idx="702">
                  <c:v>44918</c:v>
                </c:pt>
                <c:pt idx="703">
                  <c:v>44980</c:v>
                </c:pt>
                <c:pt idx="704">
                  <c:v>44981</c:v>
                </c:pt>
                <c:pt idx="705">
                  <c:v>44993</c:v>
                </c:pt>
                <c:pt idx="706">
                  <c:v>45012</c:v>
                </c:pt>
                <c:pt idx="707">
                  <c:v>45028</c:v>
                </c:pt>
                <c:pt idx="708">
                  <c:v>45034</c:v>
                </c:pt>
                <c:pt idx="709">
                  <c:v>45035</c:v>
                </c:pt>
                <c:pt idx="710">
                  <c:v>45078</c:v>
                </c:pt>
                <c:pt idx="711">
                  <c:v>45085</c:v>
                </c:pt>
                <c:pt idx="712">
                  <c:v>45088</c:v>
                </c:pt>
                <c:pt idx="713">
                  <c:v>45102</c:v>
                </c:pt>
                <c:pt idx="714">
                  <c:v>44750</c:v>
                </c:pt>
                <c:pt idx="715">
                  <c:v>44757</c:v>
                </c:pt>
                <c:pt idx="716">
                  <c:v>44750</c:v>
                </c:pt>
                <c:pt idx="717">
                  <c:v>44753</c:v>
                </c:pt>
                <c:pt idx="718">
                  <c:v>44764</c:v>
                </c:pt>
                <c:pt idx="719">
                  <c:v>44764</c:v>
                </c:pt>
                <c:pt idx="720">
                  <c:v>44771</c:v>
                </c:pt>
                <c:pt idx="721">
                  <c:v>44777</c:v>
                </c:pt>
                <c:pt idx="722">
                  <c:v>44782</c:v>
                </c:pt>
                <c:pt idx="723">
                  <c:v>44788</c:v>
                </c:pt>
                <c:pt idx="724">
                  <c:v>44806</c:v>
                </c:pt>
                <c:pt idx="725">
                  <c:v>44931</c:v>
                </c:pt>
                <c:pt idx="726">
                  <c:v>45040</c:v>
                </c:pt>
                <c:pt idx="727">
                  <c:v>45048</c:v>
                </c:pt>
                <c:pt idx="728">
                  <c:v>45020</c:v>
                </c:pt>
                <c:pt idx="729">
                  <c:v>45092</c:v>
                </c:pt>
                <c:pt idx="730">
                  <c:v>44881</c:v>
                </c:pt>
                <c:pt idx="731">
                  <c:v>44862</c:v>
                </c:pt>
                <c:pt idx="732">
                  <c:v>44876</c:v>
                </c:pt>
                <c:pt idx="733">
                  <c:v>45002</c:v>
                </c:pt>
                <c:pt idx="734">
                  <c:v>44860</c:v>
                </c:pt>
                <c:pt idx="735">
                  <c:v>44944</c:v>
                </c:pt>
                <c:pt idx="736">
                  <c:v>45062</c:v>
                </c:pt>
                <c:pt idx="737">
                  <c:v>45048</c:v>
                </c:pt>
                <c:pt idx="738">
                  <c:v>44965</c:v>
                </c:pt>
                <c:pt idx="739">
                  <c:v>44845</c:v>
                </c:pt>
                <c:pt idx="740">
                  <c:v>45012</c:v>
                </c:pt>
                <c:pt idx="741">
                  <c:v>44939</c:v>
                </c:pt>
                <c:pt idx="742">
                  <c:v>44869</c:v>
                </c:pt>
                <c:pt idx="743">
                  <c:v>45027</c:v>
                </c:pt>
                <c:pt idx="744">
                  <c:v>44840</c:v>
                </c:pt>
                <c:pt idx="745">
                  <c:v>44841</c:v>
                </c:pt>
                <c:pt idx="746">
                  <c:v>45027</c:v>
                </c:pt>
                <c:pt idx="747">
                  <c:v>45065</c:v>
                </c:pt>
                <c:pt idx="748">
                  <c:v>45090</c:v>
                </c:pt>
                <c:pt idx="749">
                  <c:v>45092</c:v>
                </c:pt>
                <c:pt idx="750">
                  <c:v>44799</c:v>
                </c:pt>
                <c:pt idx="751">
                  <c:v>44901</c:v>
                </c:pt>
                <c:pt idx="752">
                  <c:v>44751</c:v>
                </c:pt>
                <c:pt idx="753">
                  <c:v>44756</c:v>
                </c:pt>
                <c:pt idx="754">
                  <c:v>45048</c:v>
                </c:pt>
                <c:pt idx="755">
                  <c:v>44996</c:v>
                </c:pt>
                <c:pt idx="756">
                  <c:v>44757</c:v>
                </c:pt>
                <c:pt idx="757">
                  <c:v>45084</c:v>
                </c:pt>
                <c:pt idx="758">
                  <c:v>45054</c:v>
                </c:pt>
                <c:pt idx="759">
                  <c:v>44837</c:v>
                </c:pt>
                <c:pt idx="760">
                  <c:v>45019</c:v>
                </c:pt>
                <c:pt idx="761">
                  <c:v>44758</c:v>
                </c:pt>
                <c:pt idx="762">
                  <c:v>44786</c:v>
                </c:pt>
                <c:pt idx="763">
                  <c:v>44793</c:v>
                </c:pt>
                <c:pt idx="764">
                  <c:v>44797</c:v>
                </c:pt>
                <c:pt idx="765">
                  <c:v>44862</c:v>
                </c:pt>
                <c:pt idx="766">
                  <c:v>44869</c:v>
                </c:pt>
                <c:pt idx="767">
                  <c:v>44885</c:v>
                </c:pt>
                <c:pt idx="768">
                  <c:v>44891</c:v>
                </c:pt>
                <c:pt idx="769">
                  <c:v>44898</c:v>
                </c:pt>
                <c:pt idx="770">
                  <c:v>44905</c:v>
                </c:pt>
                <c:pt idx="771">
                  <c:v>44913</c:v>
                </c:pt>
                <c:pt idx="772">
                  <c:v>44922</c:v>
                </c:pt>
                <c:pt idx="773">
                  <c:v>44959</c:v>
                </c:pt>
                <c:pt idx="774">
                  <c:v>45097</c:v>
                </c:pt>
                <c:pt idx="775">
                  <c:v>45097</c:v>
                </c:pt>
                <c:pt idx="776">
                  <c:v>45105</c:v>
                </c:pt>
                <c:pt idx="777">
                  <c:v>44784</c:v>
                </c:pt>
                <c:pt idx="778">
                  <c:v>44903</c:v>
                </c:pt>
                <c:pt idx="779">
                  <c:v>44804</c:v>
                </c:pt>
                <c:pt idx="780">
                  <c:v>44782</c:v>
                </c:pt>
                <c:pt idx="781">
                  <c:v>45010</c:v>
                </c:pt>
                <c:pt idx="782">
                  <c:v>45065</c:v>
                </c:pt>
                <c:pt idx="783">
                  <c:v>44963</c:v>
                </c:pt>
                <c:pt idx="784">
                  <c:v>44795</c:v>
                </c:pt>
                <c:pt idx="785">
                  <c:v>45001</c:v>
                </c:pt>
                <c:pt idx="786">
                  <c:v>44862</c:v>
                </c:pt>
                <c:pt idx="787">
                  <c:v>45014</c:v>
                </c:pt>
                <c:pt idx="788">
                  <c:v>45009</c:v>
                </c:pt>
                <c:pt idx="789">
                  <c:v>44977</c:v>
                </c:pt>
                <c:pt idx="790">
                  <c:v>44755</c:v>
                </c:pt>
                <c:pt idx="791">
                  <c:v>44759</c:v>
                </c:pt>
                <c:pt idx="792">
                  <c:v>44772</c:v>
                </c:pt>
                <c:pt idx="793">
                  <c:v>44778</c:v>
                </c:pt>
                <c:pt idx="794">
                  <c:v>44782</c:v>
                </c:pt>
                <c:pt idx="795">
                  <c:v>44784</c:v>
                </c:pt>
                <c:pt idx="796">
                  <c:v>44786</c:v>
                </c:pt>
                <c:pt idx="797">
                  <c:v>44790</c:v>
                </c:pt>
                <c:pt idx="798">
                  <c:v>44816</c:v>
                </c:pt>
                <c:pt idx="799">
                  <c:v>44826</c:v>
                </c:pt>
                <c:pt idx="800">
                  <c:v>44793</c:v>
                </c:pt>
                <c:pt idx="801">
                  <c:v>44868</c:v>
                </c:pt>
                <c:pt idx="802">
                  <c:v>44876</c:v>
                </c:pt>
                <c:pt idx="803">
                  <c:v>44880</c:v>
                </c:pt>
                <c:pt idx="804">
                  <c:v>44896</c:v>
                </c:pt>
                <c:pt idx="805">
                  <c:v>44930</c:v>
                </c:pt>
                <c:pt idx="806">
                  <c:v>44972</c:v>
                </c:pt>
                <c:pt idx="807">
                  <c:v>44974</c:v>
                </c:pt>
                <c:pt idx="808">
                  <c:v>45003</c:v>
                </c:pt>
                <c:pt idx="809">
                  <c:v>45010</c:v>
                </c:pt>
                <c:pt idx="810">
                  <c:v>45016</c:v>
                </c:pt>
                <c:pt idx="811">
                  <c:v>45038</c:v>
                </c:pt>
                <c:pt idx="812">
                  <c:v>45050</c:v>
                </c:pt>
                <c:pt idx="813">
                  <c:v>45062</c:v>
                </c:pt>
                <c:pt idx="814">
                  <c:v>45083</c:v>
                </c:pt>
                <c:pt idx="815">
                  <c:v>45104</c:v>
                </c:pt>
                <c:pt idx="816">
                  <c:v>44895</c:v>
                </c:pt>
                <c:pt idx="817">
                  <c:v>44811</c:v>
                </c:pt>
                <c:pt idx="818">
                  <c:v>44882</c:v>
                </c:pt>
                <c:pt idx="819">
                  <c:v>44991</c:v>
                </c:pt>
                <c:pt idx="820">
                  <c:v>44848</c:v>
                </c:pt>
                <c:pt idx="821">
                  <c:v>45067</c:v>
                </c:pt>
                <c:pt idx="822">
                  <c:v>45035</c:v>
                </c:pt>
                <c:pt idx="823">
                  <c:v>44957</c:v>
                </c:pt>
                <c:pt idx="824">
                  <c:v>44960</c:v>
                </c:pt>
                <c:pt idx="825">
                  <c:v>44748</c:v>
                </c:pt>
                <c:pt idx="826">
                  <c:v>44890</c:v>
                </c:pt>
                <c:pt idx="827">
                  <c:v>44785</c:v>
                </c:pt>
                <c:pt idx="828">
                  <c:v>45062</c:v>
                </c:pt>
                <c:pt idx="829">
                  <c:v>44904</c:v>
                </c:pt>
                <c:pt idx="830">
                  <c:v>44901</c:v>
                </c:pt>
                <c:pt idx="831">
                  <c:v>45048</c:v>
                </c:pt>
                <c:pt idx="832">
                  <c:v>45034</c:v>
                </c:pt>
                <c:pt idx="833">
                  <c:v>44978</c:v>
                </c:pt>
                <c:pt idx="834">
                  <c:v>44974</c:v>
                </c:pt>
                <c:pt idx="835">
                  <c:v>44942</c:v>
                </c:pt>
                <c:pt idx="836">
                  <c:v>44954</c:v>
                </c:pt>
                <c:pt idx="837">
                  <c:v>44887</c:v>
                </c:pt>
                <c:pt idx="838">
                  <c:v>44755</c:v>
                </c:pt>
                <c:pt idx="839">
                  <c:v>44874</c:v>
                </c:pt>
                <c:pt idx="840">
                  <c:v>44965</c:v>
                </c:pt>
                <c:pt idx="841">
                  <c:v>44967</c:v>
                </c:pt>
                <c:pt idx="842">
                  <c:v>45069</c:v>
                </c:pt>
                <c:pt idx="843">
                  <c:v>44826</c:v>
                </c:pt>
                <c:pt idx="844">
                  <c:v>44756</c:v>
                </c:pt>
                <c:pt idx="845">
                  <c:v>44951</c:v>
                </c:pt>
                <c:pt idx="846">
                  <c:v>44816</c:v>
                </c:pt>
                <c:pt idx="847">
                  <c:v>44914</c:v>
                </c:pt>
                <c:pt idx="848">
                  <c:v>44909</c:v>
                </c:pt>
                <c:pt idx="849">
                  <c:v>44813</c:v>
                </c:pt>
                <c:pt idx="850">
                  <c:v>44770</c:v>
                </c:pt>
                <c:pt idx="851">
                  <c:v>44954</c:v>
                </c:pt>
                <c:pt idx="852">
                  <c:v>44994</c:v>
                </c:pt>
                <c:pt idx="853">
                  <c:v>44974</c:v>
                </c:pt>
                <c:pt idx="854">
                  <c:v>45091</c:v>
                </c:pt>
                <c:pt idx="855">
                  <c:v>44754</c:v>
                </c:pt>
                <c:pt idx="856">
                  <c:v>44909</c:v>
                </c:pt>
                <c:pt idx="857">
                  <c:v>44810</c:v>
                </c:pt>
                <c:pt idx="858">
                  <c:v>45040</c:v>
                </c:pt>
                <c:pt idx="859">
                  <c:v>45057</c:v>
                </c:pt>
                <c:pt idx="860">
                  <c:v>45098</c:v>
                </c:pt>
                <c:pt idx="861">
                  <c:v>44754</c:v>
                </c:pt>
                <c:pt idx="862">
                  <c:v>44937</c:v>
                </c:pt>
                <c:pt idx="863">
                  <c:v>44778</c:v>
                </c:pt>
                <c:pt idx="864">
                  <c:v>44786</c:v>
                </c:pt>
                <c:pt idx="865">
                  <c:v>44805</c:v>
                </c:pt>
                <c:pt idx="866">
                  <c:v>44806</c:v>
                </c:pt>
                <c:pt idx="867">
                  <c:v>44832</c:v>
                </c:pt>
                <c:pt idx="868">
                  <c:v>44840</c:v>
                </c:pt>
                <c:pt idx="869">
                  <c:v>44844</c:v>
                </c:pt>
                <c:pt idx="870">
                  <c:v>44858</c:v>
                </c:pt>
                <c:pt idx="871">
                  <c:v>44838</c:v>
                </c:pt>
                <c:pt idx="872">
                  <c:v>44870</c:v>
                </c:pt>
                <c:pt idx="873">
                  <c:v>44883</c:v>
                </c:pt>
                <c:pt idx="874">
                  <c:v>44892</c:v>
                </c:pt>
                <c:pt idx="875">
                  <c:v>44896</c:v>
                </c:pt>
                <c:pt idx="876">
                  <c:v>44901</c:v>
                </c:pt>
                <c:pt idx="877">
                  <c:v>44931</c:v>
                </c:pt>
                <c:pt idx="878">
                  <c:v>44935</c:v>
                </c:pt>
                <c:pt idx="879">
                  <c:v>44935</c:v>
                </c:pt>
                <c:pt idx="880">
                  <c:v>44937</c:v>
                </c:pt>
                <c:pt idx="881">
                  <c:v>44966</c:v>
                </c:pt>
                <c:pt idx="882">
                  <c:v>44970</c:v>
                </c:pt>
                <c:pt idx="883">
                  <c:v>44972</c:v>
                </c:pt>
                <c:pt idx="884">
                  <c:v>44982</c:v>
                </c:pt>
                <c:pt idx="885">
                  <c:v>44984</c:v>
                </c:pt>
                <c:pt idx="886">
                  <c:v>45002</c:v>
                </c:pt>
                <c:pt idx="887">
                  <c:v>45008</c:v>
                </c:pt>
                <c:pt idx="888">
                  <c:v>45021</c:v>
                </c:pt>
                <c:pt idx="889">
                  <c:v>45028</c:v>
                </c:pt>
                <c:pt idx="890">
                  <c:v>45030</c:v>
                </c:pt>
                <c:pt idx="891">
                  <c:v>45032</c:v>
                </c:pt>
                <c:pt idx="892">
                  <c:v>45055</c:v>
                </c:pt>
                <c:pt idx="893">
                  <c:v>45055</c:v>
                </c:pt>
                <c:pt idx="894">
                  <c:v>45060</c:v>
                </c:pt>
                <c:pt idx="895">
                  <c:v>45062</c:v>
                </c:pt>
                <c:pt idx="896">
                  <c:v>45073</c:v>
                </c:pt>
                <c:pt idx="897">
                  <c:v>45074</c:v>
                </c:pt>
                <c:pt idx="898">
                  <c:v>45082</c:v>
                </c:pt>
                <c:pt idx="899">
                  <c:v>45087</c:v>
                </c:pt>
                <c:pt idx="900">
                  <c:v>45099</c:v>
                </c:pt>
                <c:pt idx="901">
                  <c:v>45099</c:v>
                </c:pt>
                <c:pt idx="902">
                  <c:v>45102</c:v>
                </c:pt>
                <c:pt idx="903">
                  <c:v>45040</c:v>
                </c:pt>
                <c:pt idx="904">
                  <c:v>44944</c:v>
                </c:pt>
                <c:pt idx="905">
                  <c:v>44981</c:v>
                </c:pt>
                <c:pt idx="906">
                  <c:v>44861</c:v>
                </c:pt>
                <c:pt idx="907">
                  <c:v>45058</c:v>
                </c:pt>
                <c:pt idx="908">
                  <c:v>45087</c:v>
                </c:pt>
                <c:pt idx="909">
                  <c:v>44996</c:v>
                </c:pt>
                <c:pt idx="910">
                  <c:v>44835</c:v>
                </c:pt>
                <c:pt idx="911">
                  <c:v>45023</c:v>
                </c:pt>
                <c:pt idx="912">
                  <c:v>45004</c:v>
                </c:pt>
                <c:pt idx="913">
                  <c:v>45000</c:v>
                </c:pt>
                <c:pt idx="914">
                  <c:v>44760</c:v>
                </c:pt>
                <c:pt idx="915">
                  <c:v>44904</c:v>
                </c:pt>
                <c:pt idx="916">
                  <c:v>44911</c:v>
                </c:pt>
                <c:pt idx="917">
                  <c:v>44912</c:v>
                </c:pt>
                <c:pt idx="918">
                  <c:v>44845</c:v>
                </c:pt>
                <c:pt idx="919">
                  <c:v>44842</c:v>
                </c:pt>
                <c:pt idx="920">
                  <c:v>45073</c:v>
                </c:pt>
                <c:pt idx="921">
                  <c:v>44885</c:v>
                </c:pt>
                <c:pt idx="922">
                  <c:v>44831</c:v>
                </c:pt>
                <c:pt idx="923">
                  <c:v>44837</c:v>
                </c:pt>
                <c:pt idx="924">
                  <c:v>44955</c:v>
                </c:pt>
                <c:pt idx="925">
                  <c:v>44804</c:v>
                </c:pt>
                <c:pt idx="926">
                  <c:v>44857</c:v>
                </c:pt>
                <c:pt idx="927">
                  <c:v>45053</c:v>
                </c:pt>
                <c:pt idx="928">
                  <c:v>45077</c:v>
                </c:pt>
                <c:pt idx="929">
                  <c:v>44858</c:v>
                </c:pt>
                <c:pt idx="930">
                  <c:v>45104</c:v>
                </c:pt>
                <c:pt idx="931">
                  <c:v>45068</c:v>
                </c:pt>
                <c:pt idx="932">
                  <c:v>44809</c:v>
                </c:pt>
                <c:pt idx="933">
                  <c:v>44788</c:v>
                </c:pt>
                <c:pt idx="934">
                  <c:v>44817</c:v>
                </c:pt>
                <c:pt idx="935">
                  <c:v>44830</c:v>
                </c:pt>
                <c:pt idx="936">
                  <c:v>45062</c:v>
                </c:pt>
                <c:pt idx="937">
                  <c:v>44797</c:v>
                </c:pt>
                <c:pt idx="938">
                  <c:v>45008</c:v>
                </c:pt>
                <c:pt idx="939">
                  <c:v>44905</c:v>
                </c:pt>
                <c:pt idx="940">
                  <c:v>44889</c:v>
                </c:pt>
                <c:pt idx="941">
                  <c:v>45057</c:v>
                </c:pt>
                <c:pt idx="942">
                  <c:v>44885</c:v>
                </c:pt>
                <c:pt idx="943">
                  <c:v>44970</c:v>
                </c:pt>
                <c:pt idx="944">
                  <c:v>44953</c:v>
                </c:pt>
                <c:pt idx="945">
                  <c:v>44995</c:v>
                </c:pt>
                <c:pt idx="946">
                  <c:v>44842</c:v>
                </c:pt>
                <c:pt idx="947">
                  <c:v>44774</c:v>
                </c:pt>
                <c:pt idx="948">
                  <c:v>44846</c:v>
                </c:pt>
                <c:pt idx="949">
                  <c:v>45091</c:v>
                </c:pt>
                <c:pt idx="950">
                  <c:v>45061</c:v>
                </c:pt>
                <c:pt idx="951">
                  <c:v>45059</c:v>
                </c:pt>
                <c:pt idx="952">
                  <c:v>44847</c:v>
                </c:pt>
                <c:pt idx="953">
                  <c:v>44972</c:v>
                </c:pt>
                <c:pt idx="954">
                  <c:v>44869</c:v>
                </c:pt>
                <c:pt idx="955">
                  <c:v>44903</c:v>
                </c:pt>
                <c:pt idx="956">
                  <c:v>44817</c:v>
                </c:pt>
                <c:pt idx="957">
                  <c:v>45003</c:v>
                </c:pt>
                <c:pt idx="958">
                  <c:v>44746</c:v>
                </c:pt>
                <c:pt idx="959">
                  <c:v>44966</c:v>
                </c:pt>
                <c:pt idx="960">
                  <c:v>44837</c:v>
                </c:pt>
                <c:pt idx="961">
                  <c:v>44847</c:v>
                </c:pt>
                <c:pt idx="962">
                  <c:v>44822</c:v>
                </c:pt>
                <c:pt idx="963">
                  <c:v>44865</c:v>
                </c:pt>
                <c:pt idx="964">
                  <c:v>44898</c:v>
                </c:pt>
                <c:pt idx="965">
                  <c:v>44930</c:v>
                </c:pt>
                <c:pt idx="966">
                  <c:v>44745</c:v>
                </c:pt>
                <c:pt idx="967">
                  <c:v>44889</c:v>
                </c:pt>
                <c:pt idx="968">
                  <c:v>45037</c:v>
                </c:pt>
                <c:pt idx="969">
                  <c:v>44790</c:v>
                </c:pt>
                <c:pt idx="970">
                  <c:v>45029</c:v>
                </c:pt>
                <c:pt idx="971">
                  <c:v>44904</c:v>
                </c:pt>
                <c:pt idx="972">
                  <c:v>44888</c:v>
                </c:pt>
                <c:pt idx="973">
                  <c:v>44873</c:v>
                </c:pt>
                <c:pt idx="974">
                  <c:v>44859</c:v>
                </c:pt>
                <c:pt idx="975">
                  <c:v>44884</c:v>
                </c:pt>
                <c:pt idx="976">
                  <c:v>44869</c:v>
                </c:pt>
                <c:pt idx="977">
                  <c:v>44762</c:v>
                </c:pt>
                <c:pt idx="978">
                  <c:v>44980</c:v>
                </c:pt>
                <c:pt idx="979">
                  <c:v>45002</c:v>
                </c:pt>
                <c:pt idx="980">
                  <c:v>45035</c:v>
                </c:pt>
                <c:pt idx="981">
                  <c:v>44808</c:v>
                </c:pt>
                <c:pt idx="982">
                  <c:v>44777</c:v>
                </c:pt>
                <c:pt idx="983">
                  <c:v>44940</c:v>
                </c:pt>
                <c:pt idx="984">
                  <c:v>44827</c:v>
                </c:pt>
                <c:pt idx="985">
                  <c:v>44796</c:v>
                </c:pt>
                <c:pt idx="986">
                  <c:v>44940</c:v>
                </c:pt>
                <c:pt idx="987">
                  <c:v>45029</c:v>
                </c:pt>
                <c:pt idx="988">
                  <c:v>45062</c:v>
                </c:pt>
                <c:pt idx="989">
                  <c:v>44934</c:v>
                </c:pt>
                <c:pt idx="990">
                  <c:v>44870</c:v>
                </c:pt>
                <c:pt idx="991">
                  <c:v>44996</c:v>
                </c:pt>
                <c:pt idx="992">
                  <c:v>44879</c:v>
                </c:pt>
                <c:pt idx="993">
                  <c:v>44894</c:v>
                </c:pt>
                <c:pt idx="994">
                  <c:v>44995</c:v>
                </c:pt>
                <c:pt idx="995">
                  <c:v>44746</c:v>
                </c:pt>
                <c:pt idx="996">
                  <c:v>45057</c:v>
                </c:pt>
                <c:pt idx="997">
                  <c:v>45007</c:v>
                </c:pt>
                <c:pt idx="998">
                  <c:v>45069</c:v>
                </c:pt>
                <c:pt idx="999">
                  <c:v>45073</c:v>
                </c:pt>
                <c:pt idx="1000">
                  <c:v>44750</c:v>
                </c:pt>
                <c:pt idx="1001">
                  <c:v>44831</c:v>
                </c:pt>
                <c:pt idx="1002">
                  <c:v>44839</c:v>
                </c:pt>
                <c:pt idx="1003">
                  <c:v>44863</c:v>
                </c:pt>
                <c:pt idx="1004">
                  <c:v>44870</c:v>
                </c:pt>
                <c:pt idx="1005">
                  <c:v>44875</c:v>
                </c:pt>
                <c:pt idx="1006">
                  <c:v>44906</c:v>
                </c:pt>
                <c:pt idx="1007">
                  <c:v>44925</c:v>
                </c:pt>
                <c:pt idx="1008">
                  <c:v>44933</c:v>
                </c:pt>
                <c:pt idx="1009">
                  <c:v>44944</c:v>
                </c:pt>
                <c:pt idx="1010">
                  <c:v>44943</c:v>
                </c:pt>
                <c:pt idx="1011">
                  <c:v>44854</c:v>
                </c:pt>
                <c:pt idx="1012">
                  <c:v>44983</c:v>
                </c:pt>
                <c:pt idx="1013">
                  <c:v>44993</c:v>
                </c:pt>
                <c:pt idx="1014">
                  <c:v>44999</c:v>
                </c:pt>
                <c:pt idx="1015">
                  <c:v>45007</c:v>
                </c:pt>
                <c:pt idx="1016">
                  <c:v>45084</c:v>
                </c:pt>
                <c:pt idx="1017">
                  <c:v>45088</c:v>
                </c:pt>
                <c:pt idx="1018">
                  <c:v>44751</c:v>
                </c:pt>
                <c:pt idx="1019">
                  <c:v>44755</c:v>
                </c:pt>
                <c:pt idx="1020">
                  <c:v>44758</c:v>
                </c:pt>
                <c:pt idx="1021">
                  <c:v>44770</c:v>
                </c:pt>
                <c:pt idx="1022">
                  <c:v>44790</c:v>
                </c:pt>
                <c:pt idx="1023">
                  <c:v>44791</c:v>
                </c:pt>
                <c:pt idx="1024">
                  <c:v>44794</c:v>
                </c:pt>
                <c:pt idx="1025">
                  <c:v>44800</c:v>
                </c:pt>
                <c:pt idx="1026">
                  <c:v>44812</c:v>
                </c:pt>
                <c:pt idx="1027">
                  <c:v>44816</c:v>
                </c:pt>
                <c:pt idx="1028">
                  <c:v>44820</c:v>
                </c:pt>
                <c:pt idx="1029">
                  <c:v>44821</c:v>
                </c:pt>
                <c:pt idx="1030">
                  <c:v>44824</c:v>
                </c:pt>
                <c:pt idx="1031">
                  <c:v>44825</c:v>
                </c:pt>
                <c:pt idx="1032">
                  <c:v>44831</c:v>
                </c:pt>
                <c:pt idx="1033">
                  <c:v>44838</c:v>
                </c:pt>
                <c:pt idx="1034">
                  <c:v>44843</c:v>
                </c:pt>
                <c:pt idx="1035">
                  <c:v>44843</c:v>
                </c:pt>
                <c:pt idx="1036">
                  <c:v>44850</c:v>
                </c:pt>
                <c:pt idx="1037">
                  <c:v>44852</c:v>
                </c:pt>
                <c:pt idx="1038">
                  <c:v>44862</c:v>
                </c:pt>
                <c:pt idx="1039">
                  <c:v>44870</c:v>
                </c:pt>
                <c:pt idx="1040">
                  <c:v>44881</c:v>
                </c:pt>
                <c:pt idx="1041">
                  <c:v>44882</c:v>
                </c:pt>
                <c:pt idx="1042">
                  <c:v>44887</c:v>
                </c:pt>
                <c:pt idx="1043">
                  <c:v>44888</c:v>
                </c:pt>
                <c:pt idx="1044">
                  <c:v>44889</c:v>
                </c:pt>
                <c:pt idx="1045">
                  <c:v>44897</c:v>
                </c:pt>
                <c:pt idx="1046">
                  <c:v>44902</c:v>
                </c:pt>
                <c:pt idx="1047">
                  <c:v>44905</c:v>
                </c:pt>
                <c:pt idx="1048">
                  <c:v>44906</c:v>
                </c:pt>
                <c:pt idx="1049">
                  <c:v>44906</c:v>
                </c:pt>
                <c:pt idx="1050">
                  <c:v>44911</c:v>
                </c:pt>
                <c:pt idx="1051">
                  <c:v>44914</c:v>
                </c:pt>
                <c:pt idx="1052">
                  <c:v>44914</c:v>
                </c:pt>
                <c:pt idx="1053">
                  <c:v>44914</c:v>
                </c:pt>
                <c:pt idx="1054">
                  <c:v>44921</c:v>
                </c:pt>
                <c:pt idx="1055">
                  <c:v>44922</c:v>
                </c:pt>
                <c:pt idx="1056">
                  <c:v>44926</c:v>
                </c:pt>
                <c:pt idx="1057">
                  <c:v>44931</c:v>
                </c:pt>
                <c:pt idx="1058">
                  <c:v>44946</c:v>
                </c:pt>
                <c:pt idx="1059">
                  <c:v>44947</c:v>
                </c:pt>
                <c:pt idx="1060">
                  <c:v>44948</c:v>
                </c:pt>
                <c:pt idx="1061">
                  <c:v>44954</c:v>
                </c:pt>
                <c:pt idx="1062">
                  <c:v>44960</c:v>
                </c:pt>
                <c:pt idx="1063">
                  <c:v>44960</c:v>
                </c:pt>
                <c:pt idx="1064">
                  <c:v>44973</c:v>
                </c:pt>
                <c:pt idx="1065">
                  <c:v>44979</c:v>
                </c:pt>
                <c:pt idx="1066">
                  <c:v>44985</c:v>
                </c:pt>
                <c:pt idx="1067">
                  <c:v>44986</c:v>
                </c:pt>
                <c:pt idx="1068">
                  <c:v>44988</c:v>
                </c:pt>
                <c:pt idx="1069">
                  <c:v>44992</c:v>
                </c:pt>
                <c:pt idx="1070">
                  <c:v>44994</c:v>
                </c:pt>
                <c:pt idx="1071">
                  <c:v>45000</c:v>
                </c:pt>
                <c:pt idx="1072">
                  <c:v>45001</c:v>
                </c:pt>
                <c:pt idx="1073">
                  <c:v>45016</c:v>
                </c:pt>
                <c:pt idx="1074">
                  <c:v>45018</c:v>
                </c:pt>
                <c:pt idx="1075">
                  <c:v>45019</c:v>
                </c:pt>
                <c:pt idx="1076">
                  <c:v>45028</c:v>
                </c:pt>
                <c:pt idx="1077">
                  <c:v>45032</c:v>
                </c:pt>
                <c:pt idx="1078">
                  <c:v>45037</c:v>
                </c:pt>
                <c:pt idx="1079">
                  <c:v>45040</c:v>
                </c:pt>
                <c:pt idx="1080">
                  <c:v>45042</c:v>
                </c:pt>
                <c:pt idx="1081">
                  <c:v>45048</c:v>
                </c:pt>
                <c:pt idx="1082">
                  <c:v>45049</c:v>
                </c:pt>
                <c:pt idx="1083">
                  <c:v>45052</c:v>
                </c:pt>
                <c:pt idx="1084">
                  <c:v>45055</c:v>
                </c:pt>
                <c:pt idx="1085">
                  <c:v>45056</c:v>
                </c:pt>
                <c:pt idx="1086">
                  <c:v>45066</c:v>
                </c:pt>
                <c:pt idx="1087">
                  <c:v>45068</c:v>
                </c:pt>
                <c:pt idx="1088">
                  <c:v>45069</c:v>
                </c:pt>
                <c:pt idx="1089">
                  <c:v>45076</c:v>
                </c:pt>
                <c:pt idx="1090">
                  <c:v>45083</c:v>
                </c:pt>
                <c:pt idx="1091">
                  <c:v>45085</c:v>
                </c:pt>
                <c:pt idx="1092">
                  <c:v>45090</c:v>
                </c:pt>
                <c:pt idx="1093">
                  <c:v>45091</c:v>
                </c:pt>
                <c:pt idx="1094">
                  <c:v>45093</c:v>
                </c:pt>
                <c:pt idx="1095">
                  <c:v>45096</c:v>
                </c:pt>
                <c:pt idx="1096">
                  <c:v>45098</c:v>
                </c:pt>
                <c:pt idx="1097">
                  <c:v>45101</c:v>
                </c:pt>
                <c:pt idx="1098">
                  <c:v>44957</c:v>
                </c:pt>
                <c:pt idx="1099">
                  <c:v>45042</c:v>
                </c:pt>
                <c:pt idx="1100">
                  <c:v>44985</c:v>
                </c:pt>
                <c:pt idx="1101">
                  <c:v>44747</c:v>
                </c:pt>
                <c:pt idx="1102">
                  <c:v>44989</c:v>
                </c:pt>
                <c:pt idx="1103">
                  <c:v>44900</c:v>
                </c:pt>
                <c:pt idx="1104">
                  <c:v>44831</c:v>
                </c:pt>
                <c:pt idx="1105">
                  <c:v>44873</c:v>
                </c:pt>
                <c:pt idx="1106">
                  <c:v>45099</c:v>
                </c:pt>
                <c:pt idx="1107">
                  <c:v>44749</c:v>
                </c:pt>
                <c:pt idx="1108">
                  <c:v>44924</c:v>
                </c:pt>
                <c:pt idx="1109">
                  <c:v>44816</c:v>
                </c:pt>
                <c:pt idx="1110">
                  <c:v>44830</c:v>
                </c:pt>
                <c:pt idx="1111">
                  <c:v>44758</c:v>
                </c:pt>
                <c:pt idx="1112">
                  <c:v>44901</c:v>
                </c:pt>
                <c:pt idx="1113">
                  <c:v>44949</c:v>
                </c:pt>
                <c:pt idx="1114">
                  <c:v>44798</c:v>
                </c:pt>
                <c:pt idx="1115">
                  <c:v>45000</c:v>
                </c:pt>
                <c:pt idx="1116">
                  <c:v>44944</c:v>
                </c:pt>
                <c:pt idx="1117">
                  <c:v>44932</c:v>
                </c:pt>
                <c:pt idx="1118">
                  <c:v>45092</c:v>
                </c:pt>
                <c:pt idx="1119">
                  <c:v>44950</c:v>
                </c:pt>
                <c:pt idx="1120">
                  <c:v>44897</c:v>
                </c:pt>
                <c:pt idx="1121">
                  <c:v>44847</c:v>
                </c:pt>
                <c:pt idx="1122">
                  <c:v>44925</c:v>
                </c:pt>
                <c:pt idx="1123">
                  <c:v>45000</c:v>
                </c:pt>
                <c:pt idx="1124">
                  <c:v>44816</c:v>
                </c:pt>
                <c:pt idx="1125">
                  <c:v>44767</c:v>
                </c:pt>
                <c:pt idx="1126">
                  <c:v>44879</c:v>
                </c:pt>
                <c:pt idx="1127">
                  <c:v>44886</c:v>
                </c:pt>
                <c:pt idx="1128">
                  <c:v>44949</c:v>
                </c:pt>
                <c:pt idx="1129">
                  <c:v>44827</c:v>
                </c:pt>
                <c:pt idx="1130">
                  <c:v>45069</c:v>
                </c:pt>
                <c:pt idx="1131">
                  <c:v>44767</c:v>
                </c:pt>
                <c:pt idx="1132">
                  <c:v>44863</c:v>
                </c:pt>
                <c:pt idx="1133">
                  <c:v>45051</c:v>
                </c:pt>
                <c:pt idx="1134">
                  <c:v>44862</c:v>
                </c:pt>
                <c:pt idx="1135">
                  <c:v>44841</c:v>
                </c:pt>
                <c:pt idx="1136">
                  <c:v>44898</c:v>
                </c:pt>
                <c:pt idx="1137">
                  <c:v>44746</c:v>
                </c:pt>
                <c:pt idx="1138">
                  <c:v>44938</c:v>
                </c:pt>
                <c:pt idx="1139">
                  <c:v>44968</c:v>
                </c:pt>
                <c:pt idx="1140">
                  <c:v>44999</c:v>
                </c:pt>
                <c:pt idx="1141">
                  <c:v>44943</c:v>
                </c:pt>
                <c:pt idx="1142">
                  <c:v>44921</c:v>
                </c:pt>
                <c:pt idx="1143">
                  <c:v>44991</c:v>
                </c:pt>
                <c:pt idx="1144">
                  <c:v>44942</c:v>
                </c:pt>
                <c:pt idx="1145">
                  <c:v>45084</c:v>
                </c:pt>
                <c:pt idx="1146">
                  <c:v>45048</c:v>
                </c:pt>
                <c:pt idx="1147">
                  <c:v>44888</c:v>
                </c:pt>
                <c:pt idx="1148">
                  <c:v>44950</c:v>
                </c:pt>
                <c:pt idx="1149">
                  <c:v>44825</c:v>
                </c:pt>
                <c:pt idx="1150">
                  <c:v>44996</c:v>
                </c:pt>
                <c:pt idx="1151">
                  <c:v>44853</c:v>
                </c:pt>
                <c:pt idx="1152">
                  <c:v>44996</c:v>
                </c:pt>
                <c:pt idx="1153">
                  <c:v>44758</c:v>
                </c:pt>
                <c:pt idx="1154">
                  <c:v>44889</c:v>
                </c:pt>
                <c:pt idx="1155">
                  <c:v>44756</c:v>
                </c:pt>
                <c:pt idx="1156">
                  <c:v>44831</c:v>
                </c:pt>
                <c:pt idx="1157">
                  <c:v>44938</c:v>
                </c:pt>
                <c:pt idx="1158">
                  <c:v>44910</c:v>
                </c:pt>
                <c:pt idx="1159">
                  <c:v>44875</c:v>
                </c:pt>
                <c:pt idx="1160">
                  <c:v>44887</c:v>
                </c:pt>
                <c:pt idx="1161">
                  <c:v>44886</c:v>
                </c:pt>
                <c:pt idx="1162">
                  <c:v>44953</c:v>
                </c:pt>
                <c:pt idx="1163">
                  <c:v>44868</c:v>
                </c:pt>
                <c:pt idx="1164">
                  <c:v>44904</c:v>
                </c:pt>
                <c:pt idx="1165">
                  <c:v>44951</c:v>
                </c:pt>
                <c:pt idx="1166">
                  <c:v>44991</c:v>
                </c:pt>
                <c:pt idx="1167">
                  <c:v>44993</c:v>
                </c:pt>
                <c:pt idx="1168">
                  <c:v>44778</c:v>
                </c:pt>
                <c:pt idx="1169">
                  <c:v>44772</c:v>
                </c:pt>
                <c:pt idx="1170">
                  <c:v>44993</c:v>
                </c:pt>
                <c:pt idx="1171">
                  <c:v>44835</c:v>
                </c:pt>
                <c:pt idx="1172">
                  <c:v>45010</c:v>
                </c:pt>
                <c:pt idx="1173">
                  <c:v>45079</c:v>
                </c:pt>
                <c:pt idx="1174">
                  <c:v>44929</c:v>
                </c:pt>
                <c:pt idx="1175">
                  <c:v>45030</c:v>
                </c:pt>
                <c:pt idx="1176">
                  <c:v>45005</c:v>
                </c:pt>
                <c:pt idx="1177">
                  <c:v>44852</c:v>
                </c:pt>
                <c:pt idx="1178">
                  <c:v>45072</c:v>
                </c:pt>
                <c:pt idx="1179">
                  <c:v>44908</c:v>
                </c:pt>
                <c:pt idx="1180">
                  <c:v>44993</c:v>
                </c:pt>
                <c:pt idx="1181">
                  <c:v>44816</c:v>
                </c:pt>
                <c:pt idx="1182">
                  <c:v>44915</c:v>
                </c:pt>
                <c:pt idx="1183">
                  <c:v>44856</c:v>
                </c:pt>
                <c:pt idx="1184">
                  <c:v>44953</c:v>
                </c:pt>
                <c:pt idx="1185">
                  <c:v>44883</c:v>
                </c:pt>
                <c:pt idx="1186">
                  <c:v>44847</c:v>
                </c:pt>
                <c:pt idx="1187">
                  <c:v>44828</c:v>
                </c:pt>
                <c:pt idx="1188">
                  <c:v>44834</c:v>
                </c:pt>
                <c:pt idx="1189">
                  <c:v>44898</c:v>
                </c:pt>
                <c:pt idx="1190">
                  <c:v>45001</c:v>
                </c:pt>
                <c:pt idx="1191">
                  <c:v>45008</c:v>
                </c:pt>
                <c:pt idx="1192">
                  <c:v>44959</c:v>
                </c:pt>
                <c:pt idx="1193">
                  <c:v>44882</c:v>
                </c:pt>
                <c:pt idx="1194">
                  <c:v>44883</c:v>
                </c:pt>
                <c:pt idx="1195">
                  <c:v>44966</c:v>
                </c:pt>
                <c:pt idx="1196">
                  <c:v>44874</c:v>
                </c:pt>
                <c:pt idx="1197">
                  <c:v>44827</c:v>
                </c:pt>
                <c:pt idx="1198">
                  <c:v>44950</c:v>
                </c:pt>
                <c:pt idx="1199">
                  <c:v>44971</c:v>
                </c:pt>
                <c:pt idx="1200">
                  <c:v>44764</c:v>
                </c:pt>
                <c:pt idx="1201">
                  <c:v>45082</c:v>
                </c:pt>
                <c:pt idx="1202">
                  <c:v>44795</c:v>
                </c:pt>
                <c:pt idx="1203">
                  <c:v>44980</c:v>
                </c:pt>
                <c:pt idx="1204">
                  <c:v>45093</c:v>
                </c:pt>
                <c:pt idx="1205">
                  <c:v>45044</c:v>
                </c:pt>
                <c:pt idx="1206">
                  <c:v>44979</c:v>
                </c:pt>
                <c:pt idx="1207">
                  <c:v>44967</c:v>
                </c:pt>
                <c:pt idx="1208">
                  <c:v>44986</c:v>
                </c:pt>
                <c:pt idx="1209">
                  <c:v>44873</c:v>
                </c:pt>
                <c:pt idx="1210">
                  <c:v>44964</c:v>
                </c:pt>
                <c:pt idx="1211">
                  <c:v>45100</c:v>
                </c:pt>
                <c:pt idx="1212">
                  <c:v>44980</c:v>
                </c:pt>
                <c:pt idx="1213">
                  <c:v>44825</c:v>
                </c:pt>
                <c:pt idx="1214">
                  <c:v>44914</c:v>
                </c:pt>
                <c:pt idx="1215">
                  <c:v>44947</c:v>
                </c:pt>
                <c:pt idx="1216">
                  <c:v>44812</c:v>
                </c:pt>
                <c:pt idx="1217">
                  <c:v>44832</c:v>
                </c:pt>
                <c:pt idx="1218">
                  <c:v>44833</c:v>
                </c:pt>
                <c:pt idx="1219">
                  <c:v>44867</c:v>
                </c:pt>
                <c:pt idx="1220">
                  <c:v>44923</c:v>
                </c:pt>
                <c:pt idx="1221">
                  <c:v>44946</c:v>
                </c:pt>
                <c:pt idx="1222">
                  <c:v>44939</c:v>
                </c:pt>
                <c:pt idx="1223">
                  <c:v>45007</c:v>
                </c:pt>
                <c:pt idx="1224">
                  <c:v>45066</c:v>
                </c:pt>
                <c:pt idx="1225">
                  <c:v>45066</c:v>
                </c:pt>
                <c:pt idx="1226">
                  <c:v>44764</c:v>
                </c:pt>
                <c:pt idx="1227">
                  <c:v>44769</c:v>
                </c:pt>
                <c:pt idx="1228">
                  <c:v>44769</c:v>
                </c:pt>
                <c:pt idx="1229">
                  <c:v>44771</c:v>
                </c:pt>
                <c:pt idx="1230">
                  <c:v>44782</c:v>
                </c:pt>
                <c:pt idx="1231">
                  <c:v>44840</c:v>
                </c:pt>
                <c:pt idx="1232">
                  <c:v>44842</c:v>
                </c:pt>
                <c:pt idx="1233">
                  <c:v>44847</c:v>
                </c:pt>
                <c:pt idx="1234">
                  <c:v>44846</c:v>
                </c:pt>
                <c:pt idx="1235">
                  <c:v>44869</c:v>
                </c:pt>
                <c:pt idx="1236">
                  <c:v>44869</c:v>
                </c:pt>
                <c:pt idx="1237">
                  <c:v>44878</c:v>
                </c:pt>
                <c:pt idx="1238">
                  <c:v>44898</c:v>
                </c:pt>
                <c:pt idx="1239">
                  <c:v>44897</c:v>
                </c:pt>
                <c:pt idx="1240">
                  <c:v>44899</c:v>
                </c:pt>
                <c:pt idx="1241">
                  <c:v>44913</c:v>
                </c:pt>
                <c:pt idx="1242">
                  <c:v>44916</c:v>
                </c:pt>
                <c:pt idx="1243">
                  <c:v>44985</c:v>
                </c:pt>
                <c:pt idx="1244">
                  <c:v>44985</c:v>
                </c:pt>
                <c:pt idx="1245">
                  <c:v>44988</c:v>
                </c:pt>
                <c:pt idx="1246">
                  <c:v>44995</c:v>
                </c:pt>
                <c:pt idx="1247">
                  <c:v>45002</c:v>
                </c:pt>
                <c:pt idx="1248">
                  <c:v>45017</c:v>
                </c:pt>
                <c:pt idx="1249">
                  <c:v>45035</c:v>
                </c:pt>
                <c:pt idx="1250">
                  <c:v>45070</c:v>
                </c:pt>
                <c:pt idx="1251">
                  <c:v>44907</c:v>
                </c:pt>
                <c:pt idx="1252">
                  <c:v>44935</c:v>
                </c:pt>
                <c:pt idx="1253">
                  <c:v>45004</c:v>
                </c:pt>
                <c:pt idx="1254">
                  <c:v>44807</c:v>
                </c:pt>
                <c:pt idx="1255">
                  <c:v>44792</c:v>
                </c:pt>
                <c:pt idx="1256">
                  <c:v>45075</c:v>
                </c:pt>
                <c:pt idx="1257">
                  <c:v>45030</c:v>
                </c:pt>
                <c:pt idx="1258">
                  <c:v>45078</c:v>
                </c:pt>
                <c:pt idx="1259">
                  <c:v>44868</c:v>
                </c:pt>
                <c:pt idx="1260">
                  <c:v>44842</c:v>
                </c:pt>
                <c:pt idx="1261">
                  <c:v>44839</c:v>
                </c:pt>
                <c:pt idx="1262">
                  <c:v>44894</c:v>
                </c:pt>
                <c:pt idx="1263">
                  <c:v>44913</c:v>
                </c:pt>
                <c:pt idx="1264">
                  <c:v>44974</c:v>
                </c:pt>
                <c:pt idx="1265">
                  <c:v>44817</c:v>
                </c:pt>
                <c:pt idx="1266">
                  <c:v>45002</c:v>
                </c:pt>
                <c:pt idx="1267">
                  <c:v>44936</c:v>
                </c:pt>
                <c:pt idx="1268">
                  <c:v>44819</c:v>
                </c:pt>
                <c:pt idx="1269">
                  <c:v>45050</c:v>
                </c:pt>
                <c:pt idx="1270">
                  <c:v>45012</c:v>
                </c:pt>
                <c:pt idx="1271">
                  <c:v>45080</c:v>
                </c:pt>
                <c:pt idx="1272">
                  <c:v>45001</c:v>
                </c:pt>
                <c:pt idx="1273">
                  <c:v>45033</c:v>
                </c:pt>
                <c:pt idx="1274">
                  <c:v>44993</c:v>
                </c:pt>
                <c:pt idx="1275">
                  <c:v>45033</c:v>
                </c:pt>
                <c:pt idx="1276">
                  <c:v>44748</c:v>
                </c:pt>
                <c:pt idx="1277">
                  <c:v>44921</c:v>
                </c:pt>
                <c:pt idx="1278">
                  <c:v>45043</c:v>
                </c:pt>
                <c:pt idx="1279">
                  <c:v>45059</c:v>
                </c:pt>
                <c:pt idx="1280">
                  <c:v>45101</c:v>
                </c:pt>
                <c:pt idx="1281">
                  <c:v>44968</c:v>
                </c:pt>
                <c:pt idx="1282">
                  <c:v>44873</c:v>
                </c:pt>
                <c:pt idx="1283">
                  <c:v>44975</c:v>
                </c:pt>
                <c:pt idx="1284">
                  <c:v>44746</c:v>
                </c:pt>
                <c:pt idx="1285">
                  <c:v>45059</c:v>
                </c:pt>
                <c:pt idx="1286">
                  <c:v>44959</c:v>
                </c:pt>
                <c:pt idx="1287">
                  <c:v>44861</c:v>
                </c:pt>
                <c:pt idx="1288">
                  <c:v>44985</c:v>
                </c:pt>
                <c:pt idx="1289">
                  <c:v>44834</c:v>
                </c:pt>
                <c:pt idx="1290">
                  <c:v>45106</c:v>
                </c:pt>
                <c:pt idx="1291">
                  <c:v>44963</c:v>
                </c:pt>
                <c:pt idx="1292">
                  <c:v>44865</c:v>
                </c:pt>
                <c:pt idx="1293">
                  <c:v>45028</c:v>
                </c:pt>
                <c:pt idx="1294">
                  <c:v>44805</c:v>
                </c:pt>
                <c:pt idx="1295">
                  <c:v>44863</c:v>
                </c:pt>
                <c:pt idx="1296">
                  <c:v>44808</c:v>
                </c:pt>
                <c:pt idx="1297">
                  <c:v>44831</c:v>
                </c:pt>
                <c:pt idx="1298">
                  <c:v>44839</c:v>
                </c:pt>
                <c:pt idx="1299">
                  <c:v>44827</c:v>
                </c:pt>
                <c:pt idx="1300">
                  <c:v>44954</c:v>
                </c:pt>
                <c:pt idx="1301">
                  <c:v>44842</c:v>
                </c:pt>
                <c:pt idx="1302">
                  <c:v>44956</c:v>
                </c:pt>
                <c:pt idx="1303">
                  <c:v>44790</c:v>
                </c:pt>
                <c:pt idx="1304">
                  <c:v>44980</c:v>
                </c:pt>
                <c:pt idx="1305">
                  <c:v>44788</c:v>
                </c:pt>
                <c:pt idx="1306">
                  <c:v>44897</c:v>
                </c:pt>
                <c:pt idx="1307">
                  <c:v>44797</c:v>
                </c:pt>
                <c:pt idx="1308">
                  <c:v>44857</c:v>
                </c:pt>
                <c:pt idx="1309">
                  <c:v>45021</c:v>
                </c:pt>
                <c:pt idx="1310">
                  <c:v>44786</c:v>
                </c:pt>
                <c:pt idx="1311">
                  <c:v>44949</c:v>
                </c:pt>
                <c:pt idx="1312">
                  <c:v>44910</c:v>
                </c:pt>
                <c:pt idx="1313">
                  <c:v>44937</c:v>
                </c:pt>
                <c:pt idx="1314">
                  <c:v>44995</c:v>
                </c:pt>
                <c:pt idx="1315">
                  <c:v>44975</c:v>
                </c:pt>
                <c:pt idx="1316">
                  <c:v>44981</c:v>
                </c:pt>
                <c:pt idx="1317">
                  <c:v>44984</c:v>
                </c:pt>
                <c:pt idx="1318">
                  <c:v>45022</c:v>
                </c:pt>
                <c:pt idx="1319">
                  <c:v>44989</c:v>
                </c:pt>
                <c:pt idx="1320">
                  <c:v>44998</c:v>
                </c:pt>
                <c:pt idx="1321">
                  <c:v>44948</c:v>
                </c:pt>
                <c:pt idx="1322">
                  <c:v>44748</c:v>
                </c:pt>
                <c:pt idx="1323">
                  <c:v>44999</c:v>
                </c:pt>
                <c:pt idx="1324">
                  <c:v>44833</c:v>
                </c:pt>
                <c:pt idx="1325">
                  <c:v>45065</c:v>
                </c:pt>
                <c:pt idx="1326">
                  <c:v>44750</c:v>
                </c:pt>
                <c:pt idx="1327">
                  <c:v>44749</c:v>
                </c:pt>
                <c:pt idx="1328">
                  <c:v>45059</c:v>
                </c:pt>
                <c:pt idx="1329">
                  <c:v>44867</c:v>
                </c:pt>
                <c:pt idx="1330">
                  <c:v>45071</c:v>
                </c:pt>
                <c:pt idx="1331">
                  <c:v>44863</c:v>
                </c:pt>
                <c:pt idx="1332">
                  <c:v>44976</c:v>
                </c:pt>
                <c:pt idx="1333">
                  <c:v>45025</c:v>
                </c:pt>
                <c:pt idx="1334">
                  <c:v>45063</c:v>
                </c:pt>
                <c:pt idx="1335">
                  <c:v>45075</c:v>
                </c:pt>
                <c:pt idx="1336">
                  <c:v>45015</c:v>
                </c:pt>
                <c:pt idx="1337">
                  <c:v>44859</c:v>
                </c:pt>
                <c:pt idx="1338">
                  <c:v>44897</c:v>
                </c:pt>
                <c:pt idx="1339">
                  <c:v>44763</c:v>
                </c:pt>
                <c:pt idx="1340">
                  <c:v>44986</c:v>
                </c:pt>
                <c:pt idx="1341">
                  <c:v>45063</c:v>
                </c:pt>
                <c:pt idx="1342">
                  <c:v>45030</c:v>
                </c:pt>
                <c:pt idx="1343">
                  <c:v>45042</c:v>
                </c:pt>
                <c:pt idx="1344">
                  <c:v>44905</c:v>
                </c:pt>
                <c:pt idx="1345">
                  <c:v>45065</c:v>
                </c:pt>
                <c:pt idx="1346">
                  <c:v>45070</c:v>
                </c:pt>
                <c:pt idx="1347">
                  <c:v>44965</c:v>
                </c:pt>
                <c:pt idx="1348">
                  <c:v>45070</c:v>
                </c:pt>
                <c:pt idx="1349">
                  <c:v>44812</c:v>
                </c:pt>
                <c:pt idx="1350">
                  <c:v>44896</c:v>
                </c:pt>
                <c:pt idx="1351">
                  <c:v>45030</c:v>
                </c:pt>
                <c:pt idx="1352">
                  <c:v>44961</c:v>
                </c:pt>
                <c:pt idx="1353">
                  <c:v>44760</c:v>
                </c:pt>
                <c:pt idx="1354">
                  <c:v>44832</c:v>
                </c:pt>
                <c:pt idx="1355">
                  <c:v>44915</c:v>
                </c:pt>
                <c:pt idx="1356">
                  <c:v>44795</c:v>
                </c:pt>
                <c:pt idx="1357">
                  <c:v>44880</c:v>
                </c:pt>
                <c:pt idx="1358">
                  <c:v>44898</c:v>
                </c:pt>
                <c:pt idx="1359">
                  <c:v>44957</c:v>
                </c:pt>
                <c:pt idx="1360">
                  <c:v>45000</c:v>
                </c:pt>
                <c:pt idx="1361">
                  <c:v>45052</c:v>
                </c:pt>
                <c:pt idx="1362">
                  <c:v>45075</c:v>
                </c:pt>
                <c:pt idx="1363">
                  <c:v>45075</c:v>
                </c:pt>
                <c:pt idx="1364">
                  <c:v>44749</c:v>
                </c:pt>
                <c:pt idx="1365">
                  <c:v>44752</c:v>
                </c:pt>
                <c:pt idx="1366">
                  <c:v>44753</c:v>
                </c:pt>
                <c:pt idx="1367">
                  <c:v>44755</c:v>
                </c:pt>
                <c:pt idx="1368">
                  <c:v>44757</c:v>
                </c:pt>
                <c:pt idx="1369">
                  <c:v>44757</c:v>
                </c:pt>
                <c:pt idx="1370">
                  <c:v>44757</c:v>
                </c:pt>
                <c:pt idx="1371">
                  <c:v>44758</c:v>
                </c:pt>
                <c:pt idx="1372">
                  <c:v>44761</c:v>
                </c:pt>
                <c:pt idx="1373">
                  <c:v>44762</c:v>
                </c:pt>
                <c:pt idx="1374">
                  <c:v>44755</c:v>
                </c:pt>
                <c:pt idx="1375">
                  <c:v>44764</c:v>
                </c:pt>
                <c:pt idx="1376">
                  <c:v>44767</c:v>
                </c:pt>
                <c:pt idx="1377">
                  <c:v>44768</c:v>
                </c:pt>
                <c:pt idx="1378">
                  <c:v>44774</c:v>
                </c:pt>
                <c:pt idx="1379">
                  <c:v>44779</c:v>
                </c:pt>
                <c:pt idx="1380">
                  <c:v>44782</c:v>
                </c:pt>
                <c:pt idx="1381">
                  <c:v>44759</c:v>
                </c:pt>
                <c:pt idx="1382">
                  <c:v>44771</c:v>
                </c:pt>
                <c:pt idx="1383">
                  <c:v>44782</c:v>
                </c:pt>
                <c:pt idx="1384">
                  <c:v>44785</c:v>
                </c:pt>
                <c:pt idx="1385">
                  <c:v>44789</c:v>
                </c:pt>
                <c:pt idx="1386">
                  <c:v>44797</c:v>
                </c:pt>
                <c:pt idx="1387">
                  <c:v>44806</c:v>
                </c:pt>
                <c:pt idx="1388">
                  <c:v>44811</c:v>
                </c:pt>
                <c:pt idx="1389">
                  <c:v>44809</c:v>
                </c:pt>
                <c:pt idx="1390">
                  <c:v>44816</c:v>
                </c:pt>
                <c:pt idx="1391">
                  <c:v>44816</c:v>
                </c:pt>
                <c:pt idx="1392">
                  <c:v>44818</c:v>
                </c:pt>
                <c:pt idx="1393">
                  <c:v>44816</c:v>
                </c:pt>
                <c:pt idx="1394">
                  <c:v>44820</c:v>
                </c:pt>
                <c:pt idx="1395">
                  <c:v>44821</c:v>
                </c:pt>
                <c:pt idx="1396">
                  <c:v>44824</c:v>
                </c:pt>
                <c:pt idx="1397">
                  <c:v>44827</c:v>
                </c:pt>
                <c:pt idx="1398">
                  <c:v>44827</c:v>
                </c:pt>
                <c:pt idx="1399">
                  <c:v>44828</c:v>
                </c:pt>
                <c:pt idx="1400">
                  <c:v>44831</c:v>
                </c:pt>
                <c:pt idx="1401">
                  <c:v>44829</c:v>
                </c:pt>
                <c:pt idx="1402">
                  <c:v>44835</c:v>
                </c:pt>
                <c:pt idx="1403">
                  <c:v>44837</c:v>
                </c:pt>
                <c:pt idx="1404">
                  <c:v>44839</c:v>
                </c:pt>
                <c:pt idx="1405">
                  <c:v>44839</c:v>
                </c:pt>
                <c:pt idx="1406">
                  <c:v>44844</c:v>
                </c:pt>
                <c:pt idx="1407">
                  <c:v>44851</c:v>
                </c:pt>
                <c:pt idx="1408">
                  <c:v>44857</c:v>
                </c:pt>
                <c:pt idx="1409">
                  <c:v>44856</c:v>
                </c:pt>
                <c:pt idx="1410">
                  <c:v>44861</c:v>
                </c:pt>
                <c:pt idx="1411">
                  <c:v>44863</c:v>
                </c:pt>
                <c:pt idx="1412">
                  <c:v>44864</c:v>
                </c:pt>
                <c:pt idx="1413">
                  <c:v>44866</c:v>
                </c:pt>
                <c:pt idx="1414">
                  <c:v>44870</c:v>
                </c:pt>
                <c:pt idx="1415">
                  <c:v>44870</c:v>
                </c:pt>
                <c:pt idx="1416">
                  <c:v>44870</c:v>
                </c:pt>
                <c:pt idx="1417">
                  <c:v>44880</c:v>
                </c:pt>
                <c:pt idx="1418">
                  <c:v>44887</c:v>
                </c:pt>
                <c:pt idx="1419">
                  <c:v>44888</c:v>
                </c:pt>
                <c:pt idx="1420">
                  <c:v>44888</c:v>
                </c:pt>
                <c:pt idx="1421">
                  <c:v>44887</c:v>
                </c:pt>
                <c:pt idx="1422">
                  <c:v>44890</c:v>
                </c:pt>
                <c:pt idx="1423">
                  <c:v>44891</c:v>
                </c:pt>
                <c:pt idx="1424">
                  <c:v>44908</c:v>
                </c:pt>
                <c:pt idx="1425">
                  <c:v>44903</c:v>
                </c:pt>
                <c:pt idx="1426">
                  <c:v>44908</c:v>
                </c:pt>
                <c:pt idx="1427">
                  <c:v>44911</c:v>
                </c:pt>
                <c:pt idx="1428">
                  <c:v>44910</c:v>
                </c:pt>
                <c:pt idx="1429">
                  <c:v>44909</c:v>
                </c:pt>
                <c:pt idx="1430">
                  <c:v>44915</c:v>
                </c:pt>
                <c:pt idx="1431">
                  <c:v>44916</c:v>
                </c:pt>
                <c:pt idx="1432">
                  <c:v>44916</c:v>
                </c:pt>
                <c:pt idx="1433">
                  <c:v>44923</c:v>
                </c:pt>
                <c:pt idx="1434">
                  <c:v>44924</c:v>
                </c:pt>
                <c:pt idx="1435">
                  <c:v>44925</c:v>
                </c:pt>
                <c:pt idx="1436">
                  <c:v>44924</c:v>
                </c:pt>
                <c:pt idx="1437">
                  <c:v>44931</c:v>
                </c:pt>
                <c:pt idx="1438">
                  <c:v>44933</c:v>
                </c:pt>
                <c:pt idx="1439">
                  <c:v>44936</c:v>
                </c:pt>
                <c:pt idx="1440">
                  <c:v>44937</c:v>
                </c:pt>
                <c:pt idx="1441">
                  <c:v>44938</c:v>
                </c:pt>
                <c:pt idx="1442">
                  <c:v>44945</c:v>
                </c:pt>
                <c:pt idx="1443">
                  <c:v>44953</c:v>
                </c:pt>
                <c:pt idx="1444">
                  <c:v>44959</c:v>
                </c:pt>
                <c:pt idx="1445">
                  <c:v>44962</c:v>
                </c:pt>
                <c:pt idx="1446">
                  <c:v>44972</c:v>
                </c:pt>
                <c:pt idx="1447">
                  <c:v>44971</c:v>
                </c:pt>
                <c:pt idx="1448">
                  <c:v>44973</c:v>
                </c:pt>
                <c:pt idx="1449">
                  <c:v>44976</c:v>
                </c:pt>
                <c:pt idx="1450">
                  <c:v>44978</c:v>
                </c:pt>
                <c:pt idx="1451">
                  <c:v>44984</c:v>
                </c:pt>
                <c:pt idx="1452">
                  <c:v>44982</c:v>
                </c:pt>
                <c:pt idx="1453">
                  <c:v>44987</c:v>
                </c:pt>
                <c:pt idx="1454">
                  <c:v>45000</c:v>
                </c:pt>
                <c:pt idx="1455">
                  <c:v>45006</c:v>
                </c:pt>
                <c:pt idx="1456">
                  <c:v>45010</c:v>
                </c:pt>
                <c:pt idx="1457">
                  <c:v>45013</c:v>
                </c:pt>
                <c:pt idx="1458">
                  <c:v>45013</c:v>
                </c:pt>
                <c:pt idx="1459">
                  <c:v>45016</c:v>
                </c:pt>
                <c:pt idx="1460">
                  <c:v>45029</c:v>
                </c:pt>
                <c:pt idx="1461">
                  <c:v>45035</c:v>
                </c:pt>
                <c:pt idx="1462">
                  <c:v>45038</c:v>
                </c:pt>
                <c:pt idx="1463">
                  <c:v>45038</c:v>
                </c:pt>
                <c:pt idx="1464">
                  <c:v>45041</c:v>
                </c:pt>
                <c:pt idx="1465">
                  <c:v>45050</c:v>
                </c:pt>
                <c:pt idx="1466">
                  <c:v>45051</c:v>
                </c:pt>
                <c:pt idx="1467">
                  <c:v>45062</c:v>
                </c:pt>
                <c:pt idx="1468">
                  <c:v>45070</c:v>
                </c:pt>
                <c:pt idx="1469">
                  <c:v>45080</c:v>
                </c:pt>
                <c:pt idx="1470">
                  <c:v>45083</c:v>
                </c:pt>
                <c:pt idx="1471">
                  <c:v>45089</c:v>
                </c:pt>
                <c:pt idx="1472">
                  <c:v>45091</c:v>
                </c:pt>
                <c:pt idx="1473">
                  <c:v>45091</c:v>
                </c:pt>
                <c:pt idx="1474">
                  <c:v>45093</c:v>
                </c:pt>
                <c:pt idx="1475">
                  <c:v>45095</c:v>
                </c:pt>
                <c:pt idx="1476">
                  <c:v>45096</c:v>
                </c:pt>
                <c:pt idx="1477">
                  <c:v>45097</c:v>
                </c:pt>
                <c:pt idx="1478">
                  <c:v>45099</c:v>
                </c:pt>
                <c:pt idx="1479">
                  <c:v>45103</c:v>
                </c:pt>
                <c:pt idx="1480">
                  <c:v>45103</c:v>
                </c:pt>
                <c:pt idx="1481">
                  <c:v>45104</c:v>
                </c:pt>
                <c:pt idx="1482">
                  <c:v>45104</c:v>
                </c:pt>
                <c:pt idx="1483">
                  <c:v>45104</c:v>
                </c:pt>
                <c:pt idx="1484">
                  <c:v>45105</c:v>
                </c:pt>
                <c:pt idx="1485">
                  <c:v>45064</c:v>
                </c:pt>
                <c:pt idx="1486">
                  <c:v>44956</c:v>
                </c:pt>
                <c:pt idx="1487">
                  <c:v>44958</c:v>
                </c:pt>
                <c:pt idx="1488">
                  <c:v>44938</c:v>
                </c:pt>
                <c:pt idx="1489">
                  <c:v>45056</c:v>
                </c:pt>
                <c:pt idx="1490">
                  <c:v>44953</c:v>
                </c:pt>
                <c:pt idx="1491">
                  <c:v>45010</c:v>
                </c:pt>
                <c:pt idx="1492">
                  <c:v>44942</c:v>
                </c:pt>
                <c:pt idx="1493">
                  <c:v>44863</c:v>
                </c:pt>
                <c:pt idx="1494">
                  <c:v>44924</c:v>
                </c:pt>
                <c:pt idx="1495">
                  <c:v>44865</c:v>
                </c:pt>
                <c:pt idx="1496">
                  <c:v>44898</c:v>
                </c:pt>
                <c:pt idx="1497">
                  <c:v>44890</c:v>
                </c:pt>
                <c:pt idx="1498">
                  <c:v>44919</c:v>
                </c:pt>
                <c:pt idx="1499">
                  <c:v>44899</c:v>
                </c:pt>
                <c:pt idx="1500">
                  <c:v>44918</c:v>
                </c:pt>
                <c:pt idx="1501">
                  <c:v>44826</c:v>
                </c:pt>
                <c:pt idx="1502">
                  <c:v>44874</c:v>
                </c:pt>
                <c:pt idx="1503">
                  <c:v>44926</c:v>
                </c:pt>
                <c:pt idx="1504">
                  <c:v>44760</c:v>
                </c:pt>
                <c:pt idx="1505">
                  <c:v>44872</c:v>
                </c:pt>
                <c:pt idx="1506">
                  <c:v>45063</c:v>
                </c:pt>
                <c:pt idx="1507">
                  <c:v>44803</c:v>
                </c:pt>
                <c:pt idx="1508">
                  <c:v>44866</c:v>
                </c:pt>
                <c:pt idx="1509">
                  <c:v>45048</c:v>
                </c:pt>
                <c:pt idx="1510">
                  <c:v>44923</c:v>
                </c:pt>
                <c:pt idx="1511">
                  <c:v>44987</c:v>
                </c:pt>
                <c:pt idx="1512">
                  <c:v>44750</c:v>
                </c:pt>
                <c:pt idx="1513">
                  <c:v>44761</c:v>
                </c:pt>
                <c:pt idx="1514">
                  <c:v>44799</c:v>
                </c:pt>
                <c:pt idx="1515">
                  <c:v>44749</c:v>
                </c:pt>
                <c:pt idx="1516">
                  <c:v>44888</c:v>
                </c:pt>
                <c:pt idx="1517">
                  <c:v>44795</c:v>
                </c:pt>
                <c:pt idx="1518">
                  <c:v>44893</c:v>
                </c:pt>
                <c:pt idx="1519">
                  <c:v>44849</c:v>
                </c:pt>
                <c:pt idx="1520">
                  <c:v>44992</c:v>
                </c:pt>
                <c:pt idx="1521">
                  <c:v>44888</c:v>
                </c:pt>
                <c:pt idx="1522">
                  <c:v>45007</c:v>
                </c:pt>
                <c:pt idx="1523">
                  <c:v>44795</c:v>
                </c:pt>
                <c:pt idx="1524">
                  <c:v>45078</c:v>
                </c:pt>
                <c:pt idx="1525">
                  <c:v>45002</c:v>
                </c:pt>
                <c:pt idx="1526">
                  <c:v>44858</c:v>
                </c:pt>
                <c:pt idx="1527">
                  <c:v>45017</c:v>
                </c:pt>
                <c:pt idx="1528">
                  <c:v>45036</c:v>
                </c:pt>
                <c:pt idx="1529">
                  <c:v>44917</c:v>
                </c:pt>
                <c:pt idx="1530">
                  <c:v>44832</c:v>
                </c:pt>
                <c:pt idx="1531">
                  <c:v>44770</c:v>
                </c:pt>
                <c:pt idx="1532">
                  <c:v>44845</c:v>
                </c:pt>
                <c:pt idx="1533">
                  <c:v>44965</c:v>
                </c:pt>
                <c:pt idx="1534">
                  <c:v>44849</c:v>
                </c:pt>
                <c:pt idx="1535">
                  <c:v>45081</c:v>
                </c:pt>
                <c:pt idx="1536">
                  <c:v>45024</c:v>
                </c:pt>
                <c:pt idx="1537">
                  <c:v>44918</c:v>
                </c:pt>
                <c:pt idx="1538">
                  <c:v>44791</c:v>
                </c:pt>
                <c:pt idx="1539">
                  <c:v>44865</c:v>
                </c:pt>
                <c:pt idx="1540">
                  <c:v>45021</c:v>
                </c:pt>
                <c:pt idx="1541">
                  <c:v>45045</c:v>
                </c:pt>
                <c:pt idx="1542">
                  <c:v>44912</c:v>
                </c:pt>
                <c:pt idx="1543">
                  <c:v>44868</c:v>
                </c:pt>
                <c:pt idx="1544">
                  <c:v>44889</c:v>
                </c:pt>
                <c:pt idx="1545">
                  <c:v>45092</c:v>
                </c:pt>
                <c:pt idx="1546">
                  <c:v>45006</c:v>
                </c:pt>
                <c:pt idx="1547">
                  <c:v>45103</c:v>
                </c:pt>
                <c:pt idx="1548">
                  <c:v>45048</c:v>
                </c:pt>
                <c:pt idx="1549">
                  <c:v>45018</c:v>
                </c:pt>
                <c:pt idx="1550">
                  <c:v>45105</c:v>
                </c:pt>
                <c:pt idx="1551">
                  <c:v>44902</c:v>
                </c:pt>
                <c:pt idx="1552">
                  <c:v>44999</c:v>
                </c:pt>
                <c:pt idx="1553">
                  <c:v>44848</c:v>
                </c:pt>
                <c:pt idx="1554">
                  <c:v>45089</c:v>
                </c:pt>
                <c:pt idx="1555">
                  <c:v>44896</c:v>
                </c:pt>
                <c:pt idx="1556">
                  <c:v>45012</c:v>
                </c:pt>
                <c:pt idx="1557">
                  <c:v>44980</c:v>
                </c:pt>
                <c:pt idx="1558">
                  <c:v>45031</c:v>
                </c:pt>
                <c:pt idx="1559">
                  <c:v>44959</c:v>
                </c:pt>
                <c:pt idx="1560">
                  <c:v>45045</c:v>
                </c:pt>
                <c:pt idx="1561">
                  <c:v>44810</c:v>
                </c:pt>
                <c:pt idx="1562">
                  <c:v>44844</c:v>
                </c:pt>
                <c:pt idx="1563">
                  <c:v>45069</c:v>
                </c:pt>
                <c:pt idx="1564">
                  <c:v>44831</c:v>
                </c:pt>
                <c:pt idx="1565">
                  <c:v>44845</c:v>
                </c:pt>
                <c:pt idx="1566">
                  <c:v>44917</c:v>
                </c:pt>
                <c:pt idx="1567">
                  <c:v>44747</c:v>
                </c:pt>
                <c:pt idx="1568">
                  <c:v>44748</c:v>
                </c:pt>
                <c:pt idx="1569">
                  <c:v>44749</c:v>
                </c:pt>
                <c:pt idx="1570">
                  <c:v>44755</c:v>
                </c:pt>
                <c:pt idx="1571">
                  <c:v>44757</c:v>
                </c:pt>
                <c:pt idx="1572">
                  <c:v>44773</c:v>
                </c:pt>
                <c:pt idx="1573">
                  <c:v>44806</c:v>
                </c:pt>
                <c:pt idx="1574">
                  <c:v>44821</c:v>
                </c:pt>
                <c:pt idx="1575">
                  <c:v>44821</c:v>
                </c:pt>
                <c:pt idx="1576">
                  <c:v>44834</c:v>
                </c:pt>
                <c:pt idx="1577">
                  <c:v>44856</c:v>
                </c:pt>
                <c:pt idx="1578">
                  <c:v>44864</c:v>
                </c:pt>
                <c:pt idx="1579">
                  <c:v>44865</c:v>
                </c:pt>
                <c:pt idx="1580">
                  <c:v>44872</c:v>
                </c:pt>
                <c:pt idx="1581">
                  <c:v>44884</c:v>
                </c:pt>
                <c:pt idx="1582">
                  <c:v>44890</c:v>
                </c:pt>
                <c:pt idx="1583">
                  <c:v>44881</c:v>
                </c:pt>
                <c:pt idx="1584">
                  <c:v>44908</c:v>
                </c:pt>
                <c:pt idx="1585">
                  <c:v>44907</c:v>
                </c:pt>
                <c:pt idx="1586">
                  <c:v>44912</c:v>
                </c:pt>
                <c:pt idx="1587">
                  <c:v>44914</c:v>
                </c:pt>
                <c:pt idx="1588">
                  <c:v>44939</c:v>
                </c:pt>
                <c:pt idx="1589">
                  <c:v>44949</c:v>
                </c:pt>
                <c:pt idx="1590">
                  <c:v>44950</c:v>
                </c:pt>
                <c:pt idx="1591">
                  <c:v>44953</c:v>
                </c:pt>
                <c:pt idx="1592">
                  <c:v>44960</c:v>
                </c:pt>
                <c:pt idx="1593">
                  <c:v>44970</c:v>
                </c:pt>
                <c:pt idx="1594">
                  <c:v>44988</c:v>
                </c:pt>
                <c:pt idx="1595">
                  <c:v>45017</c:v>
                </c:pt>
                <c:pt idx="1596">
                  <c:v>45023</c:v>
                </c:pt>
                <c:pt idx="1597">
                  <c:v>45036</c:v>
                </c:pt>
                <c:pt idx="1598">
                  <c:v>45066</c:v>
                </c:pt>
                <c:pt idx="1599">
                  <c:v>45091</c:v>
                </c:pt>
                <c:pt idx="1600">
                  <c:v>45091</c:v>
                </c:pt>
                <c:pt idx="1601">
                  <c:v>44841</c:v>
                </c:pt>
                <c:pt idx="1602">
                  <c:v>45066</c:v>
                </c:pt>
                <c:pt idx="1603">
                  <c:v>45063</c:v>
                </c:pt>
                <c:pt idx="1604">
                  <c:v>44976</c:v>
                </c:pt>
                <c:pt idx="1605">
                  <c:v>44894</c:v>
                </c:pt>
                <c:pt idx="1606">
                  <c:v>44797</c:v>
                </c:pt>
                <c:pt idx="1607">
                  <c:v>44978</c:v>
                </c:pt>
                <c:pt idx="1608">
                  <c:v>44960</c:v>
                </c:pt>
                <c:pt idx="1609">
                  <c:v>44774</c:v>
                </c:pt>
                <c:pt idx="1610">
                  <c:v>44991</c:v>
                </c:pt>
                <c:pt idx="1611">
                  <c:v>44907</c:v>
                </c:pt>
                <c:pt idx="1612">
                  <c:v>44811</c:v>
                </c:pt>
                <c:pt idx="1613">
                  <c:v>44990</c:v>
                </c:pt>
                <c:pt idx="1614">
                  <c:v>44908</c:v>
                </c:pt>
                <c:pt idx="1615">
                  <c:v>44994</c:v>
                </c:pt>
                <c:pt idx="1616">
                  <c:v>45091</c:v>
                </c:pt>
                <c:pt idx="1617">
                  <c:v>45079</c:v>
                </c:pt>
                <c:pt idx="1618">
                  <c:v>45084</c:v>
                </c:pt>
                <c:pt idx="1619">
                  <c:v>44779</c:v>
                </c:pt>
                <c:pt idx="1620">
                  <c:v>44858</c:v>
                </c:pt>
                <c:pt idx="1621">
                  <c:v>44891</c:v>
                </c:pt>
                <c:pt idx="1622">
                  <c:v>44764</c:v>
                </c:pt>
                <c:pt idx="1623">
                  <c:v>44860</c:v>
                </c:pt>
                <c:pt idx="1624">
                  <c:v>44980</c:v>
                </c:pt>
                <c:pt idx="1625">
                  <c:v>45028</c:v>
                </c:pt>
                <c:pt idx="1626">
                  <c:v>44802</c:v>
                </c:pt>
                <c:pt idx="1627">
                  <c:v>44836</c:v>
                </c:pt>
                <c:pt idx="1628">
                  <c:v>45013</c:v>
                </c:pt>
                <c:pt idx="1629">
                  <c:v>44909</c:v>
                </c:pt>
                <c:pt idx="1630">
                  <c:v>45029</c:v>
                </c:pt>
                <c:pt idx="1631">
                  <c:v>45077</c:v>
                </c:pt>
                <c:pt idx="1632">
                  <c:v>44953</c:v>
                </c:pt>
                <c:pt idx="1633">
                  <c:v>44768</c:v>
                </c:pt>
                <c:pt idx="1634">
                  <c:v>44898</c:v>
                </c:pt>
                <c:pt idx="1635">
                  <c:v>44901</c:v>
                </c:pt>
                <c:pt idx="1636">
                  <c:v>44953</c:v>
                </c:pt>
                <c:pt idx="1637">
                  <c:v>44876</c:v>
                </c:pt>
                <c:pt idx="1638">
                  <c:v>44845</c:v>
                </c:pt>
                <c:pt idx="1639">
                  <c:v>44884</c:v>
                </c:pt>
                <c:pt idx="1640">
                  <c:v>44942</c:v>
                </c:pt>
                <c:pt idx="1641">
                  <c:v>45013</c:v>
                </c:pt>
                <c:pt idx="1642">
                  <c:v>44793</c:v>
                </c:pt>
                <c:pt idx="1643">
                  <c:v>44989</c:v>
                </c:pt>
                <c:pt idx="1644">
                  <c:v>44951</c:v>
                </c:pt>
                <c:pt idx="1645">
                  <c:v>45010</c:v>
                </c:pt>
                <c:pt idx="1646">
                  <c:v>44826</c:v>
                </c:pt>
                <c:pt idx="1647">
                  <c:v>44854</c:v>
                </c:pt>
                <c:pt idx="1648">
                  <c:v>45037</c:v>
                </c:pt>
                <c:pt idx="1649">
                  <c:v>45006</c:v>
                </c:pt>
                <c:pt idx="1650">
                  <c:v>44844</c:v>
                </c:pt>
                <c:pt idx="1651">
                  <c:v>44856</c:v>
                </c:pt>
                <c:pt idx="1652">
                  <c:v>45026</c:v>
                </c:pt>
                <c:pt idx="1653">
                  <c:v>45065</c:v>
                </c:pt>
                <c:pt idx="1654">
                  <c:v>44991</c:v>
                </c:pt>
                <c:pt idx="1655">
                  <c:v>44876</c:v>
                </c:pt>
                <c:pt idx="1656">
                  <c:v>44750</c:v>
                </c:pt>
                <c:pt idx="1657">
                  <c:v>45004</c:v>
                </c:pt>
                <c:pt idx="1658">
                  <c:v>45016</c:v>
                </c:pt>
                <c:pt idx="1659">
                  <c:v>45003</c:v>
                </c:pt>
                <c:pt idx="1660">
                  <c:v>45035</c:v>
                </c:pt>
                <c:pt idx="1661">
                  <c:v>44783</c:v>
                </c:pt>
                <c:pt idx="1662">
                  <c:v>44976</c:v>
                </c:pt>
                <c:pt idx="1663">
                  <c:v>44960</c:v>
                </c:pt>
                <c:pt idx="1664">
                  <c:v>45077</c:v>
                </c:pt>
                <c:pt idx="1665">
                  <c:v>44757</c:v>
                </c:pt>
                <c:pt idx="1666">
                  <c:v>44882</c:v>
                </c:pt>
                <c:pt idx="1667">
                  <c:v>44744</c:v>
                </c:pt>
                <c:pt idx="1668">
                  <c:v>45076</c:v>
                </c:pt>
                <c:pt idx="1669">
                  <c:v>44800</c:v>
                </c:pt>
                <c:pt idx="1670">
                  <c:v>45056</c:v>
                </c:pt>
                <c:pt idx="1671">
                  <c:v>44743</c:v>
                </c:pt>
                <c:pt idx="1672">
                  <c:v>44847</c:v>
                </c:pt>
                <c:pt idx="1673">
                  <c:v>44764</c:v>
                </c:pt>
                <c:pt idx="1674">
                  <c:v>45089</c:v>
                </c:pt>
                <c:pt idx="1675">
                  <c:v>44875</c:v>
                </c:pt>
                <c:pt idx="1676">
                  <c:v>45006</c:v>
                </c:pt>
                <c:pt idx="1677">
                  <c:v>45012</c:v>
                </c:pt>
                <c:pt idx="1678">
                  <c:v>45088</c:v>
                </c:pt>
                <c:pt idx="1679">
                  <c:v>44783</c:v>
                </c:pt>
                <c:pt idx="1680">
                  <c:v>44795</c:v>
                </c:pt>
                <c:pt idx="1681">
                  <c:v>44813</c:v>
                </c:pt>
                <c:pt idx="1682">
                  <c:v>44817</c:v>
                </c:pt>
                <c:pt idx="1683">
                  <c:v>44822</c:v>
                </c:pt>
                <c:pt idx="1684">
                  <c:v>44821</c:v>
                </c:pt>
                <c:pt idx="1685">
                  <c:v>44820</c:v>
                </c:pt>
                <c:pt idx="1686">
                  <c:v>44858</c:v>
                </c:pt>
                <c:pt idx="1687">
                  <c:v>44874</c:v>
                </c:pt>
                <c:pt idx="1688">
                  <c:v>44876</c:v>
                </c:pt>
                <c:pt idx="1689">
                  <c:v>44892</c:v>
                </c:pt>
                <c:pt idx="1690">
                  <c:v>44898</c:v>
                </c:pt>
                <c:pt idx="1691">
                  <c:v>44916</c:v>
                </c:pt>
                <c:pt idx="1692">
                  <c:v>44944</c:v>
                </c:pt>
                <c:pt idx="1693">
                  <c:v>44949</c:v>
                </c:pt>
                <c:pt idx="1694">
                  <c:v>44961</c:v>
                </c:pt>
                <c:pt idx="1695">
                  <c:v>44989</c:v>
                </c:pt>
                <c:pt idx="1696">
                  <c:v>45001</c:v>
                </c:pt>
                <c:pt idx="1697">
                  <c:v>45016</c:v>
                </c:pt>
                <c:pt idx="1698">
                  <c:v>45024</c:v>
                </c:pt>
                <c:pt idx="1699">
                  <c:v>45027</c:v>
                </c:pt>
                <c:pt idx="1700">
                  <c:v>45034</c:v>
                </c:pt>
                <c:pt idx="1701">
                  <c:v>45041</c:v>
                </c:pt>
                <c:pt idx="1702">
                  <c:v>45064</c:v>
                </c:pt>
                <c:pt idx="1703">
                  <c:v>45071</c:v>
                </c:pt>
                <c:pt idx="1704">
                  <c:v>45071</c:v>
                </c:pt>
                <c:pt idx="1705">
                  <c:v>45076</c:v>
                </c:pt>
                <c:pt idx="1706">
                  <c:v>44859</c:v>
                </c:pt>
                <c:pt idx="1707">
                  <c:v>44893</c:v>
                </c:pt>
                <c:pt idx="1708">
                  <c:v>44876</c:v>
                </c:pt>
                <c:pt idx="1709">
                  <c:v>45037</c:v>
                </c:pt>
                <c:pt idx="1710">
                  <c:v>44911</c:v>
                </c:pt>
                <c:pt idx="1711">
                  <c:v>44995</c:v>
                </c:pt>
                <c:pt idx="1712">
                  <c:v>44897</c:v>
                </c:pt>
                <c:pt idx="1713">
                  <c:v>44995</c:v>
                </c:pt>
                <c:pt idx="1714">
                  <c:v>44897</c:v>
                </c:pt>
                <c:pt idx="1715">
                  <c:v>45050</c:v>
                </c:pt>
                <c:pt idx="1716">
                  <c:v>44890</c:v>
                </c:pt>
                <c:pt idx="1717">
                  <c:v>45019</c:v>
                </c:pt>
                <c:pt idx="1718">
                  <c:v>45007</c:v>
                </c:pt>
                <c:pt idx="1719">
                  <c:v>45036</c:v>
                </c:pt>
                <c:pt idx="1720">
                  <c:v>44967</c:v>
                </c:pt>
                <c:pt idx="1721">
                  <c:v>44901</c:v>
                </c:pt>
                <c:pt idx="1722">
                  <c:v>44943</c:v>
                </c:pt>
                <c:pt idx="1723">
                  <c:v>44844</c:v>
                </c:pt>
                <c:pt idx="1724">
                  <c:v>44896</c:v>
                </c:pt>
                <c:pt idx="1725">
                  <c:v>45035</c:v>
                </c:pt>
                <c:pt idx="1726">
                  <c:v>44943</c:v>
                </c:pt>
                <c:pt idx="1727">
                  <c:v>45103</c:v>
                </c:pt>
                <c:pt idx="1728">
                  <c:v>45086</c:v>
                </c:pt>
                <c:pt idx="1729">
                  <c:v>45051</c:v>
                </c:pt>
                <c:pt idx="1730">
                  <c:v>45041</c:v>
                </c:pt>
                <c:pt idx="1731">
                  <c:v>44858</c:v>
                </c:pt>
                <c:pt idx="1732">
                  <c:v>44917</c:v>
                </c:pt>
                <c:pt idx="1733">
                  <c:v>44897</c:v>
                </c:pt>
                <c:pt idx="1734">
                  <c:v>45079</c:v>
                </c:pt>
                <c:pt idx="1735">
                  <c:v>45051</c:v>
                </c:pt>
                <c:pt idx="1736">
                  <c:v>44907</c:v>
                </c:pt>
                <c:pt idx="1737">
                  <c:v>44966</c:v>
                </c:pt>
                <c:pt idx="1738">
                  <c:v>44762</c:v>
                </c:pt>
                <c:pt idx="1739">
                  <c:v>44897</c:v>
                </c:pt>
                <c:pt idx="1740">
                  <c:v>44832</c:v>
                </c:pt>
                <c:pt idx="1741">
                  <c:v>44803</c:v>
                </c:pt>
                <c:pt idx="1742">
                  <c:v>45021</c:v>
                </c:pt>
                <c:pt idx="1743">
                  <c:v>44754</c:v>
                </c:pt>
                <c:pt idx="1744">
                  <c:v>44753</c:v>
                </c:pt>
                <c:pt idx="1745">
                  <c:v>44973</c:v>
                </c:pt>
                <c:pt idx="1746">
                  <c:v>45084</c:v>
                </c:pt>
                <c:pt idx="1747">
                  <c:v>45000</c:v>
                </c:pt>
                <c:pt idx="1748">
                  <c:v>45045</c:v>
                </c:pt>
                <c:pt idx="1749">
                  <c:v>44804</c:v>
                </c:pt>
                <c:pt idx="1750">
                  <c:v>44750</c:v>
                </c:pt>
                <c:pt idx="1751">
                  <c:v>44965</c:v>
                </c:pt>
                <c:pt idx="1752">
                  <c:v>44782</c:v>
                </c:pt>
                <c:pt idx="1753">
                  <c:v>45027</c:v>
                </c:pt>
                <c:pt idx="1754">
                  <c:v>45092</c:v>
                </c:pt>
                <c:pt idx="1755">
                  <c:v>44819</c:v>
                </c:pt>
                <c:pt idx="1756">
                  <c:v>44904</c:v>
                </c:pt>
                <c:pt idx="1757">
                  <c:v>44860</c:v>
                </c:pt>
                <c:pt idx="1758">
                  <c:v>44793</c:v>
                </c:pt>
                <c:pt idx="1759">
                  <c:v>45007</c:v>
                </c:pt>
                <c:pt idx="1760">
                  <c:v>44915</c:v>
                </c:pt>
                <c:pt idx="1761">
                  <c:v>44954</c:v>
                </c:pt>
                <c:pt idx="1762">
                  <c:v>44965</c:v>
                </c:pt>
                <c:pt idx="1763">
                  <c:v>44934</c:v>
                </c:pt>
                <c:pt idx="1764">
                  <c:v>44953</c:v>
                </c:pt>
                <c:pt idx="1765">
                  <c:v>44827</c:v>
                </c:pt>
                <c:pt idx="1766">
                  <c:v>45096</c:v>
                </c:pt>
                <c:pt idx="1767">
                  <c:v>45043</c:v>
                </c:pt>
                <c:pt idx="1768">
                  <c:v>45034</c:v>
                </c:pt>
                <c:pt idx="1769">
                  <c:v>44923</c:v>
                </c:pt>
                <c:pt idx="1770">
                  <c:v>44819</c:v>
                </c:pt>
                <c:pt idx="1771">
                  <c:v>45000</c:v>
                </c:pt>
                <c:pt idx="1772">
                  <c:v>45017</c:v>
                </c:pt>
                <c:pt idx="1773">
                  <c:v>44830</c:v>
                </c:pt>
                <c:pt idx="1774">
                  <c:v>45062</c:v>
                </c:pt>
                <c:pt idx="1775">
                  <c:v>44876</c:v>
                </c:pt>
                <c:pt idx="1776">
                  <c:v>44963</c:v>
                </c:pt>
                <c:pt idx="1777">
                  <c:v>44870</c:v>
                </c:pt>
                <c:pt idx="1778">
                  <c:v>44827</c:v>
                </c:pt>
                <c:pt idx="1779">
                  <c:v>44868</c:v>
                </c:pt>
                <c:pt idx="1780">
                  <c:v>44951</c:v>
                </c:pt>
                <c:pt idx="1781">
                  <c:v>44965</c:v>
                </c:pt>
                <c:pt idx="1782">
                  <c:v>44758</c:v>
                </c:pt>
                <c:pt idx="1783">
                  <c:v>44873</c:v>
                </c:pt>
                <c:pt idx="1784">
                  <c:v>44853</c:v>
                </c:pt>
                <c:pt idx="1785">
                  <c:v>44837</c:v>
                </c:pt>
                <c:pt idx="1786">
                  <c:v>45077</c:v>
                </c:pt>
                <c:pt idx="1787">
                  <c:v>44936</c:v>
                </c:pt>
                <c:pt idx="1788">
                  <c:v>44967</c:v>
                </c:pt>
                <c:pt idx="1789">
                  <c:v>44961</c:v>
                </c:pt>
                <c:pt idx="1790">
                  <c:v>44987</c:v>
                </c:pt>
                <c:pt idx="1791">
                  <c:v>45005</c:v>
                </c:pt>
                <c:pt idx="1792">
                  <c:v>44907</c:v>
                </c:pt>
                <c:pt idx="1793">
                  <c:v>44781</c:v>
                </c:pt>
                <c:pt idx="1794">
                  <c:v>44916</c:v>
                </c:pt>
                <c:pt idx="1795">
                  <c:v>44932</c:v>
                </c:pt>
                <c:pt idx="1796">
                  <c:v>44859</c:v>
                </c:pt>
                <c:pt idx="1797">
                  <c:v>44971</c:v>
                </c:pt>
                <c:pt idx="1798">
                  <c:v>45002</c:v>
                </c:pt>
                <c:pt idx="1799">
                  <c:v>44960</c:v>
                </c:pt>
                <c:pt idx="1800">
                  <c:v>44953</c:v>
                </c:pt>
                <c:pt idx="1801">
                  <c:v>44852</c:v>
                </c:pt>
                <c:pt idx="1802">
                  <c:v>44946</c:v>
                </c:pt>
                <c:pt idx="1803">
                  <c:v>45001</c:v>
                </c:pt>
                <c:pt idx="1804">
                  <c:v>44753</c:v>
                </c:pt>
                <c:pt idx="1805">
                  <c:v>44872</c:v>
                </c:pt>
                <c:pt idx="1806">
                  <c:v>44998</c:v>
                </c:pt>
                <c:pt idx="1807">
                  <c:v>45100</c:v>
                </c:pt>
                <c:pt idx="1808">
                  <c:v>44948</c:v>
                </c:pt>
                <c:pt idx="1809">
                  <c:v>45101</c:v>
                </c:pt>
                <c:pt idx="1810">
                  <c:v>44997</c:v>
                </c:pt>
                <c:pt idx="1811">
                  <c:v>44897</c:v>
                </c:pt>
                <c:pt idx="1812">
                  <c:v>44752</c:v>
                </c:pt>
                <c:pt idx="1813">
                  <c:v>44748</c:v>
                </c:pt>
                <c:pt idx="1814">
                  <c:v>44875</c:v>
                </c:pt>
                <c:pt idx="1815">
                  <c:v>44820</c:v>
                </c:pt>
                <c:pt idx="1816">
                  <c:v>44814</c:v>
                </c:pt>
                <c:pt idx="1817">
                  <c:v>44756</c:v>
                </c:pt>
                <c:pt idx="1818">
                  <c:v>44842</c:v>
                </c:pt>
                <c:pt idx="1819">
                  <c:v>44834</c:v>
                </c:pt>
                <c:pt idx="1820">
                  <c:v>45071</c:v>
                </c:pt>
                <c:pt idx="1821">
                  <c:v>44875</c:v>
                </c:pt>
                <c:pt idx="1822">
                  <c:v>44880</c:v>
                </c:pt>
                <c:pt idx="1823">
                  <c:v>45007</c:v>
                </c:pt>
                <c:pt idx="1824">
                  <c:v>44852</c:v>
                </c:pt>
                <c:pt idx="1825">
                  <c:v>44855</c:v>
                </c:pt>
                <c:pt idx="1826">
                  <c:v>44953</c:v>
                </c:pt>
                <c:pt idx="1827">
                  <c:v>44953</c:v>
                </c:pt>
                <c:pt idx="1828">
                  <c:v>44762</c:v>
                </c:pt>
                <c:pt idx="1829">
                  <c:v>44918</c:v>
                </c:pt>
                <c:pt idx="1830">
                  <c:v>45069</c:v>
                </c:pt>
                <c:pt idx="1831">
                  <c:v>44760</c:v>
                </c:pt>
                <c:pt idx="1832">
                  <c:v>45072</c:v>
                </c:pt>
                <c:pt idx="1833">
                  <c:v>44840</c:v>
                </c:pt>
                <c:pt idx="1834">
                  <c:v>44827</c:v>
                </c:pt>
                <c:pt idx="1835">
                  <c:v>44973</c:v>
                </c:pt>
                <c:pt idx="1836">
                  <c:v>44825</c:v>
                </c:pt>
                <c:pt idx="1837">
                  <c:v>45058</c:v>
                </c:pt>
                <c:pt idx="1838">
                  <c:v>44769</c:v>
                </c:pt>
                <c:pt idx="1839">
                  <c:v>44915</c:v>
                </c:pt>
                <c:pt idx="1840">
                  <c:v>44969</c:v>
                </c:pt>
                <c:pt idx="1841">
                  <c:v>44884</c:v>
                </c:pt>
                <c:pt idx="1842">
                  <c:v>44839</c:v>
                </c:pt>
                <c:pt idx="1843">
                  <c:v>44927</c:v>
                </c:pt>
                <c:pt idx="1844">
                  <c:v>44993</c:v>
                </c:pt>
                <c:pt idx="1845">
                  <c:v>44862</c:v>
                </c:pt>
                <c:pt idx="1846">
                  <c:v>45052</c:v>
                </c:pt>
                <c:pt idx="1847">
                  <c:v>44831</c:v>
                </c:pt>
                <c:pt idx="1848">
                  <c:v>44939</c:v>
                </c:pt>
                <c:pt idx="1849">
                  <c:v>45092</c:v>
                </c:pt>
                <c:pt idx="1850">
                  <c:v>44824</c:v>
                </c:pt>
                <c:pt idx="1851">
                  <c:v>44924</c:v>
                </c:pt>
                <c:pt idx="1852">
                  <c:v>45025</c:v>
                </c:pt>
                <c:pt idx="1853">
                  <c:v>44946</c:v>
                </c:pt>
                <c:pt idx="1854">
                  <c:v>44958</c:v>
                </c:pt>
                <c:pt idx="1855">
                  <c:v>44976</c:v>
                </c:pt>
                <c:pt idx="1856">
                  <c:v>44954</c:v>
                </c:pt>
                <c:pt idx="1857">
                  <c:v>45028</c:v>
                </c:pt>
                <c:pt idx="1858">
                  <c:v>45033</c:v>
                </c:pt>
                <c:pt idx="1859">
                  <c:v>44746</c:v>
                </c:pt>
                <c:pt idx="1860">
                  <c:v>44868</c:v>
                </c:pt>
                <c:pt idx="1861">
                  <c:v>45005</c:v>
                </c:pt>
                <c:pt idx="1862">
                  <c:v>44826</c:v>
                </c:pt>
                <c:pt idx="1863">
                  <c:v>44905</c:v>
                </c:pt>
                <c:pt idx="1864">
                  <c:v>45065</c:v>
                </c:pt>
                <c:pt idx="1865">
                  <c:v>44840</c:v>
                </c:pt>
                <c:pt idx="1866">
                  <c:v>44781</c:v>
                </c:pt>
                <c:pt idx="1867">
                  <c:v>44935</c:v>
                </c:pt>
                <c:pt idx="1868">
                  <c:v>44871</c:v>
                </c:pt>
                <c:pt idx="1869">
                  <c:v>44987</c:v>
                </c:pt>
                <c:pt idx="1870">
                  <c:v>45083</c:v>
                </c:pt>
                <c:pt idx="1871">
                  <c:v>44937</c:v>
                </c:pt>
                <c:pt idx="1872">
                  <c:v>44887</c:v>
                </c:pt>
                <c:pt idx="1873">
                  <c:v>44943</c:v>
                </c:pt>
                <c:pt idx="1874">
                  <c:v>44988</c:v>
                </c:pt>
                <c:pt idx="1875">
                  <c:v>44991</c:v>
                </c:pt>
                <c:pt idx="1876">
                  <c:v>45106</c:v>
                </c:pt>
                <c:pt idx="1877">
                  <c:v>44996</c:v>
                </c:pt>
                <c:pt idx="1878">
                  <c:v>45071</c:v>
                </c:pt>
                <c:pt idx="1879">
                  <c:v>45092</c:v>
                </c:pt>
                <c:pt idx="1880">
                  <c:v>44804</c:v>
                </c:pt>
                <c:pt idx="1881">
                  <c:v>44895</c:v>
                </c:pt>
                <c:pt idx="1882">
                  <c:v>44936</c:v>
                </c:pt>
                <c:pt idx="1883">
                  <c:v>45077</c:v>
                </c:pt>
                <c:pt idx="1884">
                  <c:v>44926</c:v>
                </c:pt>
                <c:pt idx="1885">
                  <c:v>44916</c:v>
                </c:pt>
                <c:pt idx="1886">
                  <c:v>44817</c:v>
                </c:pt>
                <c:pt idx="1887">
                  <c:v>44869</c:v>
                </c:pt>
                <c:pt idx="1888">
                  <c:v>44792</c:v>
                </c:pt>
                <c:pt idx="1889">
                  <c:v>44829</c:v>
                </c:pt>
                <c:pt idx="1890">
                  <c:v>44963</c:v>
                </c:pt>
                <c:pt idx="1891">
                  <c:v>44925</c:v>
                </c:pt>
                <c:pt idx="1892">
                  <c:v>45010</c:v>
                </c:pt>
                <c:pt idx="1893">
                  <c:v>45022</c:v>
                </c:pt>
                <c:pt idx="1894">
                  <c:v>44996</c:v>
                </c:pt>
                <c:pt idx="1895">
                  <c:v>44926</c:v>
                </c:pt>
                <c:pt idx="1896">
                  <c:v>45007</c:v>
                </c:pt>
                <c:pt idx="1897">
                  <c:v>44888</c:v>
                </c:pt>
                <c:pt idx="1898">
                  <c:v>45058</c:v>
                </c:pt>
                <c:pt idx="1899">
                  <c:v>45085</c:v>
                </c:pt>
                <c:pt idx="1900">
                  <c:v>45090</c:v>
                </c:pt>
                <c:pt idx="1901">
                  <c:v>44869</c:v>
                </c:pt>
                <c:pt idx="1902">
                  <c:v>44923</c:v>
                </c:pt>
                <c:pt idx="1903">
                  <c:v>45016</c:v>
                </c:pt>
                <c:pt idx="1904">
                  <c:v>45062</c:v>
                </c:pt>
                <c:pt idx="1905">
                  <c:v>45028</c:v>
                </c:pt>
                <c:pt idx="1906">
                  <c:v>44874</c:v>
                </c:pt>
                <c:pt idx="1907">
                  <c:v>45038</c:v>
                </c:pt>
                <c:pt idx="1908">
                  <c:v>44914</c:v>
                </c:pt>
                <c:pt idx="1909">
                  <c:v>44884</c:v>
                </c:pt>
                <c:pt idx="1910">
                  <c:v>44957</c:v>
                </c:pt>
                <c:pt idx="1911">
                  <c:v>45069</c:v>
                </c:pt>
                <c:pt idx="1912">
                  <c:v>44862</c:v>
                </c:pt>
                <c:pt idx="1913">
                  <c:v>44750</c:v>
                </c:pt>
                <c:pt idx="1914">
                  <c:v>45041</c:v>
                </c:pt>
                <c:pt idx="1915">
                  <c:v>45071</c:v>
                </c:pt>
                <c:pt idx="1916">
                  <c:v>44976</c:v>
                </c:pt>
                <c:pt idx="1917">
                  <c:v>44979</c:v>
                </c:pt>
                <c:pt idx="1918">
                  <c:v>44794</c:v>
                </c:pt>
                <c:pt idx="1919">
                  <c:v>44903</c:v>
                </c:pt>
                <c:pt idx="1920">
                  <c:v>45088</c:v>
                </c:pt>
                <c:pt idx="1921">
                  <c:v>44916</c:v>
                </c:pt>
                <c:pt idx="1922">
                  <c:v>44827</c:v>
                </c:pt>
                <c:pt idx="1923">
                  <c:v>44818</c:v>
                </c:pt>
                <c:pt idx="1924">
                  <c:v>45050</c:v>
                </c:pt>
                <c:pt idx="1925">
                  <c:v>45070</c:v>
                </c:pt>
                <c:pt idx="1926">
                  <c:v>44751</c:v>
                </c:pt>
                <c:pt idx="1927">
                  <c:v>44874</c:v>
                </c:pt>
                <c:pt idx="1928">
                  <c:v>44893</c:v>
                </c:pt>
                <c:pt idx="1929">
                  <c:v>44891</c:v>
                </c:pt>
                <c:pt idx="1930">
                  <c:v>44903</c:v>
                </c:pt>
                <c:pt idx="1931">
                  <c:v>44993</c:v>
                </c:pt>
                <c:pt idx="1932">
                  <c:v>44998</c:v>
                </c:pt>
                <c:pt idx="1933">
                  <c:v>45015</c:v>
                </c:pt>
                <c:pt idx="1934">
                  <c:v>45028</c:v>
                </c:pt>
                <c:pt idx="1935">
                  <c:v>45052</c:v>
                </c:pt>
                <c:pt idx="1936">
                  <c:v>45068</c:v>
                </c:pt>
                <c:pt idx="1937">
                  <c:v>45097</c:v>
                </c:pt>
                <c:pt idx="1938">
                  <c:v>44747</c:v>
                </c:pt>
                <c:pt idx="1939">
                  <c:v>44748</c:v>
                </c:pt>
                <c:pt idx="1940">
                  <c:v>44756</c:v>
                </c:pt>
                <c:pt idx="1941">
                  <c:v>44758</c:v>
                </c:pt>
                <c:pt idx="1942">
                  <c:v>44758</c:v>
                </c:pt>
                <c:pt idx="1943">
                  <c:v>44761</c:v>
                </c:pt>
                <c:pt idx="1944">
                  <c:v>44765</c:v>
                </c:pt>
                <c:pt idx="1945">
                  <c:v>44766</c:v>
                </c:pt>
                <c:pt idx="1946">
                  <c:v>44763</c:v>
                </c:pt>
                <c:pt idx="1947">
                  <c:v>44773</c:v>
                </c:pt>
                <c:pt idx="1948">
                  <c:v>44776</c:v>
                </c:pt>
                <c:pt idx="1949">
                  <c:v>44777</c:v>
                </c:pt>
                <c:pt idx="1950">
                  <c:v>44779</c:v>
                </c:pt>
                <c:pt idx="1951">
                  <c:v>44781</c:v>
                </c:pt>
                <c:pt idx="1952">
                  <c:v>44785</c:v>
                </c:pt>
                <c:pt idx="1953">
                  <c:v>44789</c:v>
                </c:pt>
                <c:pt idx="1954">
                  <c:v>44790</c:v>
                </c:pt>
                <c:pt idx="1955">
                  <c:v>44790</c:v>
                </c:pt>
                <c:pt idx="1956">
                  <c:v>44793</c:v>
                </c:pt>
                <c:pt idx="1957">
                  <c:v>44797</c:v>
                </c:pt>
                <c:pt idx="1958">
                  <c:v>44804</c:v>
                </c:pt>
                <c:pt idx="1959">
                  <c:v>44815</c:v>
                </c:pt>
                <c:pt idx="1960">
                  <c:v>44818</c:v>
                </c:pt>
                <c:pt idx="1961">
                  <c:v>44825</c:v>
                </c:pt>
                <c:pt idx="1962">
                  <c:v>44821</c:v>
                </c:pt>
                <c:pt idx="1963">
                  <c:v>44830</c:v>
                </c:pt>
                <c:pt idx="1964">
                  <c:v>44830</c:v>
                </c:pt>
                <c:pt idx="1965">
                  <c:v>44835</c:v>
                </c:pt>
                <c:pt idx="1966">
                  <c:v>44836</c:v>
                </c:pt>
                <c:pt idx="1967">
                  <c:v>44811</c:v>
                </c:pt>
                <c:pt idx="1968">
                  <c:v>44838</c:v>
                </c:pt>
                <c:pt idx="1969">
                  <c:v>44845</c:v>
                </c:pt>
                <c:pt idx="1970">
                  <c:v>44847</c:v>
                </c:pt>
                <c:pt idx="1971">
                  <c:v>44849</c:v>
                </c:pt>
                <c:pt idx="1972">
                  <c:v>44851</c:v>
                </c:pt>
                <c:pt idx="1973">
                  <c:v>44851</c:v>
                </c:pt>
                <c:pt idx="1974">
                  <c:v>44856</c:v>
                </c:pt>
                <c:pt idx="1975">
                  <c:v>44860</c:v>
                </c:pt>
                <c:pt idx="1976">
                  <c:v>44860</c:v>
                </c:pt>
                <c:pt idx="1977">
                  <c:v>44862</c:v>
                </c:pt>
                <c:pt idx="1978">
                  <c:v>44863</c:v>
                </c:pt>
                <c:pt idx="1979">
                  <c:v>44862</c:v>
                </c:pt>
                <c:pt idx="1980">
                  <c:v>44870</c:v>
                </c:pt>
                <c:pt idx="1981">
                  <c:v>44872</c:v>
                </c:pt>
                <c:pt idx="1982">
                  <c:v>44872</c:v>
                </c:pt>
                <c:pt idx="1983">
                  <c:v>44874</c:v>
                </c:pt>
                <c:pt idx="1984">
                  <c:v>44878</c:v>
                </c:pt>
                <c:pt idx="1985">
                  <c:v>44879</c:v>
                </c:pt>
                <c:pt idx="1986">
                  <c:v>44882</c:v>
                </c:pt>
                <c:pt idx="1987">
                  <c:v>44884</c:v>
                </c:pt>
                <c:pt idx="1988">
                  <c:v>44886</c:v>
                </c:pt>
                <c:pt idx="1989">
                  <c:v>44908</c:v>
                </c:pt>
                <c:pt idx="1990">
                  <c:v>44908</c:v>
                </c:pt>
                <c:pt idx="1991">
                  <c:v>44916</c:v>
                </c:pt>
                <c:pt idx="1992">
                  <c:v>44916</c:v>
                </c:pt>
                <c:pt idx="1993">
                  <c:v>44936</c:v>
                </c:pt>
                <c:pt idx="1994">
                  <c:v>44939</c:v>
                </c:pt>
                <c:pt idx="1995">
                  <c:v>44945</c:v>
                </c:pt>
                <c:pt idx="1996">
                  <c:v>44949</c:v>
                </c:pt>
                <c:pt idx="1997">
                  <c:v>44953</c:v>
                </c:pt>
                <c:pt idx="1998">
                  <c:v>44954</c:v>
                </c:pt>
                <c:pt idx="1999">
                  <c:v>44959</c:v>
                </c:pt>
                <c:pt idx="2000">
                  <c:v>44960</c:v>
                </c:pt>
                <c:pt idx="2001">
                  <c:v>44964</c:v>
                </c:pt>
                <c:pt idx="2002">
                  <c:v>44966</c:v>
                </c:pt>
                <c:pt idx="2003">
                  <c:v>44967</c:v>
                </c:pt>
                <c:pt idx="2004">
                  <c:v>44970</c:v>
                </c:pt>
                <c:pt idx="2005">
                  <c:v>44981</c:v>
                </c:pt>
                <c:pt idx="2006">
                  <c:v>44978</c:v>
                </c:pt>
                <c:pt idx="2007">
                  <c:v>44985</c:v>
                </c:pt>
                <c:pt idx="2008">
                  <c:v>44992</c:v>
                </c:pt>
                <c:pt idx="2009">
                  <c:v>44998</c:v>
                </c:pt>
                <c:pt idx="2010">
                  <c:v>45009</c:v>
                </c:pt>
                <c:pt idx="2011">
                  <c:v>45014</c:v>
                </c:pt>
                <c:pt idx="2012">
                  <c:v>45016</c:v>
                </c:pt>
                <c:pt idx="2013">
                  <c:v>45019</c:v>
                </c:pt>
                <c:pt idx="2014">
                  <c:v>45022</c:v>
                </c:pt>
                <c:pt idx="2015">
                  <c:v>45028</c:v>
                </c:pt>
                <c:pt idx="2016">
                  <c:v>45036</c:v>
                </c:pt>
                <c:pt idx="2017">
                  <c:v>45036</c:v>
                </c:pt>
                <c:pt idx="2018">
                  <c:v>45037</c:v>
                </c:pt>
                <c:pt idx="2019">
                  <c:v>45041</c:v>
                </c:pt>
                <c:pt idx="2020">
                  <c:v>45043</c:v>
                </c:pt>
                <c:pt idx="2021">
                  <c:v>45058</c:v>
                </c:pt>
                <c:pt idx="2022">
                  <c:v>45063</c:v>
                </c:pt>
                <c:pt idx="2023">
                  <c:v>45071</c:v>
                </c:pt>
                <c:pt idx="2024">
                  <c:v>45079</c:v>
                </c:pt>
                <c:pt idx="2025">
                  <c:v>45082</c:v>
                </c:pt>
                <c:pt idx="2026">
                  <c:v>45085</c:v>
                </c:pt>
                <c:pt idx="2027">
                  <c:v>45084</c:v>
                </c:pt>
                <c:pt idx="2028">
                  <c:v>45086</c:v>
                </c:pt>
                <c:pt idx="2029">
                  <c:v>45095</c:v>
                </c:pt>
                <c:pt idx="2030">
                  <c:v>45097</c:v>
                </c:pt>
                <c:pt idx="2031">
                  <c:v>45099</c:v>
                </c:pt>
                <c:pt idx="2032">
                  <c:v>45099</c:v>
                </c:pt>
                <c:pt idx="2033">
                  <c:v>45100</c:v>
                </c:pt>
                <c:pt idx="2034">
                  <c:v>45056</c:v>
                </c:pt>
                <c:pt idx="2035">
                  <c:v>44961</c:v>
                </c:pt>
                <c:pt idx="2036">
                  <c:v>45001</c:v>
                </c:pt>
                <c:pt idx="2037">
                  <c:v>45105</c:v>
                </c:pt>
                <c:pt idx="2038">
                  <c:v>44746</c:v>
                </c:pt>
                <c:pt idx="2039">
                  <c:v>44986</c:v>
                </c:pt>
                <c:pt idx="2040">
                  <c:v>44902</c:v>
                </c:pt>
                <c:pt idx="2041">
                  <c:v>44750</c:v>
                </c:pt>
                <c:pt idx="2042">
                  <c:v>44957</c:v>
                </c:pt>
                <c:pt idx="2043">
                  <c:v>45019</c:v>
                </c:pt>
                <c:pt idx="2044">
                  <c:v>44856</c:v>
                </c:pt>
                <c:pt idx="2045">
                  <c:v>44743</c:v>
                </c:pt>
                <c:pt idx="2046">
                  <c:v>45097</c:v>
                </c:pt>
                <c:pt idx="2047">
                  <c:v>45092</c:v>
                </c:pt>
                <c:pt idx="2048">
                  <c:v>45105</c:v>
                </c:pt>
                <c:pt idx="2049">
                  <c:v>44754</c:v>
                </c:pt>
                <c:pt idx="2050">
                  <c:v>44784</c:v>
                </c:pt>
                <c:pt idx="2051">
                  <c:v>44847</c:v>
                </c:pt>
                <c:pt idx="2052">
                  <c:v>44859</c:v>
                </c:pt>
                <c:pt idx="2053">
                  <c:v>44865</c:v>
                </c:pt>
                <c:pt idx="2054">
                  <c:v>44947</c:v>
                </c:pt>
                <c:pt idx="2055">
                  <c:v>44959</c:v>
                </c:pt>
                <c:pt idx="2056">
                  <c:v>44999</c:v>
                </c:pt>
                <c:pt idx="2057">
                  <c:v>45071</c:v>
                </c:pt>
                <c:pt idx="2058">
                  <c:v>45104</c:v>
                </c:pt>
                <c:pt idx="2059">
                  <c:v>45072</c:v>
                </c:pt>
                <c:pt idx="2060">
                  <c:v>45045</c:v>
                </c:pt>
                <c:pt idx="2061">
                  <c:v>45066</c:v>
                </c:pt>
                <c:pt idx="2062">
                  <c:v>45091</c:v>
                </c:pt>
                <c:pt idx="2063">
                  <c:v>45049</c:v>
                </c:pt>
                <c:pt idx="2064">
                  <c:v>45048</c:v>
                </c:pt>
                <c:pt idx="2065">
                  <c:v>45040</c:v>
                </c:pt>
                <c:pt idx="2066">
                  <c:v>45057</c:v>
                </c:pt>
                <c:pt idx="2067">
                  <c:v>45097</c:v>
                </c:pt>
                <c:pt idx="2068">
                  <c:v>45036</c:v>
                </c:pt>
                <c:pt idx="2069">
                  <c:v>45061</c:v>
                </c:pt>
                <c:pt idx="2070">
                  <c:v>45049</c:v>
                </c:pt>
                <c:pt idx="2071">
                  <c:v>45055</c:v>
                </c:pt>
                <c:pt idx="2072">
                  <c:v>45094</c:v>
                </c:pt>
                <c:pt idx="2073">
                  <c:v>45058</c:v>
                </c:pt>
                <c:pt idx="2074">
                  <c:v>45076</c:v>
                </c:pt>
                <c:pt idx="2075">
                  <c:v>45040</c:v>
                </c:pt>
                <c:pt idx="2076">
                  <c:v>45064</c:v>
                </c:pt>
                <c:pt idx="2077">
                  <c:v>45069</c:v>
                </c:pt>
                <c:pt idx="2078">
                  <c:v>44788</c:v>
                </c:pt>
                <c:pt idx="2079">
                  <c:v>44980</c:v>
                </c:pt>
                <c:pt idx="2080">
                  <c:v>44985</c:v>
                </c:pt>
                <c:pt idx="2081">
                  <c:v>45013</c:v>
                </c:pt>
                <c:pt idx="2082">
                  <c:v>44925</c:v>
                </c:pt>
                <c:pt idx="2083">
                  <c:v>44988</c:v>
                </c:pt>
                <c:pt idx="2084">
                  <c:v>44992</c:v>
                </c:pt>
                <c:pt idx="2085">
                  <c:v>44940</c:v>
                </c:pt>
                <c:pt idx="2086">
                  <c:v>45030</c:v>
                </c:pt>
                <c:pt idx="2087">
                  <c:v>45065</c:v>
                </c:pt>
                <c:pt idx="2088">
                  <c:v>44919</c:v>
                </c:pt>
                <c:pt idx="2089">
                  <c:v>44840</c:v>
                </c:pt>
                <c:pt idx="2090">
                  <c:v>44930</c:v>
                </c:pt>
                <c:pt idx="2091">
                  <c:v>45036</c:v>
                </c:pt>
                <c:pt idx="2092">
                  <c:v>44865</c:v>
                </c:pt>
                <c:pt idx="2093">
                  <c:v>44907</c:v>
                </c:pt>
                <c:pt idx="2094">
                  <c:v>44772</c:v>
                </c:pt>
                <c:pt idx="2095">
                  <c:v>44785</c:v>
                </c:pt>
                <c:pt idx="2096">
                  <c:v>45008</c:v>
                </c:pt>
                <c:pt idx="2097">
                  <c:v>45002</c:v>
                </c:pt>
                <c:pt idx="2098">
                  <c:v>44832</c:v>
                </c:pt>
                <c:pt idx="2099">
                  <c:v>44869</c:v>
                </c:pt>
                <c:pt idx="2100">
                  <c:v>45056</c:v>
                </c:pt>
                <c:pt idx="2101">
                  <c:v>45058</c:v>
                </c:pt>
                <c:pt idx="2102">
                  <c:v>44945</c:v>
                </c:pt>
                <c:pt idx="2103">
                  <c:v>45024</c:v>
                </c:pt>
                <c:pt idx="2104">
                  <c:v>44851</c:v>
                </c:pt>
                <c:pt idx="2105">
                  <c:v>44938</c:v>
                </c:pt>
                <c:pt idx="2106">
                  <c:v>44982</c:v>
                </c:pt>
                <c:pt idx="2107">
                  <c:v>44767</c:v>
                </c:pt>
                <c:pt idx="2108">
                  <c:v>44853</c:v>
                </c:pt>
                <c:pt idx="2109">
                  <c:v>44914</c:v>
                </c:pt>
                <c:pt idx="2110">
                  <c:v>44935</c:v>
                </c:pt>
                <c:pt idx="2111">
                  <c:v>44854</c:v>
                </c:pt>
                <c:pt idx="2112">
                  <c:v>44813</c:v>
                </c:pt>
                <c:pt idx="2113">
                  <c:v>44866</c:v>
                </c:pt>
                <c:pt idx="2114">
                  <c:v>44819</c:v>
                </c:pt>
                <c:pt idx="2115">
                  <c:v>44902</c:v>
                </c:pt>
                <c:pt idx="2116">
                  <c:v>45031</c:v>
                </c:pt>
                <c:pt idx="2117">
                  <c:v>45085</c:v>
                </c:pt>
                <c:pt idx="2118">
                  <c:v>44988</c:v>
                </c:pt>
                <c:pt idx="2119">
                  <c:v>44904</c:v>
                </c:pt>
                <c:pt idx="2120">
                  <c:v>44903</c:v>
                </c:pt>
                <c:pt idx="2121">
                  <c:v>45012</c:v>
                </c:pt>
                <c:pt idx="2122">
                  <c:v>44792</c:v>
                </c:pt>
                <c:pt idx="2123">
                  <c:v>44956</c:v>
                </c:pt>
                <c:pt idx="2124">
                  <c:v>44787</c:v>
                </c:pt>
                <c:pt idx="2125">
                  <c:v>44914</c:v>
                </c:pt>
                <c:pt idx="2126">
                  <c:v>44993</c:v>
                </c:pt>
                <c:pt idx="2127">
                  <c:v>44995</c:v>
                </c:pt>
                <c:pt idx="2128">
                  <c:v>44959</c:v>
                </c:pt>
                <c:pt idx="2129">
                  <c:v>44961</c:v>
                </c:pt>
                <c:pt idx="2130">
                  <c:v>45031</c:v>
                </c:pt>
                <c:pt idx="2131">
                  <c:v>44966</c:v>
                </c:pt>
                <c:pt idx="2132">
                  <c:v>45038</c:v>
                </c:pt>
                <c:pt idx="2133">
                  <c:v>45028</c:v>
                </c:pt>
                <c:pt idx="2134">
                  <c:v>44744</c:v>
                </c:pt>
                <c:pt idx="2135">
                  <c:v>45041</c:v>
                </c:pt>
                <c:pt idx="2136">
                  <c:v>44977</c:v>
                </c:pt>
                <c:pt idx="2137">
                  <c:v>44915</c:v>
                </c:pt>
                <c:pt idx="2138">
                  <c:v>44768</c:v>
                </c:pt>
                <c:pt idx="2139">
                  <c:v>44834</c:v>
                </c:pt>
                <c:pt idx="2140">
                  <c:v>44859</c:v>
                </c:pt>
                <c:pt idx="2141">
                  <c:v>44869</c:v>
                </c:pt>
                <c:pt idx="2142">
                  <c:v>44930</c:v>
                </c:pt>
                <c:pt idx="2143">
                  <c:v>44997</c:v>
                </c:pt>
                <c:pt idx="2144">
                  <c:v>45071</c:v>
                </c:pt>
                <c:pt idx="2145">
                  <c:v>45019</c:v>
                </c:pt>
                <c:pt idx="2146">
                  <c:v>44744</c:v>
                </c:pt>
                <c:pt idx="2147">
                  <c:v>44746</c:v>
                </c:pt>
                <c:pt idx="2148">
                  <c:v>44747</c:v>
                </c:pt>
                <c:pt idx="2149">
                  <c:v>44776</c:v>
                </c:pt>
                <c:pt idx="2150">
                  <c:v>44784</c:v>
                </c:pt>
                <c:pt idx="2151">
                  <c:v>44803</c:v>
                </c:pt>
                <c:pt idx="2152">
                  <c:v>44811</c:v>
                </c:pt>
                <c:pt idx="2153">
                  <c:v>44815</c:v>
                </c:pt>
                <c:pt idx="2154">
                  <c:v>44820</c:v>
                </c:pt>
                <c:pt idx="2155">
                  <c:v>44826</c:v>
                </c:pt>
                <c:pt idx="2156">
                  <c:v>44856</c:v>
                </c:pt>
                <c:pt idx="2157">
                  <c:v>44859</c:v>
                </c:pt>
                <c:pt idx="2158">
                  <c:v>44862</c:v>
                </c:pt>
                <c:pt idx="2159">
                  <c:v>44872</c:v>
                </c:pt>
                <c:pt idx="2160">
                  <c:v>44874</c:v>
                </c:pt>
                <c:pt idx="2161">
                  <c:v>44907</c:v>
                </c:pt>
                <c:pt idx="2162">
                  <c:v>44936</c:v>
                </c:pt>
                <c:pt idx="2163">
                  <c:v>44939</c:v>
                </c:pt>
                <c:pt idx="2164">
                  <c:v>44951</c:v>
                </c:pt>
                <c:pt idx="2165">
                  <c:v>44971</c:v>
                </c:pt>
                <c:pt idx="2166">
                  <c:v>44972</c:v>
                </c:pt>
                <c:pt idx="2167">
                  <c:v>44984</c:v>
                </c:pt>
                <c:pt idx="2168">
                  <c:v>45000</c:v>
                </c:pt>
                <c:pt idx="2169">
                  <c:v>45045</c:v>
                </c:pt>
                <c:pt idx="2170">
                  <c:v>45050</c:v>
                </c:pt>
                <c:pt idx="2171">
                  <c:v>45055</c:v>
                </c:pt>
                <c:pt idx="2172">
                  <c:v>45069</c:v>
                </c:pt>
                <c:pt idx="2173">
                  <c:v>44950</c:v>
                </c:pt>
                <c:pt idx="2174">
                  <c:v>45017</c:v>
                </c:pt>
                <c:pt idx="2175">
                  <c:v>44923</c:v>
                </c:pt>
                <c:pt idx="2176">
                  <c:v>44824</c:v>
                </c:pt>
                <c:pt idx="2177">
                  <c:v>44999</c:v>
                </c:pt>
                <c:pt idx="2178">
                  <c:v>45030</c:v>
                </c:pt>
                <c:pt idx="2179">
                  <c:v>44880</c:v>
                </c:pt>
                <c:pt idx="2180">
                  <c:v>44913</c:v>
                </c:pt>
                <c:pt idx="2181">
                  <c:v>45043</c:v>
                </c:pt>
                <c:pt idx="2182">
                  <c:v>44753</c:v>
                </c:pt>
                <c:pt idx="2183">
                  <c:v>44816</c:v>
                </c:pt>
                <c:pt idx="2184">
                  <c:v>44834</c:v>
                </c:pt>
                <c:pt idx="2185">
                  <c:v>45023</c:v>
                </c:pt>
                <c:pt idx="2186">
                  <c:v>44876</c:v>
                </c:pt>
                <c:pt idx="2187">
                  <c:v>44910</c:v>
                </c:pt>
                <c:pt idx="2188">
                  <c:v>44760</c:v>
                </c:pt>
                <c:pt idx="2189">
                  <c:v>44758</c:v>
                </c:pt>
                <c:pt idx="2190">
                  <c:v>45073</c:v>
                </c:pt>
                <c:pt idx="2191">
                  <c:v>44749</c:v>
                </c:pt>
                <c:pt idx="2192">
                  <c:v>44782</c:v>
                </c:pt>
                <c:pt idx="2193">
                  <c:v>44784</c:v>
                </c:pt>
                <c:pt idx="2194">
                  <c:v>44789</c:v>
                </c:pt>
                <c:pt idx="2195">
                  <c:v>44790</c:v>
                </c:pt>
                <c:pt idx="2196">
                  <c:v>44799</c:v>
                </c:pt>
                <c:pt idx="2197">
                  <c:v>44807</c:v>
                </c:pt>
                <c:pt idx="2198">
                  <c:v>44839</c:v>
                </c:pt>
                <c:pt idx="2199">
                  <c:v>44854</c:v>
                </c:pt>
                <c:pt idx="2200">
                  <c:v>44912</c:v>
                </c:pt>
                <c:pt idx="2201">
                  <c:v>44939</c:v>
                </c:pt>
                <c:pt idx="2202">
                  <c:v>44949</c:v>
                </c:pt>
                <c:pt idx="2203">
                  <c:v>44950</c:v>
                </c:pt>
                <c:pt idx="2204">
                  <c:v>44952</c:v>
                </c:pt>
                <c:pt idx="2205">
                  <c:v>44967</c:v>
                </c:pt>
                <c:pt idx="2206">
                  <c:v>44972</c:v>
                </c:pt>
                <c:pt idx="2207">
                  <c:v>44999</c:v>
                </c:pt>
                <c:pt idx="2208">
                  <c:v>45007</c:v>
                </c:pt>
                <c:pt idx="2209">
                  <c:v>45039</c:v>
                </c:pt>
                <c:pt idx="2210">
                  <c:v>45014</c:v>
                </c:pt>
                <c:pt idx="2211">
                  <c:v>45016</c:v>
                </c:pt>
                <c:pt idx="2212">
                  <c:v>45031</c:v>
                </c:pt>
                <c:pt idx="2213">
                  <c:v>45068</c:v>
                </c:pt>
                <c:pt idx="2214">
                  <c:v>45074</c:v>
                </c:pt>
                <c:pt idx="2215">
                  <c:v>45102</c:v>
                </c:pt>
                <c:pt idx="2216">
                  <c:v>45012</c:v>
                </c:pt>
                <c:pt idx="2217">
                  <c:v>44770</c:v>
                </c:pt>
                <c:pt idx="2218">
                  <c:v>44785</c:v>
                </c:pt>
                <c:pt idx="2219">
                  <c:v>44964</c:v>
                </c:pt>
                <c:pt idx="2220">
                  <c:v>44944</c:v>
                </c:pt>
                <c:pt idx="2221">
                  <c:v>44747</c:v>
                </c:pt>
                <c:pt idx="2222">
                  <c:v>44770</c:v>
                </c:pt>
                <c:pt idx="2223">
                  <c:v>44778</c:v>
                </c:pt>
                <c:pt idx="2224">
                  <c:v>44888</c:v>
                </c:pt>
                <c:pt idx="2225">
                  <c:v>44958</c:v>
                </c:pt>
                <c:pt idx="2226">
                  <c:v>44856</c:v>
                </c:pt>
                <c:pt idx="2227">
                  <c:v>44747</c:v>
                </c:pt>
                <c:pt idx="2228">
                  <c:v>45043</c:v>
                </c:pt>
                <c:pt idx="2229">
                  <c:v>45080</c:v>
                </c:pt>
                <c:pt idx="2230">
                  <c:v>44854</c:v>
                </c:pt>
                <c:pt idx="2231">
                  <c:v>45043</c:v>
                </c:pt>
                <c:pt idx="2232">
                  <c:v>45086</c:v>
                </c:pt>
                <c:pt idx="2233">
                  <c:v>45104</c:v>
                </c:pt>
                <c:pt idx="2234">
                  <c:v>44807</c:v>
                </c:pt>
                <c:pt idx="2235">
                  <c:v>44888</c:v>
                </c:pt>
                <c:pt idx="2236">
                  <c:v>44886</c:v>
                </c:pt>
                <c:pt idx="2237">
                  <c:v>44935</c:v>
                </c:pt>
                <c:pt idx="2238">
                  <c:v>45020</c:v>
                </c:pt>
                <c:pt idx="2239">
                  <c:v>44904</c:v>
                </c:pt>
                <c:pt idx="2240">
                  <c:v>44853</c:v>
                </c:pt>
                <c:pt idx="2241">
                  <c:v>44867</c:v>
                </c:pt>
                <c:pt idx="2242">
                  <c:v>44787</c:v>
                </c:pt>
                <c:pt idx="2243">
                  <c:v>44784</c:v>
                </c:pt>
                <c:pt idx="2244">
                  <c:v>44867</c:v>
                </c:pt>
                <c:pt idx="2245">
                  <c:v>44910</c:v>
                </c:pt>
                <c:pt idx="2246">
                  <c:v>44931</c:v>
                </c:pt>
                <c:pt idx="2247">
                  <c:v>44879</c:v>
                </c:pt>
                <c:pt idx="2248">
                  <c:v>44992</c:v>
                </c:pt>
                <c:pt idx="2249">
                  <c:v>44995</c:v>
                </c:pt>
                <c:pt idx="2250">
                  <c:v>45005</c:v>
                </c:pt>
                <c:pt idx="2251">
                  <c:v>45078</c:v>
                </c:pt>
                <c:pt idx="2252">
                  <c:v>45001</c:v>
                </c:pt>
                <c:pt idx="2253">
                  <c:v>44763</c:v>
                </c:pt>
                <c:pt idx="2254">
                  <c:v>44792</c:v>
                </c:pt>
                <c:pt idx="2255">
                  <c:v>44777</c:v>
                </c:pt>
                <c:pt idx="2256">
                  <c:v>45030</c:v>
                </c:pt>
                <c:pt idx="2257">
                  <c:v>44821</c:v>
                </c:pt>
                <c:pt idx="2258">
                  <c:v>45060</c:v>
                </c:pt>
                <c:pt idx="2259">
                  <c:v>45103</c:v>
                </c:pt>
                <c:pt idx="2260">
                  <c:v>44984</c:v>
                </c:pt>
                <c:pt idx="2261">
                  <c:v>44904</c:v>
                </c:pt>
                <c:pt idx="2262">
                  <c:v>45078</c:v>
                </c:pt>
                <c:pt idx="2263">
                  <c:v>44753</c:v>
                </c:pt>
                <c:pt idx="2264">
                  <c:v>45020</c:v>
                </c:pt>
                <c:pt idx="2265">
                  <c:v>45055</c:v>
                </c:pt>
                <c:pt idx="2266">
                  <c:v>44959</c:v>
                </c:pt>
                <c:pt idx="2267">
                  <c:v>44989</c:v>
                </c:pt>
                <c:pt idx="2268">
                  <c:v>44772</c:v>
                </c:pt>
                <c:pt idx="2269">
                  <c:v>44814</c:v>
                </c:pt>
                <c:pt idx="2270">
                  <c:v>44761</c:v>
                </c:pt>
                <c:pt idx="2271">
                  <c:v>45085</c:v>
                </c:pt>
                <c:pt idx="2272">
                  <c:v>45048</c:v>
                </c:pt>
                <c:pt idx="2273">
                  <c:v>45094</c:v>
                </c:pt>
                <c:pt idx="2274">
                  <c:v>45022</c:v>
                </c:pt>
                <c:pt idx="2275">
                  <c:v>44964</c:v>
                </c:pt>
                <c:pt idx="2276">
                  <c:v>45090</c:v>
                </c:pt>
                <c:pt idx="2277">
                  <c:v>44915</c:v>
                </c:pt>
                <c:pt idx="2278">
                  <c:v>44792</c:v>
                </c:pt>
                <c:pt idx="2279">
                  <c:v>44916</c:v>
                </c:pt>
                <c:pt idx="2280">
                  <c:v>44810</c:v>
                </c:pt>
                <c:pt idx="2281">
                  <c:v>44760</c:v>
                </c:pt>
                <c:pt idx="2282">
                  <c:v>44974</c:v>
                </c:pt>
                <c:pt idx="2283">
                  <c:v>45092</c:v>
                </c:pt>
                <c:pt idx="2284">
                  <c:v>44768</c:v>
                </c:pt>
                <c:pt idx="2285">
                  <c:v>44962</c:v>
                </c:pt>
                <c:pt idx="2286">
                  <c:v>44873</c:v>
                </c:pt>
                <c:pt idx="2287">
                  <c:v>44919</c:v>
                </c:pt>
                <c:pt idx="2288">
                  <c:v>44887</c:v>
                </c:pt>
                <c:pt idx="2289">
                  <c:v>44869</c:v>
                </c:pt>
                <c:pt idx="2290">
                  <c:v>45006</c:v>
                </c:pt>
                <c:pt idx="2291">
                  <c:v>45093</c:v>
                </c:pt>
                <c:pt idx="2292">
                  <c:v>45009</c:v>
                </c:pt>
                <c:pt idx="2293">
                  <c:v>45089</c:v>
                </c:pt>
                <c:pt idx="2294">
                  <c:v>45065</c:v>
                </c:pt>
                <c:pt idx="2295">
                  <c:v>44954</c:v>
                </c:pt>
                <c:pt idx="2296">
                  <c:v>44865</c:v>
                </c:pt>
                <c:pt idx="2297">
                  <c:v>44937</c:v>
                </c:pt>
                <c:pt idx="2298">
                  <c:v>45044</c:v>
                </c:pt>
                <c:pt idx="2299">
                  <c:v>44858</c:v>
                </c:pt>
                <c:pt idx="2300">
                  <c:v>44974</c:v>
                </c:pt>
                <c:pt idx="2301">
                  <c:v>44748</c:v>
                </c:pt>
                <c:pt idx="2302">
                  <c:v>45106</c:v>
                </c:pt>
                <c:pt idx="2303">
                  <c:v>44883</c:v>
                </c:pt>
                <c:pt idx="2304">
                  <c:v>45002</c:v>
                </c:pt>
                <c:pt idx="2305">
                  <c:v>44805</c:v>
                </c:pt>
                <c:pt idx="2306">
                  <c:v>44968</c:v>
                </c:pt>
                <c:pt idx="2307">
                  <c:v>44967</c:v>
                </c:pt>
                <c:pt idx="2308">
                  <c:v>45065</c:v>
                </c:pt>
                <c:pt idx="2309">
                  <c:v>44917</c:v>
                </c:pt>
                <c:pt idx="2310">
                  <c:v>44908</c:v>
                </c:pt>
                <c:pt idx="2311">
                  <c:v>45057</c:v>
                </c:pt>
                <c:pt idx="2312">
                  <c:v>45065</c:v>
                </c:pt>
                <c:pt idx="2313">
                  <c:v>44831</c:v>
                </c:pt>
                <c:pt idx="2314">
                  <c:v>45088</c:v>
                </c:pt>
                <c:pt idx="2315">
                  <c:v>44953</c:v>
                </c:pt>
                <c:pt idx="2316">
                  <c:v>44882</c:v>
                </c:pt>
                <c:pt idx="2317">
                  <c:v>44926</c:v>
                </c:pt>
                <c:pt idx="2318">
                  <c:v>44972</c:v>
                </c:pt>
                <c:pt idx="2319">
                  <c:v>44810</c:v>
                </c:pt>
                <c:pt idx="2320">
                  <c:v>44981</c:v>
                </c:pt>
                <c:pt idx="2321">
                  <c:v>44791</c:v>
                </c:pt>
                <c:pt idx="2322">
                  <c:v>44985</c:v>
                </c:pt>
                <c:pt idx="2323">
                  <c:v>44776</c:v>
                </c:pt>
                <c:pt idx="2324">
                  <c:v>45104</c:v>
                </c:pt>
                <c:pt idx="2325">
                  <c:v>45061</c:v>
                </c:pt>
                <c:pt idx="2326">
                  <c:v>45044</c:v>
                </c:pt>
                <c:pt idx="2327">
                  <c:v>45009</c:v>
                </c:pt>
                <c:pt idx="2328">
                  <c:v>45000</c:v>
                </c:pt>
                <c:pt idx="2329">
                  <c:v>44752</c:v>
                </c:pt>
                <c:pt idx="2330">
                  <c:v>44791</c:v>
                </c:pt>
                <c:pt idx="2331">
                  <c:v>45074</c:v>
                </c:pt>
                <c:pt idx="2332">
                  <c:v>44992</c:v>
                </c:pt>
                <c:pt idx="2333">
                  <c:v>44996</c:v>
                </c:pt>
                <c:pt idx="2334">
                  <c:v>44851</c:v>
                </c:pt>
                <c:pt idx="2335">
                  <c:v>44841</c:v>
                </c:pt>
                <c:pt idx="2336">
                  <c:v>44791</c:v>
                </c:pt>
                <c:pt idx="2337">
                  <c:v>44935</c:v>
                </c:pt>
                <c:pt idx="2338">
                  <c:v>45058</c:v>
                </c:pt>
                <c:pt idx="2339">
                  <c:v>44894</c:v>
                </c:pt>
                <c:pt idx="2340">
                  <c:v>45001</c:v>
                </c:pt>
                <c:pt idx="2341">
                  <c:v>44930</c:v>
                </c:pt>
                <c:pt idx="2342">
                  <c:v>44968</c:v>
                </c:pt>
                <c:pt idx="2343">
                  <c:v>45056</c:v>
                </c:pt>
                <c:pt idx="2344">
                  <c:v>44971</c:v>
                </c:pt>
                <c:pt idx="2345">
                  <c:v>44855</c:v>
                </c:pt>
                <c:pt idx="2346">
                  <c:v>44927</c:v>
                </c:pt>
                <c:pt idx="2347">
                  <c:v>44759</c:v>
                </c:pt>
                <c:pt idx="2348">
                  <c:v>44977</c:v>
                </c:pt>
                <c:pt idx="2349">
                  <c:v>45100</c:v>
                </c:pt>
                <c:pt idx="2350">
                  <c:v>44809</c:v>
                </c:pt>
                <c:pt idx="2351">
                  <c:v>45015</c:v>
                </c:pt>
                <c:pt idx="2352">
                  <c:v>44828</c:v>
                </c:pt>
                <c:pt idx="2353">
                  <c:v>44898</c:v>
                </c:pt>
                <c:pt idx="2354">
                  <c:v>44975</c:v>
                </c:pt>
                <c:pt idx="2355">
                  <c:v>44769</c:v>
                </c:pt>
                <c:pt idx="2356">
                  <c:v>44810</c:v>
                </c:pt>
                <c:pt idx="2357">
                  <c:v>44822</c:v>
                </c:pt>
                <c:pt idx="2358">
                  <c:v>44839</c:v>
                </c:pt>
                <c:pt idx="2359">
                  <c:v>44882</c:v>
                </c:pt>
                <c:pt idx="2360">
                  <c:v>44890</c:v>
                </c:pt>
                <c:pt idx="2361">
                  <c:v>44891</c:v>
                </c:pt>
                <c:pt idx="2362">
                  <c:v>44898</c:v>
                </c:pt>
                <c:pt idx="2363">
                  <c:v>45018</c:v>
                </c:pt>
                <c:pt idx="2364">
                  <c:v>44831</c:v>
                </c:pt>
                <c:pt idx="2365">
                  <c:v>44743</c:v>
                </c:pt>
                <c:pt idx="2366">
                  <c:v>44744</c:v>
                </c:pt>
                <c:pt idx="2367">
                  <c:v>44750</c:v>
                </c:pt>
                <c:pt idx="2368">
                  <c:v>44750</c:v>
                </c:pt>
                <c:pt idx="2369">
                  <c:v>44747</c:v>
                </c:pt>
                <c:pt idx="2370">
                  <c:v>44756</c:v>
                </c:pt>
                <c:pt idx="2371">
                  <c:v>44756</c:v>
                </c:pt>
                <c:pt idx="2372">
                  <c:v>44756</c:v>
                </c:pt>
                <c:pt idx="2373">
                  <c:v>44758</c:v>
                </c:pt>
                <c:pt idx="2374">
                  <c:v>44762</c:v>
                </c:pt>
                <c:pt idx="2375">
                  <c:v>44762</c:v>
                </c:pt>
                <c:pt idx="2376">
                  <c:v>44763</c:v>
                </c:pt>
                <c:pt idx="2377">
                  <c:v>44763</c:v>
                </c:pt>
                <c:pt idx="2378">
                  <c:v>44764</c:v>
                </c:pt>
                <c:pt idx="2379">
                  <c:v>44766</c:v>
                </c:pt>
                <c:pt idx="2380">
                  <c:v>44769</c:v>
                </c:pt>
                <c:pt idx="2381">
                  <c:v>44770</c:v>
                </c:pt>
                <c:pt idx="2382">
                  <c:v>44775</c:v>
                </c:pt>
                <c:pt idx="2383">
                  <c:v>44777</c:v>
                </c:pt>
                <c:pt idx="2384">
                  <c:v>44781</c:v>
                </c:pt>
                <c:pt idx="2385">
                  <c:v>44781</c:v>
                </c:pt>
                <c:pt idx="2386">
                  <c:v>44782</c:v>
                </c:pt>
                <c:pt idx="2387">
                  <c:v>44790</c:v>
                </c:pt>
                <c:pt idx="2388">
                  <c:v>44787</c:v>
                </c:pt>
                <c:pt idx="2389">
                  <c:v>44789</c:v>
                </c:pt>
                <c:pt idx="2390">
                  <c:v>44793</c:v>
                </c:pt>
                <c:pt idx="2391">
                  <c:v>44791</c:v>
                </c:pt>
                <c:pt idx="2392">
                  <c:v>44801</c:v>
                </c:pt>
                <c:pt idx="2393">
                  <c:v>44802</c:v>
                </c:pt>
                <c:pt idx="2394">
                  <c:v>44796</c:v>
                </c:pt>
                <c:pt idx="2395">
                  <c:v>44784</c:v>
                </c:pt>
                <c:pt idx="2396">
                  <c:v>44803</c:v>
                </c:pt>
                <c:pt idx="2397">
                  <c:v>44805</c:v>
                </c:pt>
                <c:pt idx="2398">
                  <c:v>44812</c:v>
                </c:pt>
                <c:pt idx="2399">
                  <c:v>44815</c:v>
                </c:pt>
                <c:pt idx="2400">
                  <c:v>44815</c:v>
                </c:pt>
                <c:pt idx="2401">
                  <c:v>44819</c:v>
                </c:pt>
                <c:pt idx="2402">
                  <c:v>44817</c:v>
                </c:pt>
                <c:pt idx="2403">
                  <c:v>44826</c:v>
                </c:pt>
                <c:pt idx="2404">
                  <c:v>44809</c:v>
                </c:pt>
                <c:pt idx="2405">
                  <c:v>44839</c:v>
                </c:pt>
                <c:pt idx="2406">
                  <c:v>44838</c:v>
                </c:pt>
                <c:pt idx="2407">
                  <c:v>44833</c:v>
                </c:pt>
                <c:pt idx="2408">
                  <c:v>44839</c:v>
                </c:pt>
                <c:pt idx="2409">
                  <c:v>44832</c:v>
                </c:pt>
                <c:pt idx="2410">
                  <c:v>44841</c:v>
                </c:pt>
                <c:pt idx="2411">
                  <c:v>44842</c:v>
                </c:pt>
                <c:pt idx="2412">
                  <c:v>44842</c:v>
                </c:pt>
                <c:pt idx="2413">
                  <c:v>44842</c:v>
                </c:pt>
                <c:pt idx="2414">
                  <c:v>44843</c:v>
                </c:pt>
                <c:pt idx="2415">
                  <c:v>44838</c:v>
                </c:pt>
                <c:pt idx="2416">
                  <c:v>44845</c:v>
                </c:pt>
                <c:pt idx="2417">
                  <c:v>44845</c:v>
                </c:pt>
                <c:pt idx="2418">
                  <c:v>44845</c:v>
                </c:pt>
                <c:pt idx="2419">
                  <c:v>44838</c:v>
                </c:pt>
                <c:pt idx="2420">
                  <c:v>44847</c:v>
                </c:pt>
                <c:pt idx="2421">
                  <c:v>44850</c:v>
                </c:pt>
                <c:pt idx="2422">
                  <c:v>44852</c:v>
                </c:pt>
                <c:pt idx="2423">
                  <c:v>44853</c:v>
                </c:pt>
                <c:pt idx="2424">
                  <c:v>44853</c:v>
                </c:pt>
                <c:pt idx="2425">
                  <c:v>44844</c:v>
                </c:pt>
                <c:pt idx="2426">
                  <c:v>44845</c:v>
                </c:pt>
                <c:pt idx="2427">
                  <c:v>44845</c:v>
                </c:pt>
                <c:pt idx="2428">
                  <c:v>44859</c:v>
                </c:pt>
                <c:pt idx="2429">
                  <c:v>44860</c:v>
                </c:pt>
                <c:pt idx="2430">
                  <c:v>44861</c:v>
                </c:pt>
                <c:pt idx="2431">
                  <c:v>44865</c:v>
                </c:pt>
                <c:pt idx="2432">
                  <c:v>44868</c:v>
                </c:pt>
                <c:pt idx="2433">
                  <c:v>44868</c:v>
                </c:pt>
                <c:pt idx="2434">
                  <c:v>44873</c:v>
                </c:pt>
                <c:pt idx="2435">
                  <c:v>44874</c:v>
                </c:pt>
                <c:pt idx="2436">
                  <c:v>44876</c:v>
                </c:pt>
                <c:pt idx="2437">
                  <c:v>44879</c:v>
                </c:pt>
                <c:pt idx="2438">
                  <c:v>44885</c:v>
                </c:pt>
                <c:pt idx="2439">
                  <c:v>44886</c:v>
                </c:pt>
                <c:pt idx="2440">
                  <c:v>44886</c:v>
                </c:pt>
                <c:pt idx="2441">
                  <c:v>44883</c:v>
                </c:pt>
                <c:pt idx="2442">
                  <c:v>44892</c:v>
                </c:pt>
                <c:pt idx="2443">
                  <c:v>44890</c:v>
                </c:pt>
                <c:pt idx="2444">
                  <c:v>44890</c:v>
                </c:pt>
                <c:pt idx="2445">
                  <c:v>44901</c:v>
                </c:pt>
                <c:pt idx="2446">
                  <c:v>44912</c:v>
                </c:pt>
                <c:pt idx="2447">
                  <c:v>44922</c:v>
                </c:pt>
                <c:pt idx="2448">
                  <c:v>44923</c:v>
                </c:pt>
                <c:pt idx="2449">
                  <c:v>44923</c:v>
                </c:pt>
                <c:pt idx="2450">
                  <c:v>44932</c:v>
                </c:pt>
                <c:pt idx="2451">
                  <c:v>44935</c:v>
                </c:pt>
                <c:pt idx="2452">
                  <c:v>44937</c:v>
                </c:pt>
                <c:pt idx="2453">
                  <c:v>44944</c:v>
                </c:pt>
                <c:pt idx="2454">
                  <c:v>44961</c:v>
                </c:pt>
                <c:pt idx="2455">
                  <c:v>44964</c:v>
                </c:pt>
                <c:pt idx="2456">
                  <c:v>44966</c:v>
                </c:pt>
                <c:pt idx="2457">
                  <c:v>44975</c:v>
                </c:pt>
                <c:pt idx="2458">
                  <c:v>44977</c:v>
                </c:pt>
                <c:pt idx="2459">
                  <c:v>44985</c:v>
                </c:pt>
                <c:pt idx="2460">
                  <c:v>44985</c:v>
                </c:pt>
                <c:pt idx="2461">
                  <c:v>44989</c:v>
                </c:pt>
                <c:pt idx="2462">
                  <c:v>44992</c:v>
                </c:pt>
                <c:pt idx="2463">
                  <c:v>44993</c:v>
                </c:pt>
                <c:pt idx="2464">
                  <c:v>45008</c:v>
                </c:pt>
                <c:pt idx="2465">
                  <c:v>45009</c:v>
                </c:pt>
                <c:pt idx="2466">
                  <c:v>45010</c:v>
                </c:pt>
                <c:pt idx="2467">
                  <c:v>45008</c:v>
                </c:pt>
                <c:pt idx="2468">
                  <c:v>45015</c:v>
                </c:pt>
                <c:pt idx="2469">
                  <c:v>45024</c:v>
                </c:pt>
                <c:pt idx="2470">
                  <c:v>45028</c:v>
                </c:pt>
                <c:pt idx="2471">
                  <c:v>45030</c:v>
                </c:pt>
                <c:pt idx="2472">
                  <c:v>45031</c:v>
                </c:pt>
                <c:pt idx="2473">
                  <c:v>45033</c:v>
                </c:pt>
                <c:pt idx="2474">
                  <c:v>45036</c:v>
                </c:pt>
                <c:pt idx="2475">
                  <c:v>45046</c:v>
                </c:pt>
                <c:pt idx="2476">
                  <c:v>45052</c:v>
                </c:pt>
                <c:pt idx="2477">
                  <c:v>45061</c:v>
                </c:pt>
                <c:pt idx="2478">
                  <c:v>45062</c:v>
                </c:pt>
                <c:pt idx="2479">
                  <c:v>45063</c:v>
                </c:pt>
                <c:pt idx="2480">
                  <c:v>45065</c:v>
                </c:pt>
                <c:pt idx="2481">
                  <c:v>45059</c:v>
                </c:pt>
                <c:pt idx="2482">
                  <c:v>45076</c:v>
                </c:pt>
                <c:pt idx="2483">
                  <c:v>45083</c:v>
                </c:pt>
                <c:pt idx="2484">
                  <c:v>45086</c:v>
                </c:pt>
                <c:pt idx="2485">
                  <c:v>45092</c:v>
                </c:pt>
                <c:pt idx="2486">
                  <c:v>45096</c:v>
                </c:pt>
                <c:pt idx="2487">
                  <c:v>45098</c:v>
                </c:pt>
                <c:pt idx="2488">
                  <c:v>45100</c:v>
                </c:pt>
                <c:pt idx="2489">
                  <c:v>45105</c:v>
                </c:pt>
                <c:pt idx="2490">
                  <c:v>44999</c:v>
                </c:pt>
                <c:pt idx="2491">
                  <c:v>45013</c:v>
                </c:pt>
                <c:pt idx="2492">
                  <c:v>44959</c:v>
                </c:pt>
                <c:pt idx="2493">
                  <c:v>44890</c:v>
                </c:pt>
                <c:pt idx="2494">
                  <c:v>44847</c:v>
                </c:pt>
                <c:pt idx="2495">
                  <c:v>44750</c:v>
                </c:pt>
                <c:pt idx="2496">
                  <c:v>44748</c:v>
                </c:pt>
                <c:pt idx="2497">
                  <c:v>44881</c:v>
                </c:pt>
                <c:pt idx="2498">
                  <c:v>45062</c:v>
                </c:pt>
                <c:pt idx="2499">
                  <c:v>45002</c:v>
                </c:pt>
                <c:pt idx="2500">
                  <c:v>44813</c:v>
                </c:pt>
                <c:pt idx="2501">
                  <c:v>45099</c:v>
                </c:pt>
                <c:pt idx="2502">
                  <c:v>44785</c:v>
                </c:pt>
                <c:pt idx="2503">
                  <c:v>44781</c:v>
                </c:pt>
                <c:pt idx="2504">
                  <c:v>44980</c:v>
                </c:pt>
                <c:pt idx="2505">
                  <c:v>45084</c:v>
                </c:pt>
                <c:pt idx="2506">
                  <c:v>44876</c:v>
                </c:pt>
                <c:pt idx="2507">
                  <c:v>45046</c:v>
                </c:pt>
                <c:pt idx="2508">
                  <c:v>45072</c:v>
                </c:pt>
                <c:pt idx="2509">
                  <c:v>45037</c:v>
                </c:pt>
                <c:pt idx="2510">
                  <c:v>44958</c:v>
                </c:pt>
                <c:pt idx="2511">
                  <c:v>44988</c:v>
                </c:pt>
                <c:pt idx="2512">
                  <c:v>44931</c:v>
                </c:pt>
                <c:pt idx="2513">
                  <c:v>44754</c:v>
                </c:pt>
                <c:pt idx="2514">
                  <c:v>44789</c:v>
                </c:pt>
                <c:pt idx="2515">
                  <c:v>44999</c:v>
                </c:pt>
                <c:pt idx="2516">
                  <c:v>44747</c:v>
                </c:pt>
                <c:pt idx="2517">
                  <c:v>44960</c:v>
                </c:pt>
                <c:pt idx="2518">
                  <c:v>44785</c:v>
                </c:pt>
                <c:pt idx="2519">
                  <c:v>44800</c:v>
                </c:pt>
                <c:pt idx="2520">
                  <c:v>44854</c:v>
                </c:pt>
                <c:pt idx="2521">
                  <c:v>44895</c:v>
                </c:pt>
                <c:pt idx="2522">
                  <c:v>44913</c:v>
                </c:pt>
                <c:pt idx="2523">
                  <c:v>44961</c:v>
                </c:pt>
                <c:pt idx="2524">
                  <c:v>44994</c:v>
                </c:pt>
                <c:pt idx="2525">
                  <c:v>44932</c:v>
                </c:pt>
                <c:pt idx="2526">
                  <c:v>45053</c:v>
                </c:pt>
                <c:pt idx="2527">
                  <c:v>45020</c:v>
                </c:pt>
                <c:pt idx="2528">
                  <c:v>44796</c:v>
                </c:pt>
                <c:pt idx="2529">
                  <c:v>44748</c:v>
                </c:pt>
                <c:pt idx="2530">
                  <c:v>44765</c:v>
                </c:pt>
                <c:pt idx="2531">
                  <c:v>45079</c:v>
                </c:pt>
                <c:pt idx="2532">
                  <c:v>44775</c:v>
                </c:pt>
                <c:pt idx="2533">
                  <c:v>44746</c:v>
                </c:pt>
                <c:pt idx="2534">
                  <c:v>44986</c:v>
                </c:pt>
                <c:pt idx="2535">
                  <c:v>45101</c:v>
                </c:pt>
                <c:pt idx="2536">
                  <c:v>44803</c:v>
                </c:pt>
                <c:pt idx="2537">
                  <c:v>45004</c:v>
                </c:pt>
                <c:pt idx="2538">
                  <c:v>44869</c:v>
                </c:pt>
                <c:pt idx="2539">
                  <c:v>44751</c:v>
                </c:pt>
                <c:pt idx="2540">
                  <c:v>45038</c:v>
                </c:pt>
                <c:pt idx="2541">
                  <c:v>44995</c:v>
                </c:pt>
                <c:pt idx="2542">
                  <c:v>44756</c:v>
                </c:pt>
                <c:pt idx="2543">
                  <c:v>45058</c:v>
                </c:pt>
                <c:pt idx="2544">
                  <c:v>45006</c:v>
                </c:pt>
                <c:pt idx="2545">
                  <c:v>45044</c:v>
                </c:pt>
                <c:pt idx="2546">
                  <c:v>45050</c:v>
                </c:pt>
                <c:pt idx="2547">
                  <c:v>44788</c:v>
                </c:pt>
                <c:pt idx="2548">
                  <c:v>44797</c:v>
                </c:pt>
                <c:pt idx="2549">
                  <c:v>44818</c:v>
                </c:pt>
                <c:pt idx="2550">
                  <c:v>45038</c:v>
                </c:pt>
                <c:pt idx="2551">
                  <c:v>44881</c:v>
                </c:pt>
                <c:pt idx="2552">
                  <c:v>44767</c:v>
                </c:pt>
                <c:pt idx="2553">
                  <c:v>44909</c:v>
                </c:pt>
                <c:pt idx="2554">
                  <c:v>44754</c:v>
                </c:pt>
                <c:pt idx="2555">
                  <c:v>44966</c:v>
                </c:pt>
                <c:pt idx="2556">
                  <c:v>44811</c:v>
                </c:pt>
                <c:pt idx="2557">
                  <c:v>44771</c:v>
                </c:pt>
                <c:pt idx="2558">
                  <c:v>44803</c:v>
                </c:pt>
                <c:pt idx="2559">
                  <c:v>45077</c:v>
                </c:pt>
                <c:pt idx="2560">
                  <c:v>45097</c:v>
                </c:pt>
                <c:pt idx="2561">
                  <c:v>44938</c:v>
                </c:pt>
                <c:pt idx="2562">
                  <c:v>44844</c:v>
                </c:pt>
                <c:pt idx="2563">
                  <c:v>44922</c:v>
                </c:pt>
                <c:pt idx="2564">
                  <c:v>44816</c:v>
                </c:pt>
                <c:pt idx="2565">
                  <c:v>44893</c:v>
                </c:pt>
                <c:pt idx="2566">
                  <c:v>45003</c:v>
                </c:pt>
                <c:pt idx="2567">
                  <c:v>44851</c:v>
                </c:pt>
                <c:pt idx="2568">
                  <c:v>44901</c:v>
                </c:pt>
                <c:pt idx="2569">
                  <c:v>44956</c:v>
                </c:pt>
                <c:pt idx="2570">
                  <c:v>45002</c:v>
                </c:pt>
                <c:pt idx="2571">
                  <c:v>44971</c:v>
                </c:pt>
                <c:pt idx="2572">
                  <c:v>44979</c:v>
                </c:pt>
                <c:pt idx="2573">
                  <c:v>44910</c:v>
                </c:pt>
                <c:pt idx="2574">
                  <c:v>44994</c:v>
                </c:pt>
                <c:pt idx="2575">
                  <c:v>44834</c:v>
                </c:pt>
                <c:pt idx="2576">
                  <c:v>44975</c:v>
                </c:pt>
                <c:pt idx="2577">
                  <c:v>44987</c:v>
                </c:pt>
                <c:pt idx="2578">
                  <c:v>45010</c:v>
                </c:pt>
                <c:pt idx="2579">
                  <c:v>45051</c:v>
                </c:pt>
                <c:pt idx="2580">
                  <c:v>45083</c:v>
                </c:pt>
                <c:pt idx="2581">
                  <c:v>44816</c:v>
                </c:pt>
                <c:pt idx="2582">
                  <c:v>44935</c:v>
                </c:pt>
                <c:pt idx="2583">
                  <c:v>44953</c:v>
                </c:pt>
                <c:pt idx="2584">
                  <c:v>44992</c:v>
                </c:pt>
                <c:pt idx="2585">
                  <c:v>45104</c:v>
                </c:pt>
                <c:pt idx="2586">
                  <c:v>45093</c:v>
                </c:pt>
                <c:pt idx="2587">
                  <c:v>44961</c:v>
                </c:pt>
                <c:pt idx="2588">
                  <c:v>44762</c:v>
                </c:pt>
                <c:pt idx="2589">
                  <c:v>44794</c:v>
                </c:pt>
                <c:pt idx="2590">
                  <c:v>44901</c:v>
                </c:pt>
                <c:pt idx="2591">
                  <c:v>44986</c:v>
                </c:pt>
                <c:pt idx="2592">
                  <c:v>45048</c:v>
                </c:pt>
                <c:pt idx="2593">
                  <c:v>44790</c:v>
                </c:pt>
                <c:pt idx="2594">
                  <c:v>44931</c:v>
                </c:pt>
                <c:pt idx="2595">
                  <c:v>44985</c:v>
                </c:pt>
                <c:pt idx="2596">
                  <c:v>44760</c:v>
                </c:pt>
                <c:pt idx="2597">
                  <c:v>44953</c:v>
                </c:pt>
                <c:pt idx="2598">
                  <c:v>45040</c:v>
                </c:pt>
                <c:pt idx="2599">
                  <c:v>44782</c:v>
                </c:pt>
                <c:pt idx="2600">
                  <c:v>44987</c:v>
                </c:pt>
                <c:pt idx="2601">
                  <c:v>44906</c:v>
                </c:pt>
                <c:pt idx="2602">
                  <c:v>45017</c:v>
                </c:pt>
                <c:pt idx="2603">
                  <c:v>45096</c:v>
                </c:pt>
                <c:pt idx="2604">
                  <c:v>44875</c:v>
                </c:pt>
                <c:pt idx="2605">
                  <c:v>45021</c:v>
                </c:pt>
                <c:pt idx="2606">
                  <c:v>44935</c:v>
                </c:pt>
                <c:pt idx="2607">
                  <c:v>45102</c:v>
                </c:pt>
                <c:pt idx="2608">
                  <c:v>45073</c:v>
                </c:pt>
                <c:pt idx="2609">
                  <c:v>45002</c:v>
                </c:pt>
                <c:pt idx="2610">
                  <c:v>44901</c:v>
                </c:pt>
                <c:pt idx="2611">
                  <c:v>44774</c:v>
                </c:pt>
                <c:pt idx="2612">
                  <c:v>45030</c:v>
                </c:pt>
                <c:pt idx="2613">
                  <c:v>44897</c:v>
                </c:pt>
                <c:pt idx="2614">
                  <c:v>44953</c:v>
                </c:pt>
                <c:pt idx="2615">
                  <c:v>45041</c:v>
                </c:pt>
                <c:pt idx="2616">
                  <c:v>44847</c:v>
                </c:pt>
                <c:pt idx="2617">
                  <c:v>44977</c:v>
                </c:pt>
                <c:pt idx="2618">
                  <c:v>45099</c:v>
                </c:pt>
                <c:pt idx="2619">
                  <c:v>45079</c:v>
                </c:pt>
                <c:pt idx="2620">
                  <c:v>45051</c:v>
                </c:pt>
                <c:pt idx="2621">
                  <c:v>45043</c:v>
                </c:pt>
                <c:pt idx="2622">
                  <c:v>44932</c:v>
                </c:pt>
                <c:pt idx="2623">
                  <c:v>45068</c:v>
                </c:pt>
                <c:pt idx="2624">
                  <c:v>44753</c:v>
                </c:pt>
                <c:pt idx="2625">
                  <c:v>44817</c:v>
                </c:pt>
                <c:pt idx="2626">
                  <c:v>44876</c:v>
                </c:pt>
                <c:pt idx="2627">
                  <c:v>44965</c:v>
                </c:pt>
                <c:pt idx="2628">
                  <c:v>45091</c:v>
                </c:pt>
                <c:pt idx="2629">
                  <c:v>44827</c:v>
                </c:pt>
                <c:pt idx="2630">
                  <c:v>45060</c:v>
                </c:pt>
                <c:pt idx="2631">
                  <c:v>44871</c:v>
                </c:pt>
                <c:pt idx="2632">
                  <c:v>45101</c:v>
                </c:pt>
                <c:pt idx="2633">
                  <c:v>45041</c:v>
                </c:pt>
                <c:pt idx="2634">
                  <c:v>44977</c:v>
                </c:pt>
                <c:pt idx="2635">
                  <c:v>44758</c:v>
                </c:pt>
                <c:pt idx="2636">
                  <c:v>44874</c:v>
                </c:pt>
                <c:pt idx="2637">
                  <c:v>44895</c:v>
                </c:pt>
                <c:pt idx="2638">
                  <c:v>44754</c:v>
                </c:pt>
                <c:pt idx="2639">
                  <c:v>45080</c:v>
                </c:pt>
                <c:pt idx="2640">
                  <c:v>44853</c:v>
                </c:pt>
                <c:pt idx="2641">
                  <c:v>44968</c:v>
                </c:pt>
                <c:pt idx="2642">
                  <c:v>45071</c:v>
                </c:pt>
                <c:pt idx="2643">
                  <c:v>44746</c:v>
                </c:pt>
                <c:pt idx="2644">
                  <c:v>45041</c:v>
                </c:pt>
                <c:pt idx="2645">
                  <c:v>45054</c:v>
                </c:pt>
                <c:pt idx="2646">
                  <c:v>44910</c:v>
                </c:pt>
                <c:pt idx="2647">
                  <c:v>45040</c:v>
                </c:pt>
                <c:pt idx="2648">
                  <c:v>45085</c:v>
                </c:pt>
                <c:pt idx="2649">
                  <c:v>44917</c:v>
                </c:pt>
                <c:pt idx="2650">
                  <c:v>44784</c:v>
                </c:pt>
                <c:pt idx="2651">
                  <c:v>44798</c:v>
                </c:pt>
                <c:pt idx="2652">
                  <c:v>44838</c:v>
                </c:pt>
                <c:pt idx="2653">
                  <c:v>44825</c:v>
                </c:pt>
                <c:pt idx="2654">
                  <c:v>44810</c:v>
                </c:pt>
                <c:pt idx="2655">
                  <c:v>45086</c:v>
                </c:pt>
                <c:pt idx="2656">
                  <c:v>45103</c:v>
                </c:pt>
                <c:pt idx="2657">
                  <c:v>44773</c:v>
                </c:pt>
                <c:pt idx="2658">
                  <c:v>44950</c:v>
                </c:pt>
                <c:pt idx="2659">
                  <c:v>45033</c:v>
                </c:pt>
                <c:pt idx="2660">
                  <c:v>45011</c:v>
                </c:pt>
                <c:pt idx="2661">
                  <c:v>44863</c:v>
                </c:pt>
                <c:pt idx="2662">
                  <c:v>45055</c:v>
                </c:pt>
                <c:pt idx="2663">
                  <c:v>44914</c:v>
                </c:pt>
                <c:pt idx="2664">
                  <c:v>44999</c:v>
                </c:pt>
                <c:pt idx="2665">
                  <c:v>44883</c:v>
                </c:pt>
                <c:pt idx="2666">
                  <c:v>44864</c:v>
                </c:pt>
                <c:pt idx="2667">
                  <c:v>44815</c:v>
                </c:pt>
                <c:pt idx="2668">
                  <c:v>45056</c:v>
                </c:pt>
                <c:pt idx="2669">
                  <c:v>45058</c:v>
                </c:pt>
                <c:pt idx="2670">
                  <c:v>44767</c:v>
                </c:pt>
                <c:pt idx="2671">
                  <c:v>45080</c:v>
                </c:pt>
                <c:pt idx="2672">
                  <c:v>44770</c:v>
                </c:pt>
                <c:pt idx="2673">
                  <c:v>44800</c:v>
                </c:pt>
                <c:pt idx="2674">
                  <c:v>45042</c:v>
                </c:pt>
                <c:pt idx="2675">
                  <c:v>45069</c:v>
                </c:pt>
                <c:pt idx="2676">
                  <c:v>45042</c:v>
                </c:pt>
                <c:pt idx="2677">
                  <c:v>44765</c:v>
                </c:pt>
                <c:pt idx="2678">
                  <c:v>45001</c:v>
                </c:pt>
                <c:pt idx="2679">
                  <c:v>44896</c:v>
                </c:pt>
                <c:pt idx="2680">
                  <c:v>45017</c:v>
                </c:pt>
                <c:pt idx="2681">
                  <c:v>44758</c:v>
                </c:pt>
                <c:pt idx="2682">
                  <c:v>44814</c:v>
                </c:pt>
                <c:pt idx="2683">
                  <c:v>44935</c:v>
                </c:pt>
                <c:pt idx="2684">
                  <c:v>44962</c:v>
                </c:pt>
                <c:pt idx="2685">
                  <c:v>45003</c:v>
                </c:pt>
                <c:pt idx="2686">
                  <c:v>44937</c:v>
                </c:pt>
                <c:pt idx="2687">
                  <c:v>44866</c:v>
                </c:pt>
                <c:pt idx="2688">
                  <c:v>45071</c:v>
                </c:pt>
                <c:pt idx="2689">
                  <c:v>44829</c:v>
                </c:pt>
                <c:pt idx="2690">
                  <c:v>44917</c:v>
                </c:pt>
                <c:pt idx="2691">
                  <c:v>44756</c:v>
                </c:pt>
                <c:pt idx="2692">
                  <c:v>44805</c:v>
                </c:pt>
                <c:pt idx="2693">
                  <c:v>44807</c:v>
                </c:pt>
                <c:pt idx="2694">
                  <c:v>44751</c:v>
                </c:pt>
                <c:pt idx="2695">
                  <c:v>44758</c:v>
                </c:pt>
                <c:pt idx="2696">
                  <c:v>44759</c:v>
                </c:pt>
                <c:pt idx="2697">
                  <c:v>44767</c:v>
                </c:pt>
                <c:pt idx="2698">
                  <c:v>44770</c:v>
                </c:pt>
                <c:pt idx="2699">
                  <c:v>44771</c:v>
                </c:pt>
                <c:pt idx="2700">
                  <c:v>44777</c:v>
                </c:pt>
                <c:pt idx="2701">
                  <c:v>44781</c:v>
                </c:pt>
                <c:pt idx="2702">
                  <c:v>44788</c:v>
                </c:pt>
                <c:pt idx="2703">
                  <c:v>44796</c:v>
                </c:pt>
                <c:pt idx="2704">
                  <c:v>44798</c:v>
                </c:pt>
                <c:pt idx="2705">
                  <c:v>44802</c:v>
                </c:pt>
                <c:pt idx="2706">
                  <c:v>44802</c:v>
                </c:pt>
                <c:pt idx="2707">
                  <c:v>44807</c:v>
                </c:pt>
                <c:pt idx="2708">
                  <c:v>44808</c:v>
                </c:pt>
                <c:pt idx="2709">
                  <c:v>44799</c:v>
                </c:pt>
                <c:pt idx="2710">
                  <c:v>44819</c:v>
                </c:pt>
                <c:pt idx="2711">
                  <c:v>44810</c:v>
                </c:pt>
                <c:pt idx="2712">
                  <c:v>44820</c:v>
                </c:pt>
                <c:pt idx="2713">
                  <c:v>44824</c:v>
                </c:pt>
                <c:pt idx="2714">
                  <c:v>44824</c:v>
                </c:pt>
                <c:pt idx="2715">
                  <c:v>44827</c:v>
                </c:pt>
                <c:pt idx="2716">
                  <c:v>44831</c:v>
                </c:pt>
                <c:pt idx="2717">
                  <c:v>44833</c:v>
                </c:pt>
                <c:pt idx="2718">
                  <c:v>44833</c:v>
                </c:pt>
                <c:pt idx="2719">
                  <c:v>44839</c:v>
                </c:pt>
                <c:pt idx="2720">
                  <c:v>44839</c:v>
                </c:pt>
                <c:pt idx="2721">
                  <c:v>44839</c:v>
                </c:pt>
                <c:pt idx="2722">
                  <c:v>44847</c:v>
                </c:pt>
                <c:pt idx="2723">
                  <c:v>44849</c:v>
                </c:pt>
                <c:pt idx="2724">
                  <c:v>44848</c:v>
                </c:pt>
                <c:pt idx="2725">
                  <c:v>44851</c:v>
                </c:pt>
                <c:pt idx="2726">
                  <c:v>44853</c:v>
                </c:pt>
                <c:pt idx="2727">
                  <c:v>44845</c:v>
                </c:pt>
                <c:pt idx="2728">
                  <c:v>44858</c:v>
                </c:pt>
                <c:pt idx="2729">
                  <c:v>44859</c:v>
                </c:pt>
                <c:pt idx="2730">
                  <c:v>44865</c:v>
                </c:pt>
                <c:pt idx="2731">
                  <c:v>44873</c:v>
                </c:pt>
                <c:pt idx="2732">
                  <c:v>44874</c:v>
                </c:pt>
                <c:pt idx="2733">
                  <c:v>44876</c:v>
                </c:pt>
                <c:pt idx="2734">
                  <c:v>44889</c:v>
                </c:pt>
                <c:pt idx="2735">
                  <c:v>44894</c:v>
                </c:pt>
                <c:pt idx="2736">
                  <c:v>44905</c:v>
                </c:pt>
                <c:pt idx="2737">
                  <c:v>44907</c:v>
                </c:pt>
                <c:pt idx="2738">
                  <c:v>44908</c:v>
                </c:pt>
                <c:pt idx="2739">
                  <c:v>44914</c:v>
                </c:pt>
                <c:pt idx="2740">
                  <c:v>44917</c:v>
                </c:pt>
                <c:pt idx="2741">
                  <c:v>44921</c:v>
                </c:pt>
                <c:pt idx="2742">
                  <c:v>44930</c:v>
                </c:pt>
                <c:pt idx="2743">
                  <c:v>44931</c:v>
                </c:pt>
                <c:pt idx="2744">
                  <c:v>44936</c:v>
                </c:pt>
                <c:pt idx="2745">
                  <c:v>44935</c:v>
                </c:pt>
                <c:pt idx="2746">
                  <c:v>44941</c:v>
                </c:pt>
                <c:pt idx="2747">
                  <c:v>44944</c:v>
                </c:pt>
                <c:pt idx="2748">
                  <c:v>44950</c:v>
                </c:pt>
                <c:pt idx="2749">
                  <c:v>44964</c:v>
                </c:pt>
                <c:pt idx="2750">
                  <c:v>44971</c:v>
                </c:pt>
                <c:pt idx="2751">
                  <c:v>44972</c:v>
                </c:pt>
                <c:pt idx="2752">
                  <c:v>44975</c:v>
                </c:pt>
                <c:pt idx="2753">
                  <c:v>44975</c:v>
                </c:pt>
                <c:pt idx="2754">
                  <c:v>44979</c:v>
                </c:pt>
                <c:pt idx="2755">
                  <c:v>44979</c:v>
                </c:pt>
                <c:pt idx="2756">
                  <c:v>44982</c:v>
                </c:pt>
                <c:pt idx="2757">
                  <c:v>44982</c:v>
                </c:pt>
                <c:pt idx="2758">
                  <c:v>44982</c:v>
                </c:pt>
                <c:pt idx="2759">
                  <c:v>44981</c:v>
                </c:pt>
                <c:pt idx="2760">
                  <c:v>44985</c:v>
                </c:pt>
                <c:pt idx="2761">
                  <c:v>44984</c:v>
                </c:pt>
                <c:pt idx="2762">
                  <c:v>44994</c:v>
                </c:pt>
                <c:pt idx="2763">
                  <c:v>44995</c:v>
                </c:pt>
                <c:pt idx="2764">
                  <c:v>44998</c:v>
                </c:pt>
                <c:pt idx="2765">
                  <c:v>44998</c:v>
                </c:pt>
                <c:pt idx="2766">
                  <c:v>45004</c:v>
                </c:pt>
                <c:pt idx="2767">
                  <c:v>45009</c:v>
                </c:pt>
                <c:pt idx="2768">
                  <c:v>45015</c:v>
                </c:pt>
                <c:pt idx="2769">
                  <c:v>45019</c:v>
                </c:pt>
                <c:pt idx="2770">
                  <c:v>45020</c:v>
                </c:pt>
                <c:pt idx="2771">
                  <c:v>45028</c:v>
                </c:pt>
                <c:pt idx="2772">
                  <c:v>45030</c:v>
                </c:pt>
                <c:pt idx="2773">
                  <c:v>45036</c:v>
                </c:pt>
                <c:pt idx="2774">
                  <c:v>45037</c:v>
                </c:pt>
                <c:pt idx="2775">
                  <c:v>45038</c:v>
                </c:pt>
                <c:pt idx="2776">
                  <c:v>45049</c:v>
                </c:pt>
                <c:pt idx="2777">
                  <c:v>45052</c:v>
                </c:pt>
                <c:pt idx="2778">
                  <c:v>45058</c:v>
                </c:pt>
                <c:pt idx="2779">
                  <c:v>45058</c:v>
                </c:pt>
                <c:pt idx="2780">
                  <c:v>45061</c:v>
                </c:pt>
                <c:pt idx="2781">
                  <c:v>45062</c:v>
                </c:pt>
                <c:pt idx="2782">
                  <c:v>45065</c:v>
                </c:pt>
                <c:pt idx="2783">
                  <c:v>45076</c:v>
                </c:pt>
                <c:pt idx="2784">
                  <c:v>45083</c:v>
                </c:pt>
                <c:pt idx="2785">
                  <c:v>45084</c:v>
                </c:pt>
                <c:pt idx="2786">
                  <c:v>45096</c:v>
                </c:pt>
                <c:pt idx="2787">
                  <c:v>45097</c:v>
                </c:pt>
                <c:pt idx="2788">
                  <c:v>45099</c:v>
                </c:pt>
                <c:pt idx="2789">
                  <c:v>44948</c:v>
                </c:pt>
                <c:pt idx="2790">
                  <c:v>44896</c:v>
                </c:pt>
                <c:pt idx="2791">
                  <c:v>45065</c:v>
                </c:pt>
                <c:pt idx="2792">
                  <c:v>45100</c:v>
                </c:pt>
                <c:pt idx="2793">
                  <c:v>45036</c:v>
                </c:pt>
                <c:pt idx="2794">
                  <c:v>45014</c:v>
                </c:pt>
                <c:pt idx="2795">
                  <c:v>45077</c:v>
                </c:pt>
                <c:pt idx="2796">
                  <c:v>44833</c:v>
                </c:pt>
                <c:pt idx="2797">
                  <c:v>44936</c:v>
                </c:pt>
                <c:pt idx="2798">
                  <c:v>45014</c:v>
                </c:pt>
                <c:pt idx="2799">
                  <c:v>45001</c:v>
                </c:pt>
                <c:pt idx="2800">
                  <c:v>44883</c:v>
                </c:pt>
                <c:pt idx="2801">
                  <c:v>45078</c:v>
                </c:pt>
                <c:pt idx="2802">
                  <c:v>44790</c:v>
                </c:pt>
                <c:pt idx="2803">
                  <c:v>44914</c:v>
                </c:pt>
                <c:pt idx="2804">
                  <c:v>44837</c:v>
                </c:pt>
                <c:pt idx="2805">
                  <c:v>45042</c:v>
                </c:pt>
                <c:pt idx="2806">
                  <c:v>45002</c:v>
                </c:pt>
                <c:pt idx="2807">
                  <c:v>44992</c:v>
                </c:pt>
                <c:pt idx="2808">
                  <c:v>45036</c:v>
                </c:pt>
                <c:pt idx="2809">
                  <c:v>44806</c:v>
                </c:pt>
                <c:pt idx="2810">
                  <c:v>44850</c:v>
                </c:pt>
                <c:pt idx="2811">
                  <c:v>44883</c:v>
                </c:pt>
                <c:pt idx="2812">
                  <c:v>44915</c:v>
                </c:pt>
                <c:pt idx="2813">
                  <c:v>44999</c:v>
                </c:pt>
                <c:pt idx="2814">
                  <c:v>45094</c:v>
                </c:pt>
                <c:pt idx="2815">
                  <c:v>45002</c:v>
                </c:pt>
                <c:pt idx="2816">
                  <c:v>45072</c:v>
                </c:pt>
                <c:pt idx="2817">
                  <c:v>44952</c:v>
                </c:pt>
                <c:pt idx="2818">
                  <c:v>44796</c:v>
                </c:pt>
                <c:pt idx="2819">
                  <c:v>44995</c:v>
                </c:pt>
                <c:pt idx="2820">
                  <c:v>44809</c:v>
                </c:pt>
                <c:pt idx="2821">
                  <c:v>45073</c:v>
                </c:pt>
                <c:pt idx="2822">
                  <c:v>44840</c:v>
                </c:pt>
                <c:pt idx="2823">
                  <c:v>45010</c:v>
                </c:pt>
                <c:pt idx="2824">
                  <c:v>44860</c:v>
                </c:pt>
                <c:pt idx="2825">
                  <c:v>44900</c:v>
                </c:pt>
                <c:pt idx="2826">
                  <c:v>44792</c:v>
                </c:pt>
                <c:pt idx="2827">
                  <c:v>44979</c:v>
                </c:pt>
                <c:pt idx="2828">
                  <c:v>44834</c:v>
                </c:pt>
                <c:pt idx="2829">
                  <c:v>45056</c:v>
                </c:pt>
                <c:pt idx="2830">
                  <c:v>44996</c:v>
                </c:pt>
                <c:pt idx="2831">
                  <c:v>44977</c:v>
                </c:pt>
                <c:pt idx="2832">
                  <c:v>45042</c:v>
                </c:pt>
                <c:pt idx="2833">
                  <c:v>44971</c:v>
                </c:pt>
                <c:pt idx="2834">
                  <c:v>44898</c:v>
                </c:pt>
                <c:pt idx="2835">
                  <c:v>45065</c:v>
                </c:pt>
                <c:pt idx="2836">
                  <c:v>44775</c:v>
                </c:pt>
                <c:pt idx="2837">
                  <c:v>44909</c:v>
                </c:pt>
                <c:pt idx="2838">
                  <c:v>44930</c:v>
                </c:pt>
                <c:pt idx="2839">
                  <c:v>45055</c:v>
                </c:pt>
                <c:pt idx="2840">
                  <c:v>44831</c:v>
                </c:pt>
                <c:pt idx="2841">
                  <c:v>44966</c:v>
                </c:pt>
                <c:pt idx="2842">
                  <c:v>44859</c:v>
                </c:pt>
                <c:pt idx="2843">
                  <c:v>44911</c:v>
                </c:pt>
                <c:pt idx="2844">
                  <c:v>45042</c:v>
                </c:pt>
                <c:pt idx="2845">
                  <c:v>44880</c:v>
                </c:pt>
                <c:pt idx="2846">
                  <c:v>44938</c:v>
                </c:pt>
                <c:pt idx="2847">
                  <c:v>44945</c:v>
                </c:pt>
                <c:pt idx="2848">
                  <c:v>45049</c:v>
                </c:pt>
                <c:pt idx="2849">
                  <c:v>45064</c:v>
                </c:pt>
                <c:pt idx="2850">
                  <c:v>44761</c:v>
                </c:pt>
                <c:pt idx="2851">
                  <c:v>45055</c:v>
                </c:pt>
                <c:pt idx="2852">
                  <c:v>45070</c:v>
                </c:pt>
                <c:pt idx="2853">
                  <c:v>44993</c:v>
                </c:pt>
                <c:pt idx="2854">
                  <c:v>44828</c:v>
                </c:pt>
                <c:pt idx="2855">
                  <c:v>45000</c:v>
                </c:pt>
                <c:pt idx="2856">
                  <c:v>44938</c:v>
                </c:pt>
                <c:pt idx="2857">
                  <c:v>45088</c:v>
                </c:pt>
                <c:pt idx="2858">
                  <c:v>45079</c:v>
                </c:pt>
                <c:pt idx="2859">
                  <c:v>45075</c:v>
                </c:pt>
                <c:pt idx="2860">
                  <c:v>44794</c:v>
                </c:pt>
                <c:pt idx="2861">
                  <c:v>44858</c:v>
                </c:pt>
                <c:pt idx="2862">
                  <c:v>45057</c:v>
                </c:pt>
                <c:pt idx="2863">
                  <c:v>45064</c:v>
                </c:pt>
                <c:pt idx="2864">
                  <c:v>45037</c:v>
                </c:pt>
                <c:pt idx="2865">
                  <c:v>45027</c:v>
                </c:pt>
                <c:pt idx="2866">
                  <c:v>44851</c:v>
                </c:pt>
                <c:pt idx="2867">
                  <c:v>44844</c:v>
                </c:pt>
                <c:pt idx="2868">
                  <c:v>44942</c:v>
                </c:pt>
                <c:pt idx="2869">
                  <c:v>45035</c:v>
                </c:pt>
                <c:pt idx="2870">
                  <c:v>45039</c:v>
                </c:pt>
                <c:pt idx="2871">
                  <c:v>45084</c:v>
                </c:pt>
                <c:pt idx="2872">
                  <c:v>44765</c:v>
                </c:pt>
                <c:pt idx="2873">
                  <c:v>45099</c:v>
                </c:pt>
                <c:pt idx="2874">
                  <c:v>45004</c:v>
                </c:pt>
                <c:pt idx="2875">
                  <c:v>45016</c:v>
                </c:pt>
                <c:pt idx="2876">
                  <c:v>45100</c:v>
                </c:pt>
                <c:pt idx="2877">
                  <c:v>44998</c:v>
                </c:pt>
                <c:pt idx="2878">
                  <c:v>44942</c:v>
                </c:pt>
                <c:pt idx="2879">
                  <c:v>44870</c:v>
                </c:pt>
                <c:pt idx="2880">
                  <c:v>44839</c:v>
                </c:pt>
                <c:pt idx="2881">
                  <c:v>44980</c:v>
                </c:pt>
                <c:pt idx="2882">
                  <c:v>45092</c:v>
                </c:pt>
                <c:pt idx="2883">
                  <c:v>45073</c:v>
                </c:pt>
                <c:pt idx="2884">
                  <c:v>45089</c:v>
                </c:pt>
                <c:pt idx="2885">
                  <c:v>45000</c:v>
                </c:pt>
                <c:pt idx="2886">
                  <c:v>45071</c:v>
                </c:pt>
                <c:pt idx="2887">
                  <c:v>44755</c:v>
                </c:pt>
                <c:pt idx="2888">
                  <c:v>45083</c:v>
                </c:pt>
                <c:pt idx="2889">
                  <c:v>44872</c:v>
                </c:pt>
                <c:pt idx="2890">
                  <c:v>44939</c:v>
                </c:pt>
                <c:pt idx="2891">
                  <c:v>44878</c:v>
                </c:pt>
                <c:pt idx="2892">
                  <c:v>44939</c:v>
                </c:pt>
                <c:pt idx="2893">
                  <c:v>45070</c:v>
                </c:pt>
                <c:pt idx="2894">
                  <c:v>44986</c:v>
                </c:pt>
                <c:pt idx="2895">
                  <c:v>44896</c:v>
                </c:pt>
                <c:pt idx="2896">
                  <c:v>45033</c:v>
                </c:pt>
                <c:pt idx="2897">
                  <c:v>44956</c:v>
                </c:pt>
                <c:pt idx="2898">
                  <c:v>45105</c:v>
                </c:pt>
                <c:pt idx="2899">
                  <c:v>44965</c:v>
                </c:pt>
                <c:pt idx="2900">
                  <c:v>44931</c:v>
                </c:pt>
                <c:pt idx="2901">
                  <c:v>44863</c:v>
                </c:pt>
                <c:pt idx="2902">
                  <c:v>44847</c:v>
                </c:pt>
                <c:pt idx="2903">
                  <c:v>44980</c:v>
                </c:pt>
                <c:pt idx="2904">
                  <c:v>44974</c:v>
                </c:pt>
                <c:pt idx="2905">
                  <c:v>44901</c:v>
                </c:pt>
                <c:pt idx="2906">
                  <c:v>44790</c:v>
                </c:pt>
                <c:pt idx="2907">
                  <c:v>44756</c:v>
                </c:pt>
                <c:pt idx="2908">
                  <c:v>45010</c:v>
                </c:pt>
                <c:pt idx="2909">
                  <c:v>44954</c:v>
                </c:pt>
                <c:pt idx="2910">
                  <c:v>44744</c:v>
                </c:pt>
                <c:pt idx="2911">
                  <c:v>45057</c:v>
                </c:pt>
                <c:pt idx="2912">
                  <c:v>45075</c:v>
                </c:pt>
                <c:pt idx="2913">
                  <c:v>45036</c:v>
                </c:pt>
                <c:pt idx="2914">
                  <c:v>45089</c:v>
                </c:pt>
                <c:pt idx="2915">
                  <c:v>44905</c:v>
                </c:pt>
                <c:pt idx="2916">
                  <c:v>45085</c:v>
                </c:pt>
                <c:pt idx="2917">
                  <c:v>45061</c:v>
                </c:pt>
                <c:pt idx="2918">
                  <c:v>45053</c:v>
                </c:pt>
                <c:pt idx="2919">
                  <c:v>44991</c:v>
                </c:pt>
                <c:pt idx="2920">
                  <c:v>44926</c:v>
                </c:pt>
                <c:pt idx="2921">
                  <c:v>44917</c:v>
                </c:pt>
                <c:pt idx="2922">
                  <c:v>44914</c:v>
                </c:pt>
                <c:pt idx="2923">
                  <c:v>45081</c:v>
                </c:pt>
                <c:pt idx="2924">
                  <c:v>45056</c:v>
                </c:pt>
                <c:pt idx="2925">
                  <c:v>44893</c:v>
                </c:pt>
                <c:pt idx="2926">
                  <c:v>44908</c:v>
                </c:pt>
                <c:pt idx="2927">
                  <c:v>45001</c:v>
                </c:pt>
                <c:pt idx="2928">
                  <c:v>44977</c:v>
                </c:pt>
                <c:pt idx="2929">
                  <c:v>44786</c:v>
                </c:pt>
                <c:pt idx="2930">
                  <c:v>45044</c:v>
                </c:pt>
                <c:pt idx="2931">
                  <c:v>44760</c:v>
                </c:pt>
                <c:pt idx="2932">
                  <c:v>44981</c:v>
                </c:pt>
                <c:pt idx="2933">
                  <c:v>44889</c:v>
                </c:pt>
                <c:pt idx="2934">
                  <c:v>44848</c:v>
                </c:pt>
                <c:pt idx="2935">
                  <c:v>45073</c:v>
                </c:pt>
                <c:pt idx="2936">
                  <c:v>45089</c:v>
                </c:pt>
                <c:pt idx="2937">
                  <c:v>44847</c:v>
                </c:pt>
                <c:pt idx="2938">
                  <c:v>44895</c:v>
                </c:pt>
                <c:pt idx="2939">
                  <c:v>45069</c:v>
                </c:pt>
                <c:pt idx="2940">
                  <c:v>44822</c:v>
                </c:pt>
                <c:pt idx="2941">
                  <c:v>44969</c:v>
                </c:pt>
                <c:pt idx="2942">
                  <c:v>44746</c:v>
                </c:pt>
                <c:pt idx="2943">
                  <c:v>45040</c:v>
                </c:pt>
                <c:pt idx="2944">
                  <c:v>44947</c:v>
                </c:pt>
                <c:pt idx="2945">
                  <c:v>45071</c:v>
                </c:pt>
                <c:pt idx="2946">
                  <c:v>44939</c:v>
                </c:pt>
                <c:pt idx="2947">
                  <c:v>44957</c:v>
                </c:pt>
                <c:pt idx="2948">
                  <c:v>45062</c:v>
                </c:pt>
                <c:pt idx="2949">
                  <c:v>45016</c:v>
                </c:pt>
                <c:pt idx="2950">
                  <c:v>44849</c:v>
                </c:pt>
                <c:pt idx="2951">
                  <c:v>44783</c:v>
                </c:pt>
                <c:pt idx="2952">
                  <c:v>45101</c:v>
                </c:pt>
                <c:pt idx="2953">
                  <c:v>44971</c:v>
                </c:pt>
                <c:pt idx="2954">
                  <c:v>44796</c:v>
                </c:pt>
                <c:pt idx="2955">
                  <c:v>44915</c:v>
                </c:pt>
                <c:pt idx="2956">
                  <c:v>44872</c:v>
                </c:pt>
                <c:pt idx="2957">
                  <c:v>45041</c:v>
                </c:pt>
                <c:pt idx="2958">
                  <c:v>44772</c:v>
                </c:pt>
                <c:pt idx="2959">
                  <c:v>44862</c:v>
                </c:pt>
                <c:pt idx="2960">
                  <c:v>45083</c:v>
                </c:pt>
                <c:pt idx="2961">
                  <c:v>44854</c:v>
                </c:pt>
                <c:pt idx="2962">
                  <c:v>44887</c:v>
                </c:pt>
                <c:pt idx="2963">
                  <c:v>45043</c:v>
                </c:pt>
                <c:pt idx="2964">
                  <c:v>44958</c:v>
                </c:pt>
                <c:pt idx="2965">
                  <c:v>44916</c:v>
                </c:pt>
                <c:pt idx="2966">
                  <c:v>45009</c:v>
                </c:pt>
                <c:pt idx="2967">
                  <c:v>45087</c:v>
                </c:pt>
                <c:pt idx="2968">
                  <c:v>44975</c:v>
                </c:pt>
                <c:pt idx="2969">
                  <c:v>45047</c:v>
                </c:pt>
                <c:pt idx="2970">
                  <c:v>45032</c:v>
                </c:pt>
                <c:pt idx="2971">
                  <c:v>44886</c:v>
                </c:pt>
                <c:pt idx="2972">
                  <c:v>44933</c:v>
                </c:pt>
                <c:pt idx="2973">
                  <c:v>44853</c:v>
                </c:pt>
                <c:pt idx="2974">
                  <c:v>44954</c:v>
                </c:pt>
                <c:pt idx="2975">
                  <c:v>45062</c:v>
                </c:pt>
                <c:pt idx="2976">
                  <c:v>44962</c:v>
                </c:pt>
                <c:pt idx="2977">
                  <c:v>44931</c:v>
                </c:pt>
                <c:pt idx="2978">
                  <c:v>45070</c:v>
                </c:pt>
                <c:pt idx="2979">
                  <c:v>44898</c:v>
                </c:pt>
                <c:pt idx="2980">
                  <c:v>44762</c:v>
                </c:pt>
                <c:pt idx="2981">
                  <c:v>45028</c:v>
                </c:pt>
                <c:pt idx="2982">
                  <c:v>44888</c:v>
                </c:pt>
                <c:pt idx="2983">
                  <c:v>44749</c:v>
                </c:pt>
                <c:pt idx="2984">
                  <c:v>44822</c:v>
                </c:pt>
                <c:pt idx="2985">
                  <c:v>44756</c:v>
                </c:pt>
                <c:pt idx="2986">
                  <c:v>45021</c:v>
                </c:pt>
                <c:pt idx="2987">
                  <c:v>44960</c:v>
                </c:pt>
                <c:pt idx="2988">
                  <c:v>45090</c:v>
                </c:pt>
                <c:pt idx="2989">
                  <c:v>44752</c:v>
                </c:pt>
                <c:pt idx="2990">
                  <c:v>44882</c:v>
                </c:pt>
                <c:pt idx="2991">
                  <c:v>44769</c:v>
                </c:pt>
                <c:pt idx="2992">
                  <c:v>45069</c:v>
                </c:pt>
                <c:pt idx="2993">
                  <c:v>44906</c:v>
                </c:pt>
                <c:pt idx="2994">
                  <c:v>44864</c:v>
                </c:pt>
                <c:pt idx="2995">
                  <c:v>45040</c:v>
                </c:pt>
                <c:pt idx="2996">
                  <c:v>44813</c:v>
                </c:pt>
                <c:pt idx="2997">
                  <c:v>44914</c:v>
                </c:pt>
                <c:pt idx="2998">
                  <c:v>45078</c:v>
                </c:pt>
                <c:pt idx="2999">
                  <c:v>44984</c:v>
                </c:pt>
                <c:pt idx="3000">
                  <c:v>45088</c:v>
                </c:pt>
                <c:pt idx="3001">
                  <c:v>44882</c:v>
                </c:pt>
                <c:pt idx="3002">
                  <c:v>45069</c:v>
                </c:pt>
                <c:pt idx="3003">
                  <c:v>44951</c:v>
                </c:pt>
                <c:pt idx="3004">
                  <c:v>45080</c:v>
                </c:pt>
                <c:pt idx="3005">
                  <c:v>44932</c:v>
                </c:pt>
                <c:pt idx="3006">
                  <c:v>45008</c:v>
                </c:pt>
                <c:pt idx="3007">
                  <c:v>44981</c:v>
                </c:pt>
                <c:pt idx="3008">
                  <c:v>45040</c:v>
                </c:pt>
                <c:pt idx="3009">
                  <c:v>45097</c:v>
                </c:pt>
                <c:pt idx="3010">
                  <c:v>45097</c:v>
                </c:pt>
                <c:pt idx="3011">
                  <c:v>45003</c:v>
                </c:pt>
                <c:pt idx="3012">
                  <c:v>44844</c:v>
                </c:pt>
                <c:pt idx="3013">
                  <c:v>45019</c:v>
                </c:pt>
                <c:pt idx="3014">
                  <c:v>45089</c:v>
                </c:pt>
                <c:pt idx="3015">
                  <c:v>44858</c:v>
                </c:pt>
                <c:pt idx="3016">
                  <c:v>45100</c:v>
                </c:pt>
                <c:pt idx="3017">
                  <c:v>44998</c:v>
                </c:pt>
                <c:pt idx="3018">
                  <c:v>45102</c:v>
                </c:pt>
                <c:pt idx="3019">
                  <c:v>44930</c:v>
                </c:pt>
                <c:pt idx="3020">
                  <c:v>45035</c:v>
                </c:pt>
                <c:pt idx="3021">
                  <c:v>45078</c:v>
                </c:pt>
                <c:pt idx="3022">
                  <c:v>44898</c:v>
                </c:pt>
                <c:pt idx="3023">
                  <c:v>44877</c:v>
                </c:pt>
                <c:pt idx="3024">
                  <c:v>45096</c:v>
                </c:pt>
                <c:pt idx="3025">
                  <c:v>45046</c:v>
                </c:pt>
                <c:pt idx="3026">
                  <c:v>44958</c:v>
                </c:pt>
                <c:pt idx="3027">
                  <c:v>44963</c:v>
                </c:pt>
                <c:pt idx="3028">
                  <c:v>45013</c:v>
                </c:pt>
                <c:pt idx="3029">
                  <c:v>44895</c:v>
                </c:pt>
                <c:pt idx="3030">
                  <c:v>45052</c:v>
                </c:pt>
                <c:pt idx="3031">
                  <c:v>45097</c:v>
                </c:pt>
                <c:pt idx="3032">
                  <c:v>44986</c:v>
                </c:pt>
                <c:pt idx="3033">
                  <c:v>45035</c:v>
                </c:pt>
                <c:pt idx="3034">
                  <c:v>44860</c:v>
                </c:pt>
                <c:pt idx="3035">
                  <c:v>44844</c:v>
                </c:pt>
                <c:pt idx="3036">
                  <c:v>45006</c:v>
                </c:pt>
                <c:pt idx="3037">
                  <c:v>45092</c:v>
                </c:pt>
                <c:pt idx="3038">
                  <c:v>44890</c:v>
                </c:pt>
                <c:pt idx="3039">
                  <c:v>44772</c:v>
                </c:pt>
                <c:pt idx="3040">
                  <c:v>44755</c:v>
                </c:pt>
                <c:pt idx="3041">
                  <c:v>44855</c:v>
                </c:pt>
                <c:pt idx="3042">
                  <c:v>45076</c:v>
                </c:pt>
                <c:pt idx="3043">
                  <c:v>45016</c:v>
                </c:pt>
                <c:pt idx="3044">
                  <c:v>45007</c:v>
                </c:pt>
                <c:pt idx="3045">
                  <c:v>44814</c:v>
                </c:pt>
                <c:pt idx="3046">
                  <c:v>44995</c:v>
                </c:pt>
                <c:pt idx="3047">
                  <c:v>45069</c:v>
                </c:pt>
                <c:pt idx="3048">
                  <c:v>44887</c:v>
                </c:pt>
                <c:pt idx="3049">
                  <c:v>44755</c:v>
                </c:pt>
                <c:pt idx="3050">
                  <c:v>45015</c:v>
                </c:pt>
                <c:pt idx="3051">
                  <c:v>44946</c:v>
                </c:pt>
                <c:pt idx="3052">
                  <c:v>44790</c:v>
                </c:pt>
                <c:pt idx="3053">
                  <c:v>44809</c:v>
                </c:pt>
                <c:pt idx="3054">
                  <c:v>44825</c:v>
                </c:pt>
                <c:pt idx="3055">
                  <c:v>44845</c:v>
                </c:pt>
                <c:pt idx="3056">
                  <c:v>44848</c:v>
                </c:pt>
                <c:pt idx="3057">
                  <c:v>44879</c:v>
                </c:pt>
                <c:pt idx="3058">
                  <c:v>44885</c:v>
                </c:pt>
                <c:pt idx="3059">
                  <c:v>44891</c:v>
                </c:pt>
                <c:pt idx="3060">
                  <c:v>44895</c:v>
                </c:pt>
                <c:pt idx="3061">
                  <c:v>44902</c:v>
                </c:pt>
                <c:pt idx="3062">
                  <c:v>44917</c:v>
                </c:pt>
                <c:pt idx="3063">
                  <c:v>44921</c:v>
                </c:pt>
                <c:pt idx="3064">
                  <c:v>44929</c:v>
                </c:pt>
                <c:pt idx="3065">
                  <c:v>44939</c:v>
                </c:pt>
                <c:pt idx="3066">
                  <c:v>44932</c:v>
                </c:pt>
                <c:pt idx="3067">
                  <c:v>44947</c:v>
                </c:pt>
                <c:pt idx="3068">
                  <c:v>44951</c:v>
                </c:pt>
                <c:pt idx="3069">
                  <c:v>44957</c:v>
                </c:pt>
                <c:pt idx="3070">
                  <c:v>44958</c:v>
                </c:pt>
                <c:pt idx="3071">
                  <c:v>44960</c:v>
                </c:pt>
                <c:pt idx="3072">
                  <c:v>44966</c:v>
                </c:pt>
                <c:pt idx="3073">
                  <c:v>44966</c:v>
                </c:pt>
                <c:pt idx="3074">
                  <c:v>44968</c:v>
                </c:pt>
                <c:pt idx="3075">
                  <c:v>44958</c:v>
                </c:pt>
                <c:pt idx="3076">
                  <c:v>44974</c:v>
                </c:pt>
                <c:pt idx="3077">
                  <c:v>44975</c:v>
                </c:pt>
                <c:pt idx="3078">
                  <c:v>44991</c:v>
                </c:pt>
                <c:pt idx="3079">
                  <c:v>44990</c:v>
                </c:pt>
                <c:pt idx="3080">
                  <c:v>44990</c:v>
                </c:pt>
                <c:pt idx="3081">
                  <c:v>44993</c:v>
                </c:pt>
                <c:pt idx="3082">
                  <c:v>45002</c:v>
                </c:pt>
                <c:pt idx="3083">
                  <c:v>45010</c:v>
                </c:pt>
                <c:pt idx="3084">
                  <c:v>45001</c:v>
                </c:pt>
                <c:pt idx="3085">
                  <c:v>45018</c:v>
                </c:pt>
                <c:pt idx="3086">
                  <c:v>45021</c:v>
                </c:pt>
                <c:pt idx="3087">
                  <c:v>45029</c:v>
                </c:pt>
                <c:pt idx="3088">
                  <c:v>45033</c:v>
                </c:pt>
                <c:pt idx="3089">
                  <c:v>45036</c:v>
                </c:pt>
                <c:pt idx="3090">
                  <c:v>45038</c:v>
                </c:pt>
                <c:pt idx="3091">
                  <c:v>45010</c:v>
                </c:pt>
                <c:pt idx="3092">
                  <c:v>45045</c:v>
                </c:pt>
                <c:pt idx="3093">
                  <c:v>45058</c:v>
                </c:pt>
                <c:pt idx="3094">
                  <c:v>45065</c:v>
                </c:pt>
                <c:pt idx="3095">
                  <c:v>45072</c:v>
                </c:pt>
                <c:pt idx="3096">
                  <c:v>45072</c:v>
                </c:pt>
                <c:pt idx="3097">
                  <c:v>45071</c:v>
                </c:pt>
                <c:pt idx="3098">
                  <c:v>45085</c:v>
                </c:pt>
                <c:pt idx="3099">
                  <c:v>45086</c:v>
                </c:pt>
                <c:pt idx="3100">
                  <c:v>45095</c:v>
                </c:pt>
                <c:pt idx="3101">
                  <c:v>45102</c:v>
                </c:pt>
                <c:pt idx="3102">
                  <c:v>45102</c:v>
                </c:pt>
                <c:pt idx="3103">
                  <c:v>45070</c:v>
                </c:pt>
                <c:pt idx="3104">
                  <c:v>44744</c:v>
                </c:pt>
                <c:pt idx="3105">
                  <c:v>44746</c:v>
                </c:pt>
                <c:pt idx="3106">
                  <c:v>44746</c:v>
                </c:pt>
                <c:pt idx="3107">
                  <c:v>44749</c:v>
                </c:pt>
                <c:pt idx="3108">
                  <c:v>44750</c:v>
                </c:pt>
                <c:pt idx="3109">
                  <c:v>44750</c:v>
                </c:pt>
                <c:pt idx="3110">
                  <c:v>44751</c:v>
                </c:pt>
                <c:pt idx="3111">
                  <c:v>44753</c:v>
                </c:pt>
                <c:pt idx="3112">
                  <c:v>44753</c:v>
                </c:pt>
                <c:pt idx="3113">
                  <c:v>44754</c:v>
                </c:pt>
                <c:pt idx="3114">
                  <c:v>44754</c:v>
                </c:pt>
                <c:pt idx="3115">
                  <c:v>44755</c:v>
                </c:pt>
                <c:pt idx="3116">
                  <c:v>44754</c:v>
                </c:pt>
                <c:pt idx="3117">
                  <c:v>44753</c:v>
                </c:pt>
                <c:pt idx="3118">
                  <c:v>44758</c:v>
                </c:pt>
                <c:pt idx="3119">
                  <c:v>44760</c:v>
                </c:pt>
                <c:pt idx="3120">
                  <c:v>44760</c:v>
                </c:pt>
                <c:pt idx="3121">
                  <c:v>44761</c:v>
                </c:pt>
                <c:pt idx="3122">
                  <c:v>44763</c:v>
                </c:pt>
                <c:pt idx="3123">
                  <c:v>44763</c:v>
                </c:pt>
                <c:pt idx="3124">
                  <c:v>44764</c:v>
                </c:pt>
                <c:pt idx="3125">
                  <c:v>44763</c:v>
                </c:pt>
                <c:pt idx="3126">
                  <c:v>44765</c:v>
                </c:pt>
                <c:pt idx="3127">
                  <c:v>44767</c:v>
                </c:pt>
                <c:pt idx="3128">
                  <c:v>44768</c:v>
                </c:pt>
                <c:pt idx="3129">
                  <c:v>44764</c:v>
                </c:pt>
                <c:pt idx="3130">
                  <c:v>44768</c:v>
                </c:pt>
                <c:pt idx="3131">
                  <c:v>44770</c:v>
                </c:pt>
                <c:pt idx="3132">
                  <c:v>44769</c:v>
                </c:pt>
                <c:pt idx="3133">
                  <c:v>44775</c:v>
                </c:pt>
                <c:pt idx="3134">
                  <c:v>44776</c:v>
                </c:pt>
                <c:pt idx="3135">
                  <c:v>44777</c:v>
                </c:pt>
                <c:pt idx="3136">
                  <c:v>44779</c:v>
                </c:pt>
                <c:pt idx="3137">
                  <c:v>44780</c:v>
                </c:pt>
                <c:pt idx="3138">
                  <c:v>44777</c:v>
                </c:pt>
                <c:pt idx="3139">
                  <c:v>44783</c:v>
                </c:pt>
                <c:pt idx="3140">
                  <c:v>44784</c:v>
                </c:pt>
                <c:pt idx="3141">
                  <c:v>44789</c:v>
                </c:pt>
                <c:pt idx="3142">
                  <c:v>44789</c:v>
                </c:pt>
                <c:pt idx="3143">
                  <c:v>44790</c:v>
                </c:pt>
                <c:pt idx="3144">
                  <c:v>44792</c:v>
                </c:pt>
                <c:pt idx="3145">
                  <c:v>44796</c:v>
                </c:pt>
                <c:pt idx="3146">
                  <c:v>44791</c:v>
                </c:pt>
                <c:pt idx="3147">
                  <c:v>44803</c:v>
                </c:pt>
                <c:pt idx="3148">
                  <c:v>44804</c:v>
                </c:pt>
                <c:pt idx="3149">
                  <c:v>44804</c:v>
                </c:pt>
                <c:pt idx="3150">
                  <c:v>44808</c:v>
                </c:pt>
                <c:pt idx="3151">
                  <c:v>44811</c:v>
                </c:pt>
                <c:pt idx="3152">
                  <c:v>44811</c:v>
                </c:pt>
                <c:pt idx="3153">
                  <c:v>44811</c:v>
                </c:pt>
                <c:pt idx="3154">
                  <c:v>44812</c:v>
                </c:pt>
                <c:pt idx="3155">
                  <c:v>44811</c:v>
                </c:pt>
                <c:pt idx="3156">
                  <c:v>44812</c:v>
                </c:pt>
                <c:pt idx="3157">
                  <c:v>44814</c:v>
                </c:pt>
                <c:pt idx="3158">
                  <c:v>44815</c:v>
                </c:pt>
                <c:pt idx="3159">
                  <c:v>44815</c:v>
                </c:pt>
                <c:pt idx="3160">
                  <c:v>44814</c:v>
                </c:pt>
                <c:pt idx="3161">
                  <c:v>44817</c:v>
                </c:pt>
                <c:pt idx="3162">
                  <c:v>44817</c:v>
                </c:pt>
                <c:pt idx="3163">
                  <c:v>44817</c:v>
                </c:pt>
                <c:pt idx="3164">
                  <c:v>44818</c:v>
                </c:pt>
                <c:pt idx="3165">
                  <c:v>44820</c:v>
                </c:pt>
                <c:pt idx="3166">
                  <c:v>44821</c:v>
                </c:pt>
                <c:pt idx="3167">
                  <c:v>44825</c:v>
                </c:pt>
                <c:pt idx="3168">
                  <c:v>44825</c:v>
                </c:pt>
                <c:pt idx="3169">
                  <c:v>44827</c:v>
                </c:pt>
                <c:pt idx="3170">
                  <c:v>44828</c:v>
                </c:pt>
                <c:pt idx="3171">
                  <c:v>44828</c:v>
                </c:pt>
                <c:pt idx="3172">
                  <c:v>44829</c:v>
                </c:pt>
                <c:pt idx="3173">
                  <c:v>44829</c:v>
                </c:pt>
                <c:pt idx="3174">
                  <c:v>44830</c:v>
                </c:pt>
                <c:pt idx="3175">
                  <c:v>44831</c:v>
                </c:pt>
                <c:pt idx="3176">
                  <c:v>44831</c:v>
                </c:pt>
                <c:pt idx="3177">
                  <c:v>44827</c:v>
                </c:pt>
                <c:pt idx="3178">
                  <c:v>44832</c:v>
                </c:pt>
                <c:pt idx="3179">
                  <c:v>44828</c:v>
                </c:pt>
                <c:pt idx="3180">
                  <c:v>44833</c:v>
                </c:pt>
                <c:pt idx="3181">
                  <c:v>44834</c:v>
                </c:pt>
                <c:pt idx="3182">
                  <c:v>44835</c:v>
                </c:pt>
                <c:pt idx="3183">
                  <c:v>44839</c:v>
                </c:pt>
                <c:pt idx="3184">
                  <c:v>44839</c:v>
                </c:pt>
                <c:pt idx="3185">
                  <c:v>44841</c:v>
                </c:pt>
                <c:pt idx="3186">
                  <c:v>44841</c:v>
                </c:pt>
                <c:pt idx="3187">
                  <c:v>44834</c:v>
                </c:pt>
                <c:pt idx="3188">
                  <c:v>44840</c:v>
                </c:pt>
                <c:pt idx="3189">
                  <c:v>44845</c:v>
                </c:pt>
                <c:pt idx="3190">
                  <c:v>44846</c:v>
                </c:pt>
                <c:pt idx="3191">
                  <c:v>44842</c:v>
                </c:pt>
                <c:pt idx="3192">
                  <c:v>44848</c:v>
                </c:pt>
                <c:pt idx="3193">
                  <c:v>44849</c:v>
                </c:pt>
                <c:pt idx="3194">
                  <c:v>44854</c:v>
                </c:pt>
                <c:pt idx="3195">
                  <c:v>44856</c:v>
                </c:pt>
                <c:pt idx="3196">
                  <c:v>44860</c:v>
                </c:pt>
                <c:pt idx="3197">
                  <c:v>44862</c:v>
                </c:pt>
                <c:pt idx="3198">
                  <c:v>44862</c:v>
                </c:pt>
                <c:pt idx="3199">
                  <c:v>44863</c:v>
                </c:pt>
                <c:pt idx="3200">
                  <c:v>44865</c:v>
                </c:pt>
                <c:pt idx="3201">
                  <c:v>44869</c:v>
                </c:pt>
                <c:pt idx="3202">
                  <c:v>44874</c:v>
                </c:pt>
                <c:pt idx="3203">
                  <c:v>44875</c:v>
                </c:pt>
                <c:pt idx="3204">
                  <c:v>44879</c:v>
                </c:pt>
                <c:pt idx="3205">
                  <c:v>44878</c:v>
                </c:pt>
                <c:pt idx="3206">
                  <c:v>44890</c:v>
                </c:pt>
                <c:pt idx="3207">
                  <c:v>44890</c:v>
                </c:pt>
                <c:pt idx="3208">
                  <c:v>44893</c:v>
                </c:pt>
                <c:pt idx="3209">
                  <c:v>44894</c:v>
                </c:pt>
                <c:pt idx="3210">
                  <c:v>44898</c:v>
                </c:pt>
                <c:pt idx="3211">
                  <c:v>44898</c:v>
                </c:pt>
                <c:pt idx="3212">
                  <c:v>44898</c:v>
                </c:pt>
                <c:pt idx="3213">
                  <c:v>44901</c:v>
                </c:pt>
                <c:pt idx="3214">
                  <c:v>44902</c:v>
                </c:pt>
                <c:pt idx="3215">
                  <c:v>44903</c:v>
                </c:pt>
                <c:pt idx="3216">
                  <c:v>44903</c:v>
                </c:pt>
                <c:pt idx="3217">
                  <c:v>44904</c:v>
                </c:pt>
                <c:pt idx="3218">
                  <c:v>44905</c:v>
                </c:pt>
                <c:pt idx="3219">
                  <c:v>44910</c:v>
                </c:pt>
                <c:pt idx="3220">
                  <c:v>44909</c:v>
                </c:pt>
                <c:pt idx="3221">
                  <c:v>44910</c:v>
                </c:pt>
                <c:pt idx="3222">
                  <c:v>44910</c:v>
                </c:pt>
                <c:pt idx="3223">
                  <c:v>44909</c:v>
                </c:pt>
                <c:pt idx="3224">
                  <c:v>44914</c:v>
                </c:pt>
                <c:pt idx="3225">
                  <c:v>44915</c:v>
                </c:pt>
                <c:pt idx="3226">
                  <c:v>44922</c:v>
                </c:pt>
                <c:pt idx="3227">
                  <c:v>44926</c:v>
                </c:pt>
                <c:pt idx="3228">
                  <c:v>44927</c:v>
                </c:pt>
                <c:pt idx="3229">
                  <c:v>44931</c:v>
                </c:pt>
                <c:pt idx="3230">
                  <c:v>44932</c:v>
                </c:pt>
                <c:pt idx="3231">
                  <c:v>44936</c:v>
                </c:pt>
                <c:pt idx="3232">
                  <c:v>44937</c:v>
                </c:pt>
                <c:pt idx="3233">
                  <c:v>44939</c:v>
                </c:pt>
                <c:pt idx="3234">
                  <c:v>44935</c:v>
                </c:pt>
                <c:pt idx="3235">
                  <c:v>44943</c:v>
                </c:pt>
                <c:pt idx="3236">
                  <c:v>44943</c:v>
                </c:pt>
                <c:pt idx="3237">
                  <c:v>44946</c:v>
                </c:pt>
                <c:pt idx="3238">
                  <c:v>44950</c:v>
                </c:pt>
                <c:pt idx="3239">
                  <c:v>44950</c:v>
                </c:pt>
                <c:pt idx="3240">
                  <c:v>44951</c:v>
                </c:pt>
                <c:pt idx="3241">
                  <c:v>44953</c:v>
                </c:pt>
                <c:pt idx="3242">
                  <c:v>44954</c:v>
                </c:pt>
                <c:pt idx="3243">
                  <c:v>44954</c:v>
                </c:pt>
                <c:pt idx="3244">
                  <c:v>44954</c:v>
                </c:pt>
                <c:pt idx="3245">
                  <c:v>44957</c:v>
                </c:pt>
                <c:pt idx="3246">
                  <c:v>44967</c:v>
                </c:pt>
                <c:pt idx="3247">
                  <c:v>44970</c:v>
                </c:pt>
                <c:pt idx="3248">
                  <c:v>44971</c:v>
                </c:pt>
                <c:pt idx="3249">
                  <c:v>44972</c:v>
                </c:pt>
                <c:pt idx="3250">
                  <c:v>44973</c:v>
                </c:pt>
                <c:pt idx="3251">
                  <c:v>44974</c:v>
                </c:pt>
                <c:pt idx="3252">
                  <c:v>44978</c:v>
                </c:pt>
                <c:pt idx="3253">
                  <c:v>44978</c:v>
                </c:pt>
                <c:pt idx="3254">
                  <c:v>44978</c:v>
                </c:pt>
                <c:pt idx="3255">
                  <c:v>44982</c:v>
                </c:pt>
                <c:pt idx="3256">
                  <c:v>44984</c:v>
                </c:pt>
                <c:pt idx="3257">
                  <c:v>44985</c:v>
                </c:pt>
                <c:pt idx="3258">
                  <c:v>44986</c:v>
                </c:pt>
                <c:pt idx="3259">
                  <c:v>44987</c:v>
                </c:pt>
                <c:pt idx="3260">
                  <c:v>44988</c:v>
                </c:pt>
                <c:pt idx="3261">
                  <c:v>44988</c:v>
                </c:pt>
                <c:pt idx="3262">
                  <c:v>44991</c:v>
                </c:pt>
                <c:pt idx="3263">
                  <c:v>44995</c:v>
                </c:pt>
                <c:pt idx="3264">
                  <c:v>44997</c:v>
                </c:pt>
                <c:pt idx="3265">
                  <c:v>44997</c:v>
                </c:pt>
                <c:pt idx="3266">
                  <c:v>44996</c:v>
                </c:pt>
                <c:pt idx="3267">
                  <c:v>45000</c:v>
                </c:pt>
                <c:pt idx="3268">
                  <c:v>45003</c:v>
                </c:pt>
                <c:pt idx="3269">
                  <c:v>45005</c:v>
                </c:pt>
                <c:pt idx="3270">
                  <c:v>45005</c:v>
                </c:pt>
                <c:pt idx="3271">
                  <c:v>45007</c:v>
                </c:pt>
                <c:pt idx="3272">
                  <c:v>45006</c:v>
                </c:pt>
                <c:pt idx="3273">
                  <c:v>45008</c:v>
                </c:pt>
                <c:pt idx="3274">
                  <c:v>45009</c:v>
                </c:pt>
                <c:pt idx="3275">
                  <c:v>45012</c:v>
                </c:pt>
                <c:pt idx="3276">
                  <c:v>45013</c:v>
                </c:pt>
                <c:pt idx="3277">
                  <c:v>45015</c:v>
                </c:pt>
                <c:pt idx="3278">
                  <c:v>45015</c:v>
                </c:pt>
                <c:pt idx="3279">
                  <c:v>45018</c:v>
                </c:pt>
                <c:pt idx="3280">
                  <c:v>45020</c:v>
                </c:pt>
                <c:pt idx="3281">
                  <c:v>45020</c:v>
                </c:pt>
                <c:pt idx="3282">
                  <c:v>45022</c:v>
                </c:pt>
                <c:pt idx="3283">
                  <c:v>45022</c:v>
                </c:pt>
                <c:pt idx="3284">
                  <c:v>45017</c:v>
                </c:pt>
                <c:pt idx="3285">
                  <c:v>45028</c:v>
                </c:pt>
                <c:pt idx="3286">
                  <c:v>45027</c:v>
                </c:pt>
                <c:pt idx="3287">
                  <c:v>45029</c:v>
                </c:pt>
                <c:pt idx="3288">
                  <c:v>45029</c:v>
                </c:pt>
                <c:pt idx="3289">
                  <c:v>45029</c:v>
                </c:pt>
                <c:pt idx="3290">
                  <c:v>45030</c:v>
                </c:pt>
                <c:pt idx="3291">
                  <c:v>45032</c:v>
                </c:pt>
                <c:pt idx="3292">
                  <c:v>45033</c:v>
                </c:pt>
                <c:pt idx="3293">
                  <c:v>45040</c:v>
                </c:pt>
                <c:pt idx="3294">
                  <c:v>45041</c:v>
                </c:pt>
                <c:pt idx="3295">
                  <c:v>45042</c:v>
                </c:pt>
                <c:pt idx="3296">
                  <c:v>45043</c:v>
                </c:pt>
                <c:pt idx="3297">
                  <c:v>45044</c:v>
                </c:pt>
                <c:pt idx="3298">
                  <c:v>45044</c:v>
                </c:pt>
                <c:pt idx="3299">
                  <c:v>45045</c:v>
                </c:pt>
                <c:pt idx="3300">
                  <c:v>45048</c:v>
                </c:pt>
                <c:pt idx="3301">
                  <c:v>45048</c:v>
                </c:pt>
                <c:pt idx="3302">
                  <c:v>45048</c:v>
                </c:pt>
                <c:pt idx="3303">
                  <c:v>45049</c:v>
                </c:pt>
                <c:pt idx="3304">
                  <c:v>45050</c:v>
                </c:pt>
                <c:pt idx="3305">
                  <c:v>45052</c:v>
                </c:pt>
                <c:pt idx="3306">
                  <c:v>45054</c:v>
                </c:pt>
                <c:pt idx="3307">
                  <c:v>45056</c:v>
                </c:pt>
                <c:pt idx="3308">
                  <c:v>45056</c:v>
                </c:pt>
                <c:pt idx="3309">
                  <c:v>45059</c:v>
                </c:pt>
                <c:pt idx="3310">
                  <c:v>45058</c:v>
                </c:pt>
                <c:pt idx="3311">
                  <c:v>45062</c:v>
                </c:pt>
                <c:pt idx="3312">
                  <c:v>45063</c:v>
                </c:pt>
                <c:pt idx="3313">
                  <c:v>45063</c:v>
                </c:pt>
                <c:pt idx="3314">
                  <c:v>45065</c:v>
                </c:pt>
                <c:pt idx="3315">
                  <c:v>45066</c:v>
                </c:pt>
                <c:pt idx="3316">
                  <c:v>45067</c:v>
                </c:pt>
                <c:pt idx="3317">
                  <c:v>45069</c:v>
                </c:pt>
                <c:pt idx="3318">
                  <c:v>45070</c:v>
                </c:pt>
                <c:pt idx="3319">
                  <c:v>45071</c:v>
                </c:pt>
                <c:pt idx="3320">
                  <c:v>45072</c:v>
                </c:pt>
                <c:pt idx="3321">
                  <c:v>45076</c:v>
                </c:pt>
                <c:pt idx="3322">
                  <c:v>45077</c:v>
                </c:pt>
                <c:pt idx="3323">
                  <c:v>45079</c:v>
                </c:pt>
                <c:pt idx="3324">
                  <c:v>45079</c:v>
                </c:pt>
                <c:pt idx="3325">
                  <c:v>45082</c:v>
                </c:pt>
                <c:pt idx="3326">
                  <c:v>45082</c:v>
                </c:pt>
                <c:pt idx="3327">
                  <c:v>45083</c:v>
                </c:pt>
                <c:pt idx="3328">
                  <c:v>45085</c:v>
                </c:pt>
                <c:pt idx="3329">
                  <c:v>45086</c:v>
                </c:pt>
                <c:pt idx="3330">
                  <c:v>45091</c:v>
                </c:pt>
                <c:pt idx="3331">
                  <c:v>45092</c:v>
                </c:pt>
                <c:pt idx="3332">
                  <c:v>45092</c:v>
                </c:pt>
                <c:pt idx="3333">
                  <c:v>45093</c:v>
                </c:pt>
                <c:pt idx="3334">
                  <c:v>45098</c:v>
                </c:pt>
                <c:pt idx="3335">
                  <c:v>45101</c:v>
                </c:pt>
                <c:pt idx="3336">
                  <c:v>45102</c:v>
                </c:pt>
                <c:pt idx="3337">
                  <c:v>45103</c:v>
                </c:pt>
                <c:pt idx="3338">
                  <c:v>45106</c:v>
                </c:pt>
                <c:pt idx="3339">
                  <c:v>45106</c:v>
                </c:pt>
                <c:pt idx="3340">
                  <c:v>45016</c:v>
                </c:pt>
                <c:pt idx="3341">
                  <c:v>45039</c:v>
                </c:pt>
                <c:pt idx="3342">
                  <c:v>45040</c:v>
                </c:pt>
                <c:pt idx="3343">
                  <c:v>45005</c:v>
                </c:pt>
                <c:pt idx="3344">
                  <c:v>45029</c:v>
                </c:pt>
                <c:pt idx="3345">
                  <c:v>45027</c:v>
                </c:pt>
                <c:pt idx="3346">
                  <c:v>45030</c:v>
                </c:pt>
                <c:pt idx="3347">
                  <c:v>45058</c:v>
                </c:pt>
                <c:pt idx="3348">
                  <c:v>45067</c:v>
                </c:pt>
                <c:pt idx="3349">
                  <c:v>45093</c:v>
                </c:pt>
                <c:pt idx="3350">
                  <c:v>44830</c:v>
                </c:pt>
                <c:pt idx="3351">
                  <c:v>44844</c:v>
                </c:pt>
                <c:pt idx="3352">
                  <c:v>44769</c:v>
                </c:pt>
                <c:pt idx="3353">
                  <c:v>44966</c:v>
                </c:pt>
                <c:pt idx="3354">
                  <c:v>44951</c:v>
                </c:pt>
                <c:pt idx="3355">
                  <c:v>44798</c:v>
                </c:pt>
                <c:pt idx="3356">
                  <c:v>45036</c:v>
                </c:pt>
                <c:pt idx="3357">
                  <c:v>44841</c:v>
                </c:pt>
                <c:pt idx="3358">
                  <c:v>45086</c:v>
                </c:pt>
                <c:pt idx="3359">
                  <c:v>44818</c:v>
                </c:pt>
                <c:pt idx="3360">
                  <c:v>44827</c:v>
                </c:pt>
                <c:pt idx="3361">
                  <c:v>44895</c:v>
                </c:pt>
                <c:pt idx="3362">
                  <c:v>44908</c:v>
                </c:pt>
                <c:pt idx="3363">
                  <c:v>45000</c:v>
                </c:pt>
                <c:pt idx="3364">
                  <c:v>44854</c:v>
                </c:pt>
                <c:pt idx="3365">
                  <c:v>44889</c:v>
                </c:pt>
                <c:pt idx="3366">
                  <c:v>45057</c:v>
                </c:pt>
                <c:pt idx="3367">
                  <c:v>45094</c:v>
                </c:pt>
                <c:pt idx="3368">
                  <c:v>44804</c:v>
                </c:pt>
                <c:pt idx="3369">
                  <c:v>44769</c:v>
                </c:pt>
                <c:pt idx="3370">
                  <c:v>44824</c:v>
                </c:pt>
                <c:pt idx="3371">
                  <c:v>44836</c:v>
                </c:pt>
                <c:pt idx="3372">
                  <c:v>44868</c:v>
                </c:pt>
                <c:pt idx="3373">
                  <c:v>44874</c:v>
                </c:pt>
                <c:pt idx="3374">
                  <c:v>44887</c:v>
                </c:pt>
                <c:pt idx="3375">
                  <c:v>44903</c:v>
                </c:pt>
                <c:pt idx="3376">
                  <c:v>44949</c:v>
                </c:pt>
                <c:pt idx="3377">
                  <c:v>45006</c:v>
                </c:pt>
                <c:pt idx="3378">
                  <c:v>44946</c:v>
                </c:pt>
                <c:pt idx="3379">
                  <c:v>45081</c:v>
                </c:pt>
                <c:pt idx="3380">
                  <c:v>45103</c:v>
                </c:pt>
                <c:pt idx="3381">
                  <c:v>45035</c:v>
                </c:pt>
                <c:pt idx="3382">
                  <c:v>45100</c:v>
                </c:pt>
                <c:pt idx="3383">
                  <c:v>44790</c:v>
                </c:pt>
                <c:pt idx="3384">
                  <c:v>45049</c:v>
                </c:pt>
                <c:pt idx="3385">
                  <c:v>44909</c:v>
                </c:pt>
                <c:pt idx="3386">
                  <c:v>44748</c:v>
                </c:pt>
                <c:pt idx="3387">
                  <c:v>44885</c:v>
                </c:pt>
                <c:pt idx="3388">
                  <c:v>44898</c:v>
                </c:pt>
                <c:pt idx="3389">
                  <c:v>45073</c:v>
                </c:pt>
                <c:pt idx="3390">
                  <c:v>45016</c:v>
                </c:pt>
                <c:pt idx="3391">
                  <c:v>45005</c:v>
                </c:pt>
                <c:pt idx="3392">
                  <c:v>44813</c:v>
                </c:pt>
                <c:pt idx="3393">
                  <c:v>44875</c:v>
                </c:pt>
                <c:pt idx="3394">
                  <c:v>44747</c:v>
                </c:pt>
                <c:pt idx="3395">
                  <c:v>44866</c:v>
                </c:pt>
                <c:pt idx="3396">
                  <c:v>45034</c:v>
                </c:pt>
                <c:pt idx="3397">
                  <c:v>44844</c:v>
                </c:pt>
                <c:pt idx="3398">
                  <c:v>44827</c:v>
                </c:pt>
                <c:pt idx="3399">
                  <c:v>45000</c:v>
                </c:pt>
                <c:pt idx="3400">
                  <c:v>45092</c:v>
                </c:pt>
                <c:pt idx="3401">
                  <c:v>44843</c:v>
                </c:pt>
                <c:pt idx="3402">
                  <c:v>44798</c:v>
                </c:pt>
                <c:pt idx="3403">
                  <c:v>45101</c:v>
                </c:pt>
                <c:pt idx="3404">
                  <c:v>45074</c:v>
                </c:pt>
                <c:pt idx="3405">
                  <c:v>45013</c:v>
                </c:pt>
                <c:pt idx="3406">
                  <c:v>44785</c:v>
                </c:pt>
                <c:pt idx="3407">
                  <c:v>44881</c:v>
                </c:pt>
                <c:pt idx="3408">
                  <c:v>44889</c:v>
                </c:pt>
                <c:pt idx="3409">
                  <c:v>45091</c:v>
                </c:pt>
                <c:pt idx="3410">
                  <c:v>44872</c:v>
                </c:pt>
                <c:pt idx="3411">
                  <c:v>45070</c:v>
                </c:pt>
                <c:pt idx="3412">
                  <c:v>45036</c:v>
                </c:pt>
                <c:pt idx="3413">
                  <c:v>44901</c:v>
                </c:pt>
                <c:pt idx="3414">
                  <c:v>44847</c:v>
                </c:pt>
                <c:pt idx="3415">
                  <c:v>44891</c:v>
                </c:pt>
                <c:pt idx="3416">
                  <c:v>44811</c:v>
                </c:pt>
                <c:pt idx="3417">
                  <c:v>44793</c:v>
                </c:pt>
                <c:pt idx="3418">
                  <c:v>45016</c:v>
                </c:pt>
                <c:pt idx="3419">
                  <c:v>45020</c:v>
                </c:pt>
                <c:pt idx="3420">
                  <c:v>45106</c:v>
                </c:pt>
                <c:pt idx="3421">
                  <c:v>45045</c:v>
                </c:pt>
                <c:pt idx="3422">
                  <c:v>44957</c:v>
                </c:pt>
                <c:pt idx="3423">
                  <c:v>45059</c:v>
                </c:pt>
                <c:pt idx="3424">
                  <c:v>44949</c:v>
                </c:pt>
                <c:pt idx="3425">
                  <c:v>44805</c:v>
                </c:pt>
                <c:pt idx="3426">
                  <c:v>45094</c:v>
                </c:pt>
                <c:pt idx="3427">
                  <c:v>44861</c:v>
                </c:pt>
                <c:pt idx="3428">
                  <c:v>44779</c:v>
                </c:pt>
                <c:pt idx="3429">
                  <c:v>44970</c:v>
                </c:pt>
                <c:pt idx="3430">
                  <c:v>44915</c:v>
                </c:pt>
                <c:pt idx="3431">
                  <c:v>44965</c:v>
                </c:pt>
                <c:pt idx="3432">
                  <c:v>44932</c:v>
                </c:pt>
                <c:pt idx="3433">
                  <c:v>45071</c:v>
                </c:pt>
                <c:pt idx="3434">
                  <c:v>44869</c:v>
                </c:pt>
                <c:pt idx="3435">
                  <c:v>44894</c:v>
                </c:pt>
                <c:pt idx="3436">
                  <c:v>44962</c:v>
                </c:pt>
                <c:pt idx="3437">
                  <c:v>44961</c:v>
                </c:pt>
                <c:pt idx="3438">
                  <c:v>44943</c:v>
                </c:pt>
                <c:pt idx="3439">
                  <c:v>44887</c:v>
                </c:pt>
                <c:pt idx="3440">
                  <c:v>44935</c:v>
                </c:pt>
                <c:pt idx="3441">
                  <c:v>44890</c:v>
                </c:pt>
                <c:pt idx="3442">
                  <c:v>44816</c:v>
                </c:pt>
                <c:pt idx="3443">
                  <c:v>44842</c:v>
                </c:pt>
                <c:pt idx="3444">
                  <c:v>44938</c:v>
                </c:pt>
                <c:pt idx="3445">
                  <c:v>45015</c:v>
                </c:pt>
                <c:pt idx="3446">
                  <c:v>44771</c:v>
                </c:pt>
                <c:pt idx="3447">
                  <c:v>44886</c:v>
                </c:pt>
                <c:pt idx="3448">
                  <c:v>45041</c:v>
                </c:pt>
                <c:pt idx="3449">
                  <c:v>45072</c:v>
                </c:pt>
                <c:pt idx="3450">
                  <c:v>44910</c:v>
                </c:pt>
                <c:pt idx="3451">
                  <c:v>44950</c:v>
                </c:pt>
                <c:pt idx="3452">
                  <c:v>44892</c:v>
                </c:pt>
                <c:pt idx="3453">
                  <c:v>45036</c:v>
                </c:pt>
                <c:pt idx="3454">
                  <c:v>44844</c:v>
                </c:pt>
                <c:pt idx="3455">
                  <c:v>44815</c:v>
                </c:pt>
                <c:pt idx="3456">
                  <c:v>44754</c:v>
                </c:pt>
                <c:pt idx="3457">
                  <c:v>44871</c:v>
                </c:pt>
                <c:pt idx="3458">
                  <c:v>45027</c:v>
                </c:pt>
                <c:pt idx="3459">
                  <c:v>44951</c:v>
                </c:pt>
                <c:pt idx="3460">
                  <c:v>44978</c:v>
                </c:pt>
                <c:pt idx="3461">
                  <c:v>44807</c:v>
                </c:pt>
                <c:pt idx="3462">
                  <c:v>44805</c:v>
                </c:pt>
                <c:pt idx="3463">
                  <c:v>44796</c:v>
                </c:pt>
                <c:pt idx="3464">
                  <c:v>44970</c:v>
                </c:pt>
                <c:pt idx="3465">
                  <c:v>45006</c:v>
                </c:pt>
                <c:pt idx="3466">
                  <c:v>45072</c:v>
                </c:pt>
                <c:pt idx="3467">
                  <c:v>45089</c:v>
                </c:pt>
                <c:pt idx="3468">
                  <c:v>44949</c:v>
                </c:pt>
                <c:pt idx="3469">
                  <c:v>44995</c:v>
                </c:pt>
                <c:pt idx="3470">
                  <c:v>45083</c:v>
                </c:pt>
                <c:pt idx="3471">
                  <c:v>45034</c:v>
                </c:pt>
                <c:pt idx="3472">
                  <c:v>45103</c:v>
                </c:pt>
                <c:pt idx="3473">
                  <c:v>45093</c:v>
                </c:pt>
                <c:pt idx="3474">
                  <c:v>45087</c:v>
                </c:pt>
                <c:pt idx="3475">
                  <c:v>44913</c:v>
                </c:pt>
                <c:pt idx="3476">
                  <c:v>45083</c:v>
                </c:pt>
                <c:pt idx="3477">
                  <c:v>44895</c:v>
                </c:pt>
                <c:pt idx="3478">
                  <c:v>44802</c:v>
                </c:pt>
                <c:pt idx="3479">
                  <c:v>45093</c:v>
                </c:pt>
                <c:pt idx="3480">
                  <c:v>44826</c:v>
                </c:pt>
                <c:pt idx="3481">
                  <c:v>44876</c:v>
                </c:pt>
                <c:pt idx="3482">
                  <c:v>44829</c:v>
                </c:pt>
                <c:pt idx="3483">
                  <c:v>44827</c:v>
                </c:pt>
                <c:pt idx="3484">
                  <c:v>44953</c:v>
                </c:pt>
                <c:pt idx="3485">
                  <c:v>45082</c:v>
                </c:pt>
                <c:pt idx="3486">
                  <c:v>44918</c:v>
                </c:pt>
                <c:pt idx="3487">
                  <c:v>44817</c:v>
                </c:pt>
                <c:pt idx="3488">
                  <c:v>45041</c:v>
                </c:pt>
                <c:pt idx="3489">
                  <c:v>44951</c:v>
                </c:pt>
                <c:pt idx="3490">
                  <c:v>44936</c:v>
                </c:pt>
                <c:pt idx="3491">
                  <c:v>45002</c:v>
                </c:pt>
                <c:pt idx="3492">
                  <c:v>44762</c:v>
                </c:pt>
                <c:pt idx="3493">
                  <c:v>45061</c:v>
                </c:pt>
                <c:pt idx="3494">
                  <c:v>44791</c:v>
                </c:pt>
                <c:pt idx="3495">
                  <c:v>45104</c:v>
                </c:pt>
                <c:pt idx="3496">
                  <c:v>45074</c:v>
                </c:pt>
                <c:pt idx="3497">
                  <c:v>45073</c:v>
                </c:pt>
                <c:pt idx="3498">
                  <c:v>44975</c:v>
                </c:pt>
                <c:pt idx="3499">
                  <c:v>45024</c:v>
                </c:pt>
                <c:pt idx="3500">
                  <c:v>45061</c:v>
                </c:pt>
                <c:pt idx="3501">
                  <c:v>44865</c:v>
                </c:pt>
                <c:pt idx="3502">
                  <c:v>44954</c:v>
                </c:pt>
                <c:pt idx="3503">
                  <c:v>44767</c:v>
                </c:pt>
                <c:pt idx="3504">
                  <c:v>45037</c:v>
                </c:pt>
                <c:pt idx="3505">
                  <c:v>44883</c:v>
                </c:pt>
                <c:pt idx="3506">
                  <c:v>44886</c:v>
                </c:pt>
                <c:pt idx="3507">
                  <c:v>45080</c:v>
                </c:pt>
                <c:pt idx="3508">
                  <c:v>44819</c:v>
                </c:pt>
                <c:pt idx="3509">
                  <c:v>44806</c:v>
                </c:pt>
                <c:pt idx="3510">
                  <c:v>44903</c:v>
                </c:pt>
                <c:pt idx="3511">
                  <c:v>45000</c:v>
                </c:pt>
                <c:pt idx="3512">
                  <c:v>44854</c:v>
                </c:pt>
                <c:pt idx="3513">
                  <c:v>44966</c:v>
                </c:pt>
                <c:pt idx="3514">
                  <c:v>44867</c:v>
                </c:pt>
                <c:pt idx="3515">
                  <c:v>45080</c:v>
                </c:pt>
                <c:pt idx="3516">
                  <c:v>44800</c:v>
                </c:pt>
                <c:pt idx="3517">
                  <c:v>45017</c:v>
                </c:pt>
                <c:pt idx="3518">
                  <c:v>45079</c:v>
                </c:pt>
                <c:pt idx="3519">
                  <c:v>44932</c:v>
                </c:pt>
                <c:pt idx="3520">
                  <c:v>45003</c:v>
                </c:pt>
                <c:pt idx="3521">
                  <c:v>44960</c:v>
                </c:pt>
                <c:pt idx="3522">
                  <c:v>45002</c:v>
                </c:pt>
                <c:pt idx="3523">
                  <c:v>45055</c:v>
                </c:pt>
                <c:pt idx="3524">
                  <c:v>44933</c:v>
                </c:pt>
                <c:pt idx="3525">
                  <c:v>45087</c:v>
                </c:pt>
                <c:pt idx="3526">
                  <c:v>44889</c:v>
                </c:pt>
                <c:pt idx="3527">
                  <c:v>44935</c:v>
                </c:pt>
                <c:pt idx="3528">
                  <c:v>45011</c:v>
                </c:pt>
                <c:pt idx="3529">
                  <c:v>44952</c:v>
                </c:pt>
                <c:pt idx="3530">
                  <c:v>44804</c:v>
                </c:pt>
                <c:pt idx="3531">
                  <c:v>44864</c:v>
                </c:pt>
                <c:pt idx="3532">
                  <c:v>44870</c:v>
                </c:pt>
                <c:pt idx="3533">
                  <c:v>45090</c:v>
                </c:pt>
                <c:pt idx="3534">
                  <c:v>44998</c:v>
                </c:pt>
                <c:pt idx="3535">
                  <c:v>45090</c:v>
                </c:pt>
                <c:pt idx="3536">
                  <c:v>45029</c:v>
                </c:pt>
                <c:pt idx="3537">
                  <c:v>44903</c:v>
                </c:pt>
                <c:pt idx="3538">
                  <c:v>44961</c:v>
                </c:pt>
                <c:pt idx="3539">
                  <c:v>44952</c:v>
                </c:pt>
                <c:pt idx="3540">
                  <c:v>45100</c:v>
                </c:pt>
                <c:pt idx="3541">
                  <c:v>44839</c:v>
                </c:pt>
                <c:pt idx="3542">
                  <c:v>44963</c:v>
                </c:pt>
                <c:pt idx="3543">
                  <c:v>44931</c:v>
                </c:pt>
                <c:pt idx="3544">
                  <c:v>45073</c:v>
                </c:pt>
                <c:pt idx="3545">
                  <c:v>45072</c:v>
                </c:pt>
                <c:pt idx="3546">
                  <c:v>44812</c:v>
                </c:pt>
                <c:pt idx="3547">
                  <c:v>44788</c:v>
                </c:pt>
                <c:pt idx="3548">
                  <c:v>45013</c:v>
                </c:pt>
                <c:pt idx="3549">
                  <c:v>45049</c:v>
                </c:pt>
                <c:pt idx="3550">
                  <c:v>44936</c:v>
                </c:pt>
                <c:pt idx="3551">
                  <c:v>45061</c:v>
                </c:pt>
                <c:pt idx="3552">
                  <c:v>45062</c:v>
                </c:pt>
                <c:pt idx="3553">
                  <c:v>44785</c:v>
                </c:pt>
                <c:pt idx="3554">
                  <c:v>44797</c:v>
                </c:pt>
                <c:pt idx="3555">
                  <c:v>45093</c:v>
                </c:pt>
                <c:pt idx="3556">
                  <c:v>45000</c:v>
                </c:pt>
                <c:pt idx="3557">
                  <c:v>45082</c:v>
                </c:pt>
                <c:pt idx="3558">
                  <c:v>44989</c:v>
                </c:pt>
                <c:pt idx="3559">
                  <c:v>45035</c:v>
                </c:pt>
                <c:pt idx="3560">
                  <c:v>44856</c:v>
                </c:pt>
                <c:pt idx="3561">
                  <c:v>44917</c:v>
                </c:pt>
                <c:pt idx="3562">
                  <c:v>44992</c:v>
                </c:pt>
                <c:pt idx="3563">
                  <c:v>44785</c:v>
                </c:pt>
                <c:pt idx="3564">
                  <c:v>44756</c:v>
                </c:pt>
                <c:pt idx="3565">
                  <c:v>44881</c:v>
                </c:pt>
                <c:pt idx="3566">
                  <c:v>44965</c:v>
                </c:pt>
                <c:pt idx="3567">
                  <c:v>45043</c:v>
                </c:pt>
                <c:pt idx="3568">
                  <c:v>44776</c:v>
                </c:pt>
                <c:pt idx="3569">
                  <c:v>44762</c:v>
                </c:pt>
                <c:pt idx="3570">
                  <c:v>44864</c:v>
                </c:pt>
                <c:pt idx="3571">
                  <c:v>45060</c:v>
                </c:pt>
                <c:pt idx="3572">
                  <c:v>44966</c:v>
                </c:pt>
                <c:pt idx="3573">
                  <c:v>44999</c:v>
                </c:pt>
                <c:pt idx="3574">
                  <c:v>45042</c:v>
                </c:pt>
                <c:pt idx="3575">
                  <c:v>44925</c:v>
                </c:pt>
                <c:pt idx="3576">
                  <c:v>45019</c:v>
                </c:pt>
                <c:pt idx="3577">
                  <c:v>45001</c:v>
                </c:pt>
                <c:pt idx="3578">
                  <c:v>44900</c:v>
                </c:pt>
                <c:pt idx="3579">
                  <c:v>44827</c:v>
                </c:pt>
                <c:pt idx="3580">
                  <c:v>44893</c:v>
                </c:pt>
                <c:pt idx="3581">
                  <c:v>45102</c:v>
                </c:pt>
                <c:pt idx="3582">
                  <c:v>44776</c:v>
                </c:pt>
                <c:pt idx="3583">
                  <c:v>45065</c:v>
                </c:pt>
                <c:pt idx="3584">
                  <c:v>45037</c:v>
                </c:pt>
                <c:pt idx="3585">
                  <c:v>44853</c:v>
                </c:pt>
                <c:pt idx="3586">
                  <c:v>44763</c:v>
                </c:pt>
                <c:pt idx="3587">
                  <c:v>45068</c:v>
                </c:pt>
                <c:pt idx="3588">
                  <c:v>44762</c:v>
                </c:pt>
                <c:pt idx="3589">
                  <c:v>44946</c:v>
                </c:pt>
                <c:pt idx="3590">
                  <c:v>44751</c:v>
                </c:pt>
                <c:pt idx="3591">
                  <c:v>45080</c:v>
                </c:pt>
                <c:pt idx="3592">
                  <c:v>44980</c:v>
                </c:pt>
                <c:pt idx="3593">
                  <c:v>45022</c:v>
                </c:pt>
                <c:pt idx="3594">
                  <c:v>44760</c:v>
                </c:pt>
                <c:pt idx="3595">
                  <c:v>44942</c:v>
                </c:pt>
                <c:pt idx="3596">
                  <c:v>44756</c:v>
                </c:pt>
                <c:pt idx="3597">
                  <c:v>44971</c:v>
                </c:pt>
                <c:pt idx="3598">
                  <c:v>44926</c:v>
                </c:pt>
                <c:pt idx="3599">
                  <c:v>44796</c:v>
                </c:pt>
                <c:pt idx="3600">
                  <c:v>44944</c:v>
                </c:pt>
                <c:pt idx="3601">
                  <c:v>44761</c:v>
                </c:pt>
                <c:pt idx="3602">
                  <c:v>44836</c:v>
                </c:pt>
                <c:pt idx="3603">
                  <c:v>44957</c:v>
                </c:pt>
                <c:pt idx="3604">
                  <c:v>44863</c:v>
                </c:pt>
                <c:pt idx="3605">
                  <c:v>44872</c:v>
                </c:pt>
                <c:pt idx="3606">
                  <c:v>45087</c:v>
                </c:pt>
                <c:pt idx="3607">
                  <c:v>45021</c:v>
                </c:pt>
                <c:pt idx="3608">
                  <c:v>44874</c:v>
                </c:pt>
                <c:pt idx="3609">
                  <c:v>44856</c:v>
                </c:pt>
                <c:pt idx="3610">
                  <c:v>44944</c:v>
                </c:pt>
                <c:pt idx="3611">
                  <c:v>44861</c:v>
                </c:pt>
                <c:pt idx="3612">
                  <c:v>44953</c:v>
                </c:pt>
                <c:pt idx="3613">
                  <c:v>45070</c:v>
                </c:pt>
                <c:pt idx="3614">
                  <c:v>44761</c:v>
                </c:pt>
                <c:pt idx="3615">
                  <c:v>45084</c:v>
                </c:pt>
                <c:pt idx="3616">
                  <c:v>44972</c:v>
                </c:pt>
                <c:pt idx="3617">
                  <c:v>45027</c:v>
                </c:pt>
                <c:pt idx="3618">
                  <c:v>44926</c:v>
                </c:pt>
                <c:pt idx="3619">
                  <c:v>44881</c:v>
                </c:pt>
                <c:pt idx="3620">
                  <c:v>44932</c:v>
                </c:pt>
                <c:pt idx="3621">
                  <c:v>45041</c:v>
                </c:pt>
                <c:pt idx="3622">
                  <c:v>44810</c:v>
                </c:pt>
                <c:pt idx="3623">
                  <c:v>45082</c:v>
                </c:pt>
                <c:pt idx="3624">
                  <c:v>44927</c:v>
                </c:pt>
                <c:pt idx="3625">
                  <c:v>44812</c:v>
                </c:pt>
                <c:pt idx="3626">
                  <c:v>44816</c:v>
                </c:pt>
                <c:pt idx="3627">
                  <c:v>45015</c:v>
                </c:pt>
                <c:pt idx="3628">
                  <c:v>45022</c:v>
                </c:pt>
                <c:pt idx="3629">
                  <c:v>45084</c:v>
                </c:pt>
                <c:pt idx="3630">
                  <c:v>44819</c:v>
                </c:pt>
                <c:pt idx="3631">
                  <c:v>44959</c:v>
                </c:pt>
                <c:pt idx="3632">
                  <c:v>44885</c:v>
                </c:pt>
                <c:pt idx="3633">
                  <c:v>44823</c:v>
                </c:pt>
                <c:pt idx="3634">
                  <c:v>44965</c:v>
                </c:pt>
                <c:pt idx="3635">
                  <c:v>45068</c:v>
                </c:pt>
                <c:pt idx="3636">
                  <c:v>44987</c:v>
                </c:pt>
                <c:pt idx="3637">
                  <c:v>45020</c:v>
                </c:pt>
                <c:pt idx="3638">
                  <c:v>45010</c:v>
                </c:pt>
                <c:pt idx="3639">
                  <c:v>45065</c:v>
                </c:pt>
                <c:pt idx="3640">
                  <c:v>44946</c:v>
                </c:pt>
                <c:pt idx="3641">
                  <c:v>45080</c:v>
                </c:pt>
                <c:pt idx="3642">
                  <c:v>44837</c:v>
                </c:pt>
                <c:pt idx="3643">
                  <c:v>44888</c:v>
                </c:pt>
                <c:pt idx="3644">
                  <c:v>45038</c:v>
                </c:pt>
                <c:pt idx="3645">
                  <c:v>44790</c:v>
                </c:pt>
                <c:pt idx="3646">
                  <c:v>45037</c:v>
                </c:pt>
                <c:pt idx="3647">
                  <c:v>44786</c:v>
                </c:pt>
                <c:pt idx="3648">
                  <c:v>45011</c:v>
                </c:pt>
                <c:pt idx="3649">
                  <c:v>45046</c:v>
                </c:pt>
                <c:pt idx="3650">
                  <c:v>45106</c:v>
                </c:pt>
                <c:pt idx="3651">
                  <c:v>45051</c:v>
                </c:pt>
                <c:pt idx="3652">
                  <c:v>45020</c:v>
                </c:pt>
                <c:pt idx="3653">
                  <c:v>45078</c:v>
                </c:pt>
                <c:pt idx="3654">
                  <c:v>45087</c:v>
                </c:pt>
                <c:pt idx="3655">
                  <c:v>45012</c:v>
                </c:pt>
                <c:pt idx="3656">
                  <c:v>44975</c:v>
                </c:pt>
                <c:pt idx="3657">
                  <c:v>44865</c:v>
                </c:pt>
                <c:pt idx="3658">
                  <c:v>44962</c:v>
                </c:pt>
                <c:pt idx="3659">
                  <c:v>45103</c:v>
                </c:pt>
                <c:pt idx="3660">
                  <c:v>44843</c:v>
                </c:pt>
                <c:pt idx="3661">
                  <c:v>44760</c:v>
                </c:pt>
                <c:pt idx="3662">
                  <c:v>45069</c:v>
                </c:pt>
                <c:pt idx="3663">
                  <c:v>44970</c:v>
                </c:pt>
                <c:pt idx="3664">
                  <c:v>45069</c:v>
                </c:pt>
                <c:pt idx="3665">
                  <c:v>44985</c:v>
                </c:pt>
                <c:pt idx="3666">
                  <c:v>44982</c:v>
                </c:pt>
                <c:pt idx="3667">
                  <c:v>45059</c:v>
                </c:pt>
                <c:pt idx="3668">
                  <c:v>45035</c:v>
                </c:pt>
                <c:pt idx="3669">
                  <c:v>45099</c:v>
                </c:pt>
                <c:pt idx="3670">
                  <c:v>44873</c:v>
                </c:pt>
                <c:pt idx="3671">
                  <c:v>44848</c:v>
                </c:pt>
                <c:pt idx="3672">
                  <c:v>44770</c:v>
                </c:pt>
                <c:pt idx="3673">
                  <c:v>44986</c:v>
                </c:pt>
                <c:pt idx="3674">
                  <c:v>45058</c:v>
                </c:pt>
                <c:pt idx="3675">
                  <c:v>44983</c:v>
                </c:pt>
                <c:pt idx="3676">
                  <c:v>44949</c:v>
                </c:pt>
                <c:pt idx="3677">
                  <c:v>44848</c:v>
                </c:pt>
                <c:pt idx="3678">
                  <c:v>44889</c:v>
                </c:pt>
                <c:pt idx="3679">
                  <c:v>44955</c:v>
                </c:pt>
                <c:pt idx="3680">
                  <c:v>44773</c:v>
                </c:pt>
                <c:pt idx="3681">
                  <c:v>44757</c:v>
                </c:pt>
                <c:pt idx="3682">
                  <c:v>44830</c:v>
                </c:pt>
                <c:pt idx="3683">
                  <c:v>44856</c:v>
                </c:pt>
                <c:pt idx="3684">
                  <c:v>44896</c:v>
                </c:pt>
                <c:pt idx="3685">
                  <c:v>45090</c:v>
                </c:pt>
                <c:pt idx="3686">
                  <c:v>45099</c:v>
                </c:pt>
                <c:pt idx="3687">
                  <c:v>44982</c:v>
                </c:pt>
                <c:pt idx="3688">
                  <c:v>44887</c:v>
                </c:pt>
                <c:pt idx="3689">
                  <c:v>44778</c:v>
                </c:pt>
                <c:pt idx="3690">
                  <c:v>44824</c:v>
                </c:pt>
                <c:pt idx="3691">
                  <c:v>44790</c:v>
                </c:pt>
                <c:pt idx="3692">
                  <c:v>45041</c:v>
                </c:pt>
                <c:pt idx="3693">
                  <c:v>44853</c:v>
                </c:pt>
                <c:pt idx="3694">
                  <c:v>44850</c:v>
                </c:pt>
                <c:pt idx="3695">
                  <c:v>44861</c:v>
                </c:pt>
                <c:pt idx="3696">
                  <c:v>44877</c:v>
                </c:pt>
                <c:pt idx="3697">
                  <c:v>45039</c:v>
                </c:pt>
                <c:pt idx="3698">
                  <c:v>44956</c:v>
                </c:pt>
                <c:pt idx="3699">
                  <c:v>44858</c:v>
                </c:pt>
                <c:pt idx="3700">
                  <c:v>45081</c:v>
                </c:pt>
                <c:pt idx="3701">
                  <c:v>44772</c:v>
                </c:pt>
                <c:pt idx="3702">
                  <c:v>44865</c:v>
                </c:pt>
                <c:pt idx="3703">
                  <c:v>44777</c:v>
                </c:pt>
                <c:pt idx="3704">
                  <c:v>44757</c:v>
                </c:pt>
                <c:pt idx="3705">
                  <c:v>44771</c:v>
                </c:pt>
                <c:pt idx="3706">
                  <c:v>44775</c:v>
                </c:pt>
                <c:pt idx="3707">
                  <c:v>44778</c:v>
                </c:pt>
                <c:pt idx="3708">
                  <c:v>44771</c:v>
                </c:pt>
                <c:pt idx="3709">
                  <c:v>44806</c:v>
                </c:pt>
                <c:pt idx="3710">
                  <c:v>44824</c:v>
                </c:pt>
                <c:pt idx="3711">
                  <c:v>44849</c:v>
                </c:pt>
                <c:pt idx="3712">
                  <c:v>44889</c:v>
                </c:pt>
                <c:pt idx="3713">
                  <c:v>44863</c:v>
                </c:pt>
                <c:pt idx="3714">
                  <c:v>44911</c:v>
                </c:pt>
                <c:pt idx="3715">
                  <c:v>44889</c:v>
                </c:pt>
                <c:pt idx="3716">
                  <c:v>44933</c:v>
                </c:pt>
                <c:pt idx="3717">
                  <c:v>44950</c:v>
                </c:pt>
                <c:pt idx="3718">
                  <c:v>44940</c:v>
                </c:pt>
                <c:pt idx="3719">
                  <c:v>44962</c:v>
                </c:pt>
                <c:pt idx="3720">
                  <c:v>44998</c:v>
                </c:pt>
                <c:pt idx="3721">
                  <c:v>44894</c:v>
                </c:pt>
                <c:pt idx="3722">
                  <c:v>45005</c:v>
                </c:pt>
                <c:pt idx="3723">
                  <c:v>45027</c:v>
                </c:pt>
                <c:pt idx="3724">
                  <c:v>45037</c:v>
                </c:pt>
                <c:pt idx="3725">
                  <c:v>44937</c:v>
                </c:pt>
                <c:pt idx="3726">
                  <c:v>44913</c:v>
                </c:pt>
                <c:pt idx="3727">
                  <c:v>44747</c:v>
                </c:pt>
                <c:pt idx="3728">
                  <c:v>44750</c:v>
                </c:pt>
                <c:pt idx="3729">
                  <c:v>44751</c:v>
                </c:pt>
                <c:pt idx="3730">
                  <c:v>44757</c:v>
                </c:pt>
                <c:pt idx="3731">
                  <c:v>44757</c:v>
                </c:pt>
                <c:pt idx="3732">
                  <c:v>44757</c:v>
                </c:pt>
                <c:pt idx="3733">
                  <c:v>44761</c:v>
                </c:pt>
                <c:pt idx="3734">
                  <c:v>44761</c:v>
                </c:pt>
                <c:pt idx="3735">
                  <c:v>44761</c:v>
                </c:pt>
                <c:pt idx="3736">
                  <c:v>44757</c:v>
                </c:pt>
                <c:pt idx="3737">
                  <c:v>44762</c:v>
                </c:pt>
                <c:pt idx="3738">
                  <c:v>44764</c:v>
                </c:pt>
                <c:pt idx="3739">
                  <c:v>44765</c:v>
                </c:pt>
                <c:pt idx="3740">
                  <c:v>44765</c:v>
                </c:pt>
                <c:pt idx="3741">
                  <c:v>44765</c:v>
                </c:pt>
                <c:pt idx="3742">
                  <c:v>44771</c:v>
                </c:pt>
                <c:pt idx="3743">
                  <c:v>44770</c:v>
                </c:pt>
                <c:pt idx="3744">
                  <c:v>44771</c:v>
                </c:pt>
                <c:pt idx="3745">
                  <c:v>44773</c:v>
                </c:pt>
                <c:pt idx="3746">
                  <c:v>44780</c:v>
                </c:pt>
                <c:pt idx="3747">
                  <c:v>44784</c:v>
                </c:pt>
                <c:pt idx="3748">
                  <c:v>44784</c:v>
                </c:pt>
                <c:pt idx="3749">
                  <c:v>44785</c:v>
                </c:pt>
                <c:pt idx="3750">
                  <c:v>44789</c:v>
                </c:pt>
                <c:pt idx="3751">
                  <c:v>44789</c:v>
                </c:pt>
                <c:pt idx="3752">
                  <c:v>44791</c:v>
                </c:pt>
                <c:pt idx="3753">
                  <c:v>44792</c:v>
                </c:pt>
                <c:pt idx="3754">
                  <c:v>44796</c:v>
                </c:pt>
                <c:pt idx="3755">
                  <c:v>44796</c:v>
                </c:pt>
                <c:pt idx="3756">
                  <c:v>44796</c:v>
                </c:pt>
                <c:pt idx="3757">
                  <c:v>44796</c:v>
                </c:pt>
                <c:pt idx="3758">
                  <c:v>44798</c:v>
                </c:pt>
                <c:pt idx="3759">
                  <c:v>44798</c:v>
                </c:pt>
                <c:pt idx="3760">
                  <c:v>44802</c:v>
                </c:pt>
                <c:pt idx="3761">
                  <c:v>44803</c:v>
                </c:pt>
                <c:pt idx="3762">
                  <c:v>44803</c:v>
                </c:pt>
                <c:pt idx="3763">
                  <c:v>44796</c:v>
                </c:pt>
                <c:pt idx="3764">
                  <c:v>44805</c:v>
                </c:pt>
                <c:pt idx="3765">
                  <c:v>44809</c:v>
                </c:pt>
                <c:pt idx="3766">
                  <c:v>44815</c:v>
                </c:pt>
                <c:pt idx="3767">
                  <c:v>44814</c:v>
                </c:pt>
                <c:pt idx="3768">
                  <c:v>44813</c:v>
                </c:pt>
                <c:pt idx="3769">
                  <c:v>44815</c:v>
                </c:pt>
                <c:pt idx="3770">
                  <c:v>44819</c:v>
                </c:pt>
                <c:pt idx="3771">
                  <c:v>44820</c:v>
                </c:pt>
                <c:pt idx="3772">
                  <c:v>44820</c:v>
                </c:pt>
                <c:pt idx="3773">
                  <c:v>44822</c:v>
                </c:pt>
                <c:pt idx="3774">
                  <c:v>44822</c:v>
                </c:pt>
                <c:pt idx="3775">
                  <c:v>44825</c:v>
                </c:pt>
                <c:pt idx="3776">
                  <c:v>44827</c:v>
                </c:pt>
                <c:pt idx="3777">
                  <c:v>44830</c:v>
                </c:pt>
                <c:pt idx="3778">
                  <c:v>44831</c:v>
                </c:pt>
                <c:pt idx="3779">
                  <c:v>44832</c:v>
                </c:pt>
                <c:pt idx="3780">
                  <c:v>44833</c:v>
                </c:pt>
                <c:pt idx="3781">
                  <c:v>44833</c:v>
                </c:pt>
                <c:pt idx="3782">
                  <c:v>44834</c:v>
                </c:pt>
                <c:pt idx="3783">
                  <c:v>44832</c:v>
                </c:pt>
                <c:pt idx="3784">
                  <c:v>44836</c:v>
                </c:pt>
                <c:pt idx="3785">
                  <c:v>44837</c:v>
                </c:pt>
                <c:pt idx="3786">
                  <c:v>44833</c:v>
                </c:pt>
                <c:pt idx="3787">
                  <c:v>44838</c:v>
                </c:pt>
                <c:pt idx="3788">
                  <c:v>44838</c:v>
                </c:pt>
                <c:pt idx="3789">
                  <c:v>44831</c:v>
                </c:pt>
                <c:pt idx="3790">
                  <c:v>44839</c:v>
                </c:pt>
                <c:pt idx="3791">
                  <c:v>44841</c:v>
                </c:pt>
                <c:pt idx="3792">
                  <c:v>44841</c:v>
                </c:pt>
                <c:pt idx="3793">
                  <c:v>44842</c:v>
                </c:pt>
                <c:pt idx="3794">
                  <c:v>44844</c:v>
                </c:pt>
                <c:pt idx="3795">
                  <c:v>44842</c:v>
                </c:pt>
                <c:pt idx="3796">
                  <c:v>44840</c:v>
                </c:pt>
                <c:pt idx="3797">
                  <c:v>44845</c:v>
                </c:pt>
                <c:pt idx="3798">
                  <c:v>44847</c:v>
                </c:pt>
                <c:pt idx="3799">
                  <c:v>44849</c:v>
                </c:pt>
                <c:pt idx="3800">
                  <c:v>44848</c:v>
                </c:pt>
                <c:pt idx="3801">
                  <c:v>44848</c:v>
                </c:pt>
                <c:pt idx="3802">
                  <c:v>44851</c:v>
                </c:pt>
                <c:pt idx="3803">
                  <c:v>44854</c:v>
                </c:pt>
                <c:pt idx="3804">
                  <c:v>44855</c:v>
                </c:pt>
                <c:pt idx="3805">
                  <c:v>44859</c:v>
                </c:pt>
                <c:pt idx="3806">
                  <c:v>44853</c:v>
                </c:pt>
                <c:pt idx="3807">
                  <c:v>44860</c:v>
                </c:pt>
                <c:pt idx="3808">
                  <c:v>44868</c:v>
                </c:pt>
                <c:pt idx="3809">
                  <c:v>44869</c:v>
                </c:pt>
                <c:pt idx="3810">
                  <c:v>44869</c:v>
                </c:pt>
                <c:pt idx="3811">
                  <c:v>44868</c:v>
                </c:pt>
                <c:pt idx="3812">
                  <c:v>44872</c:v>
                </c:pt>
                <c:pt idx="3813">
                  <c:v>44873</c:v>
                </c:pt>
                <c:pt idx="3814">
                  <c:v>44873</c:v>
                </c:pt>
                <c:pt idx="3815">
                  <c:v>44868</c:v>
                </c:pt>
                <c:pt idx="3816">
                  <c:v>44874</c:v>
                </c:pt>
                <c:pt idx="3817">
                  <c:v>44874</c:v>
                </c:pt>
                <c:pt idx="3818">
                  <c:v>44875</c:v>
                </c:pt>
                <c:pt idx="3819">
                  <c:v>44875</c:v>
                </c:pt>
                <c:pt idx="3820">
                  <c:v>44877</c:v>
                </c:pt>
                <c:pt idx="3821">
                  <c:v>44881</c:v>
                </c:pt>
                <c:pt idx="3822">
                  <c:v>44881</c:v>
                </c:pt>
                <c:pt idx="3823">
                  <c:v>44882</c:v>
                </c:pt>
                <c:pt idx="3824">
                  <c:v>44883</c:v>
                </c:pt>
                <c:pt idx="3825">
                  <c:v>44884</c:v>
                </c:pt>
                <c:pt idx="3826">
                  <c:v>44884</c:v>
                </c:pt>
                <c:pt idx="3827">
                  <c:v>44887</c:v>
                </c:pt>
                <c:pt idx="3828">
                  <c:v>44887</c:v>
                </c:pt>
                <c:pt idx="3829">
                  <c:v>44888</c:v>
                </c:pt>
                <c:pt idx="3830">
                  <c:v>44889</c:v>
                </c:pt>
                <c:pt idx="3831">
                  <c:v>44889</c:v>
                </c:pt>
                <c:pt idx="3832">
                  <c:v>44891</c:v>
                </c:pt>
                <c:pt idx="3833">
                  <c:v>44893</c:v>
                </c:pt>
                <c:pt idx="3834">
                  <c:v>44891</c:v>
                </c:pt>
                <c:pt idx="3835">
                  <c:v>44894</c:v>
                </c:pt>
                <c:pt idx="3836">
                  <c:v>44896</c:v>
                </c:pt>
                <c:pt idx="3837">
                  <c:v>44897</c:v>
                </c:pt>
                <c:pt idx="3838">
                  <c:v>44900</c:v>
                </c:pt>
                <c:pt idx="3839">
                  <c:v>44901</c:v>
                </c:pt>
                <c:pt idx="3840">
                  <c:v>44903</c:v>
                </c:pt>
                <c:pt idx="3841">
                  <c:v>44900</c:v>
                </c:pt>
                <c:pt idx="3842">
                  <c:v>44907</c:v>
                </c:pt>
                <c:pt idx="3843">
                  <c:v>44908</c:v>
                </c:pt>
                <c:pt idx="3844">
                  <c:v>44908</c:v>
                </c:pt>
                <c:pt idx="3845">
                  <c:v>44909</c:v>
                </c:pt>
                <c:pt idx="3846">
                  <c:v>44910</c:v>
                </c:pt>
                <c:pt idx="3847">
                  <c:v>44914</c:v>
                </c:pt>
                <c:pt idx="3848">
                  <c:v>44917</c:v>
                </c:pt>
                <c:pt idx="3849">
                  <c:v>44919</c:v>
                </c:pt>
                <c:pt idx="3850">
                  <c:v>44919</c:v>
                </c:pt>
                <c:pt idx="3851">
                  <c:v>44917</c:v>
                </c:pt>
                <c:pt idx="3852">
                  <c:v>44925</c:v>
                </c:pt>
                <c:pt idx="3853">
                  <c:v>44925</c:v>
                </c:pt>
                <c:pt idx="3854">
                  <c:v>44926</c:v>
                </c:pt>
                <c:pt idx="3855">
                  <c:v>44936</c:v>
                </c:pt>
                <c:pt idx="3856">
                  <c:v>44936</c:v>
                </c:pt>
                <c:pt idx="3857">
                  <c:v>44937</c:v>
                </c:pt>
                <c:pt idx="3858">
                  <c:v>44937</c:v>
                </c:pt>
                <c:pt idx="3859">
                  <c:v>44940</c:v>
                </c:pt>
                <c:pt idx="3860">
                  <c:v>44942</c:v>
                </c:pt>
                <c:pt idx="3861">
                  <c:v>44944</c:v>
                </c:pt>
                <c:pt idx="3862">
                  <c:v>44950</c:v>
                </c:pt>
                <c:pt idx="3863">
                  <c:v>44950</c:v>
                </c:pt>
                <c:pt idx="3864">
                  <c:v>44956</c:v>
                </c:pt>
                <c:pt idx="3865">
                  <c:v>44959</c:v>
                </c:pt>
                <c:pt idx="3866">
                  <c:v>44953</c:v>
                </c:pt>
                <c:pt idx="3867">
                  <c:v>44960</c:v>
                </c:pt>
                <c:pt idx="3868">
                  <c:v>44960</c:v>
                </c:pt>
                <c:pt idx="3869">
                  <c:v>44961</c:v>
                </c:pt>
                <c:pt idx="3870">
                  <c:v>44963</c:v>
                </c:pt>
                <c:pt idx="3871">
                  <c:v>44965</c:v>
                </c:pt>
                <c:pt idx="3872">
                  <c:v>44965</c:v>
                </c:pt>
                <c:pt idx="3873">
                  <c:v>44972</c:v>
                </c:pt>
                <c:pt idx="3874">
                  <c:v>44975</c:v>
                </c:pt>
                <c:pt idx="3875">
                  <c:v>44979</c:v>
                </c:pt>
                <c:pt idx="3876">
                  <c:v>44981</c:v>
                </c:pt>
                <c:pt idx="3877">
                  <c:v>44985</c:v>
                </c:pt>
                <c:pt idx="3878">
                  <c:v>44986</c:v>
                </c:pt>
                <c:pt idx="3879">
                  <c:v>44986</c:v>
                </c:pt>
                <c:pt idx="3880">
                  <c:v>44987</c:v>
                </c:pt>
                <c:pt idx="3881">
                  <c:v>44984</c:v>
                </c:pt>
                <c:pt idx="3882">
                  <c:v>44986</c:v>
                </c:pt>
                <c:pt idx="3883">
                  <c:v>44980</c:v>
                </c:pt>
                <c:pt idx="3884">
                  <c:v>44994</c:v>
                </c:pt>
                <c:pt idx="3885">
                  <c:v>44789</c:v>
                </c:pt>
                <c:pt idx="3886">
                  <c:v>44998</c:v>
                </c:pt>
                <c:pt idx="3887">
                  <c:v>44999</c:v>
                </c:pt>
                <c:pt idx="3888">
                  <c:v>45003</c:v>
                </c:pt>
                <c:pt idx="3889">
                  <c:v>44839</c:v>
                </c:pt>
                <c:pt idx="3890">
                  <c:v>45005</c:v>
                </c:pt>
                <c:pt idx="3891">
                  <c:v>45009</c:v>
                </c:pt>
                <c:pt idx="3892">
                  <c:v>45010</c:v>
                </c:pt>
                <c:pt idx="3893">
                  <c:v>45012</c:v>
                </c:pt>
                <c:pt idx="3894">
                  <c:v>45014</c:v>
                </c:pt>
                <c:pt idx="3895">
                  <c:v>45014</c:v>
                </c:pt>
                <c:pt idx="3896">
                  <c:v>45016</c:v>
                </c:pt>
                <c:pt idx="3897">
                  <c:v>45026</c:v>
                </c:pt>
                <c:pt idx="3898">
                  <c:v>45029</c:v>
                </c:pt>
                <c:pt idx="3899">
                  <c:v>45031</c:v>
                </c:pt>
                <c:pt idx="3900">
                  <c:v>45033</c:v>
                </c:pt>
                <c:pt idx="3901">
                  <c:v>45034</c:v>
                </c:pt>
                <c:pt idx="3902">
                  <c:v>44869</c:v>
                </c:pt>
                <c:pt idx="3903">
                  <c:v>45038</c:v>
                </c:pt>
                <c:pt idx="3904">
                  <c:v>44874</c:v>
                </c:pt>
                <c:pt idx="3905">
                  <c:v>44894</c:v>
                </c:pt>
                <c:pt idx="3906">
                  <c:v>44901</c:v>
                </c:pt>
                <c:pt idx="3907">
                  <c:v>45047</c:v>
                </c:pt>
                <c:pt idx="3908">
                  <c:v>44964</c:v>
                </c:pt>
                <c:pt idx="3909">
                  <c:v>45051</c:v>
                </c:pt>
                <c:pt idx="3910">
                  <c:v>45054</c:v>
                </c:pt>
                <c:pt idx="3911">
                  <c:v>45058</c:v>
                </c:pt>
                <c:pt idx="3912">
                  <c:v>45061</c:v>
                </c:pt>
                <c:pt idx="3913">
                  <c:v>44979</c:v>
                </c:pt>
                <c:pt idx="3914">
                  <c:v>45070</c:v>
                </c:pt>
                <c:pt idx="3915">
                  <c:v>45072</c:v>
                </c:pt>
                <c:pt idx="3916">
                  <c:v>45075</c:v>
                </c:pt>
                <c:pt idx="3917">
                  <c:v>45077</c:v>
                </c:pt>
                <c:pt idx="3918">
                  <c:v>45080</c:v>
                </c:pt>
                <c:pt idx="3919">
                  <c:v>45081</c:v>
                </c:pt>
                <c:pt idx="3920">
                  <c:v>45084</c:v>
                </c:pt>
                <c:pt idx="3921">
                  <c:v>45085</c:v>
                </c:pt>
                <c:pt idx="3922">
                  <c:v>45085</c:v>
                </c:pt>
                <c:pt idx="3923">
                  <c:v>44991</c:v>
                </c:pt>
                <c:pt idx="3924">
                  <c:v>45091</c:v>
                </c:pt>
                <c:pt idx="3925">
                  <c:v>45093</c:v>
                </c:pt>
                <c:pt idx="3926">
                  <c:v>45036</c:v>
                </c:pt>
                <c:pt idx="3927">
                  <c:v>45046</c:v>
                </c:pt>
                <c:pt idx="3928">
                  <c:v>45101</c:v>
                </c:pt>
                <c:pt idx="3929">
                  <c:v>45103</c:v>
                </c:pt>
                <c:pt idx="3930">
                  <c:v>45105</c:v>
                </c:pt>
                <c:pt idx="3931">
                  <c:v>45100</c:v>
                </c:pt>
                <c:pt idx="3932">
                  <c:v>45105</c:v>
                </c:pt>
                <c:pt idx="3933">
                  <c:v>45047</c:v>
                </c:pt>
                <c:pt idx="3934">
                  <c:v>45106</c:v>
                </c:pt>
                <c:pt idx="3935">
                  <c:v>45063</c:v>
                </c:pt>
                <c:pt idx="3936">
                  <c:v>44894</c:v>
                </c:pt>
                <c:pt idx="3937">
                  <c:v>44878</c:v>
                </c:pt>
                <c:pt idx="3938">
                  <c:v>45093</c:v>
                </c:pt>
                <c:pt idx="3939">
                  <c:v>45087</c:v>
                </c:pt>
                <c:pt idx="3940">
                  <c:v>44860</c:v>
                </c:pt>
                <c:pt idx="3941">
                  <c:v>44944</c:v>
                </c:pt>
                <c:pt idx="3942">
                  <c:v>44811</c:v>
                </c:pt>
                <c:pt idx="3943">
                  <c:v>45050</c:v>
                </c:pt>
                <c:pt idx="3944">
                  <c:v>44810</c:v>
                </c:pt>
                <c:pt idx="3945">
                  <c:v>44852</c:v>
                </c:pt>
                <c:pt idx="3946">
                  <c:v>44984</c:v>
                </c:pt>
                <c:pt idx="3947">
                  <c:v>45093</c:v>
                </c:pt>
                <c:pt idx="3948">
                  <c:v>44999</c:v>
                </c:pt>
                <c:pt idx="3949">
                  <c:v>44874</c:v>
                </c:pt>
                <c:pt idx="3950">
                  <c:v>44925</c:v>
                </c:pt>
                <c:pt idx="3951">
                  <c:v>45075</c:v>
                </c:pt>
                <c:pt idx="3952">
                  <c:v>44914</c:v>
                </c:pt>
                <c:pt idx="3953">
                  <c:v>45076</c:v>
                </c:pt>
                <c:pt idx="3954">
                  <c:v>45091</c:v>
                </c:pt>
                <c:pt idx="3955">
                  <c:v>45106</c:v>
                </c:pt>
                <c:pt idx="3956">
                  <c:v>44868</c:v>
                </c:pt>
                <c:pt idx="3957">
                  <c:v>44774</c:v>
                </c:pt>
                <c:pt idx="3958">
                  <c:v>45083</c:v>
                </c:pt>
                <c:pt idx="3959">
                  <c:v>45003</c:v>
                </c:pt>
                <c:pt idx="3960">
                  <c:v>45073</c:v>
                </c:pt>
                <c:pt idx="3961">
                  <c:v>44833</c:v>
                </c:pt>
                <c:pt idx="3962">
                  <c:v>45085</c:v>
                </c:pt>
                <c:pt idx="3963">
                  <c:v>44782</c:v>
                </c:pt>
                <c:pt idx="3964">
                  <c:v>44854</c:v>
                </c:pt>
                <c:pt idx="3965">
                  <c:v>44744</c:v>
                </c:pt>
                <c:pt idx="3966">
                  <c:v>45073</c:v>
                </c:pt>
                <c:pt idx="3967">
                  <c:v>44806</c:v>
                </c:pt>
                <c:pt idx="3968">
                  <c:v>44961</c:v>
                </c:pt>
                <c:pt idx="3969">
                  <c:v>44950</c:v>
                </c:pt>
                <c:pt idx="3970">
                  <c:v>45105</c:v>
                </c:pt>
                <c:pt idx="3971">
                  <c:v>44819</c:v>
                </c:pt>
                <c:pt idx="3972">
                  <c:v>45074</c:v>
                </c:pt>
                <c:pt idx="3973">
                  <c:v>45084</c:v>
                </c:pt>
                <c:pt idx="3974">
                  <c:v>44883</c:v>
                </c:pt>
                <c:pt idx="3975">
                  <c:v>44978</c:v>
                </c:pt>
                <c:pt idx="3976">
                  <c:v>44855</c:v>
                </c:pt>
                <c:pt idx="3977">
                  <c:v>45064</c:v>
                </c:pt>
                <c:pt idx="3978">
                  <c:v>44846</c:v>
                </c:pt>
                <c:pt idx="3979">
                  <c:v>44983</c:v>
                </c:pt>
                <c:pt idx="3980">
                  <c:v>44947</c:v>
                </c:pt>
                <c:pt idx="3981">
                  <c:v>44770</c:v>
                </c:pt>
                <c:pt idx="3982">
                  <c:v>45001</c:v>
                </c:pt>
                <c:pt idx="3983">
                  <c:v>44902</c:v>
                </c:pt>
                <c:pt idx="3984">
                  <c:v>44981</c:v>
                </c:pt>
                <c:pt idx="3985">
                  <c:v>45026</c:v>
                </c:pt>
                <c:pt idx="3986">
                  <c:v>45073</c:v>
                </c:pt>
                <c:pt idx="3987">
                  <c:v>45082</c:v>
                </c:pt>
                <c:pt idx="3988">
                  <c:v>45088</c:v>
                </c:pt>
                <c:pt idx="3989">
                  <c:v>45106</c:v>
                </c:pt>
                <c:pt idx="3990">
                  <c:v>45001</c:v>
                </c:pt>
                <c:pt idx="3991">
                  <c:v>45058</c:v>
                </c:pt>
                <c:pt idx="3992">
                  <c:v>44991</c:v>
                </c:pt>
                <c:pt idx="3993">
                  <c:v>45055</c:v>
                </c:pt>
                <c:pt idx="3994">
                  <c:v>45094</c:v>
                </c:pt>
                <c:pt idx="3995">
                  <c:v>45046</c:v>
                </c:pt>
                <c:pt idx="3996">
                  <c:v>45086</c:v>
                </c:pt>
                <c:pt idx="3997">
                  <c:v>44875</c:v>
                </c:pt>
                <c:pt idx="3998">
                  <c:v>44994</c:v>
                </c:pt>
                <c:pt idx="3999">
                  <c:v>45051</c:v>
                </c:pt>
                <c:pt idx="4000">
                  <c:v>45091</c:v>
                </c:pt>
                <c:pt idx="4001">
                  <c:v>44788</c:v>
                </c:pt>
                <c:pt idx="4002">
                  <c:v>44791</c:v>
                </c:pt>
                <c:pt idx="4003">
                  <c:v>44879</c:v>
                </c:pt>
                <c:pt idx="4004">
                  <c:v>44883</c:v>
                </c:pt>
                <c:pt idx="4005">
                  <c:v>44917</c:v>
                </c:pt>
                <c:pt idx="4006">
                  <c:v>45049</c:v>
                </c:pt>
                <c:pt idx="4007">
                  <c:v>44981</c:v>
                </c:pt>
                <c:pt idx="4008">
                  <c:v>45022</c:v>
                </c:pt>
                <c:pt idx="4009">
                  <c:v>45041</c:v>
                </c:pt>
                <c:pt idx="4010">
                  <c:v>45043</c:v>
                </c:pt>
                <c:pt idx="4011">
                  <c:v>44763</c:v>
                </c:pt>
                <c:pt idx="4012">
                  <c:v>44986</c:v>
                </c:pt>
                <c:pt idx="4013">
                  <c:v>45008</c:v>
                </c:pt>
                <c:pt idx="4014">
                  <c:v>44783</c:v>
                </c:pt>
                <c:pt idx="4015">
                  <c:v>45065</c:v>
                </c:pt>
                <c:pt idx="4016">
                  <c:v>44906</c:v>
                </c:pt>
                <c:pt idx="4017">
                  <c:v>44974</c:v>
                </c:pt>
                <c:pt idx="4018">
                  <c:v>44980</c:v>
                </c:pt>
                <c:pt idx="4019">
                  <c:v>45001</c:v>
                </c:pt>
                <c:pt idx="4020">
                  <c:v>45089</c:v>
                </c:pt>
                <c:pt idx="4021">
                  <c:v>45041</c:v>
                </c:pt>
                <c:pt idx="4022">
                  <c:v>44908</c:v>
                </c:pt>
                <c:pt idx="4023">
                  <c:v>44858</c:v>
                </c:pt>
                <c:pt idx="4024">
                  <c:v>44923</c:v>
                </c:pt>
                <c:pt idx="4025">
                  <c:v>45077</c:v>
                </c:pt>
                <c:pt idx="4026">
                  <c:v>44831</c:v>
                </c:pt>
                <c:pt idx="4027">
                  <c:v>44858</c:v>
                </c:pt>
                <c:pt idx="4028">
                  <c:v>44878</c:v>
                </c:pt>
                <c:pt idx="4029">
                  <c:v>45000</c:v>
                </c:pt>
                <c:pt idx="4030">
                  <c:v>45099</c:v>
                </c:pt>
                <c:pt idx="4031">
                  <c:v>44848</c:v>
                </c:pt>
                <c:pt idx="4032">
                  <c:v>44833</c:v>
                </c:pt>
                <c:pt idx="4033">
                  <c:v>44994</c:v>
                </c:pt>
                <c:pt idx="4034">
                  <c:v>45017</c:v>
                </c:pt>
                <c:pt idx="4035">
                  <c:v>45086</c:v>
                </c:pt>
                <c:pt idx="4036">
                  <c:v>45098</c:v>
                </c:pt>
                <c:pt idx="4037">
                  <c:v>44883</c:v>
                </c:pt>
                <c:pt idx="4038">
                  <c:v>44839</c:v>
                </c:pt>
                <c:pt idx="4039">
                  <c:v>45103</c:v>
                </c:pt>
                <c:pt idx="4040">
                  <c:v>45030</c:v>
                </c:pt>
                <c:pt idx="4041">
                  <c:v>44826</c:v>
                </c:pt>
                <c:pt idx="4042">
                  <c:v>44791</c:v>
                </c:pt>
                <c:pt idx="4043">
                  <c:v>44798</c:v>
                </c:pt>
                <c:pt idx="4044">
                  <c:v>44961</c:v>
                </c:pt>
                <c:pt idx="4045">
                  <c:v>44982</c:v>
                </c:pt>
                <c:pt idx="4046">
                  <c:v>45033</c:v>
                </c:pt>
                <c:pt idx="4047">
                  <c:v>44883</c:v>
                </c:pt>
                <c:pt idx="4048">
                  <c:v>44782</c:v>
                </c:pt>
                <c:pt idx="4049">
                  <c:v>44873</c:v>
                </c:pt>
                <c:pt idx="4050">
                  <c:v>45027</c:v>
                </c:pt>
                <c:pt idx="4051">
                  <c:v>44914</c:v>
                </c:pt>
                <c:pt idx="4052">
                  <c:v>45033</c:v>
                </c:pt>
                <c:pt idx="4053">
                  <c:v>45095</c:v>
                </c:pt>
                <c:pt idx="4054">
                  <c:v>45008</c:v>
                </c:pt>
                <c:pt idx="4055">
                  <c:v>44933</c:v>
                </c:pt>
                <c:pt idx="4056">
                  <c:v>44999</c:v>
                </c:pt>
                <c:pt idx="4057">
                  <c:v>45068</c:v>
                </c:pt>
                <c:pt idx="4058">
                  <c:v>44870</c:v>
                </c:pt>
                <c:pt idx="4059">
                  <c:v>44840</c:v>
                </c:pt>
                <c:pt idx="4060">
                  <c:v>44886</c:v>
                </c:pt>
                <c:pt idx="4061">
                  <c:v>44817</c:v>
                </c:pt>
                <c:pt idx="4062">
                  <c:v>44861</c:v>
                </c:pt>
                <c:pt idx="4063">
                  <c:v>45097</c:v>
                </c:pt>
                <c:pt idx="4064">
                  <c:v>44795</c:v>
                </c:pt>
                <c:pt idx="4065">
                  <c:v>45059</c:v>
                </c:pt>
                <c:pt idx="4066">
                  <c:v>44796</c:v>
                </c:pt>
                <c:pt idx="4067">
                  <c:v>45005</c:v>
                </c:pt>
                <c:pt idx="4068">
                  <c:v>45056</c:v>
                </c:pt>
                <c:pt idx="4069">
                  <c:v>44806</c:v>
                </c:pt>
                <c:pt idx="4070">
                  <c:v>44859</c:v>
                </c:pt>
                <c:pt idx="4071">
                  <c:v>44944</c:v>
                </c:pt>
                <c:pt idx="4072">
                  <c:v>44881</c:v>
                </c:pt>
                <c:pt idx="4073">
                  <c:v>45086</c:v>
                </c:pt>
                <c:pt idx="4074">
                  <c:v>44939</c:v>
                </c:pt>
                <c:pt idx="4075">
                  <c:v>45097</c:v>
                </c:pt>
                <c:pt idx="4076">
                  <c:v>44843</c:v>
                </c:pt>
                <c:pt idx="4077">
                  <c:v>45038</c:v>
                </c:pt>
                <c:pt idx="4078">
                  <c:v>45026</c:v>
                </c:pt>
                <c:pt idx="4079">
                  <c:v>45060</c:v>
                </c:pt>
                <c:pt idx="4080">
                  <c:v>44901</c:v>
                </c:pt>
                <c:pt idx="4081">
                  <c:v>44890</c:v>
                </c:pt>
                <c:pt idx="4082">
                  <c:v>44950</c:v>
                </c:pt>
                <c:pt idx="4083">
                  <c:v>44915</c:v>
                </c:pt>
                <c:pt idx="4084">
                  <c:v>45068</c:v>
                </c:pt>
                <c:pt idx="4085">
                  <c:v>44966</c:v>
                </c:pt>
                <c:pt idx="4086">
                  <c:v>44998</c:v>
                </c:pt>
                <c:pt idx="4087">
                  <c:v>45061</c:v>
                </c:pt>
                <c:pt idx="4088">
                  <c:v>44775</c:v>
                </c:pt>
                <c:pt idx="4089">
                  <c:v>44803</c:v>
                </c:pt>
                <c:pt idx="4090">
                  <c:v>44835</c:v>
                </c:pt>
                <c:pt idx="4091">
                  <c:v>44929</c:v>
                </c:pt>
                <c:pt idx="4092">
                  <c:v>45083</c:v>
                </c:pt>
                <c:pt idx="4093">
                  <c:v>44764</c:v>
                </c:pt>
                <c:pt idx="4094">
                  <c:v>44886</c:v>
                </c:pt>
                <c:pt idx="4095">
                  <c:v>44838</c:v>
                </c:pt>
                <c:pt idx="4096">
                  <c:v>44852</c:v>
                </c:pt>
                <c:pt idx="4097">
                  <c:v>44891</c:v>
                </c:pt>
                <c:pt idx="4098">
                  <c:v>44903</c:v>
                </c:pt>
                <c:pt idx="4099">
                  <c:v>44910</c:v>
                </c:pt>
                <c:pt idx="4100">
                  <c:v>44977</c:v>
                </c:pt>
                <c:pt idx="4101">
                  <c:v>44979</c:v>
                </c:pt>
                <c:pt idx="4102">
                  <c:v>45005</c:v>
                </c:pt>
                <c:pt idx="4103">
                  <c:v>45007</c:v>
                </c:pt>
                <c:pt idx="4104">
                  <c:v>45031</c:v>
                </c:pt>
                <c:pt idx="4105">
                  <c:v>45048</c:v>
                </c:pt>
                <c:pt idx="4106">
                  <c:v>45071</c:v>
                </c:pt>
                <c:pt idx="4107">
                  <c:v>45095</c:v>
                </c:pt>
                <c:pt idx="4108">
                  <c:v>44744</c:v>
                </c:pt>
                <c:pt idx="4109">
                  <c:v>44747</c:v>
                </c:pt>
                <c:pt idx="4110">
                  <c:v>44748</c:v>
                </c:pt>
                <c:pt idx="4111">
                  <c:v>44748</c:v>
                </c:pt>
                <c:pt idx="4112">
                  <c:v>44753</c:v>
                </c:pt>
                <c:pt idx="4113">
                  <c:v>44750</c:v>
                </c:pt>
                <c:pt idx="4114">
                  <c:v>44755</c:v>
                </c:pt>
                <c:pt idx="4115">
                  <c:v>44763</c:v>
                </c:pt>
                <c:pt idx="4116">
                  <c:v>44774</c:v>
                </c:pt>
                <c:pt idx="4117">
                  <c:v>44774</c:v>
                </c:pt>
                <c:pt idx="4118">
                  <c:v>44776</c:v>
                </c:pt>
                <c:pt idx="4119">
                  <c:v>44777</c:v>
                </c:pt>
                <c:pt idx="4120">
                  <c:v>44778</c:v>
                </c:pt>
                <c:pt idx="4121">
                  <c:v>44779</c:v>
                </c:pt>
                <c:pt idx="4122">
                  <c:v>44782</c:v>
                </c:pt>
                <c:pt idx="4123">
                  <c:v>44774</c:v>
                </c:pt>
                <c:pt idx="4124">
                  <c:v>44785</c:v>
                </c:pt>
                <c:pt idx="4125">
                  <c:v>44790</c:v>
                </c:pt>
                <c:pt idx="4126">
                  <c:v>44795</c:v>
                </c:pt>
                <c:pt idx="4127">
                  <c:v>44797</c:v>
                </c:pt>
                <c:pt idx="4128">
                  <c:v>44812</c:v>
                </c:pt>
                <c:pt idx="4129">
                  <c:v>44817</c:v>
                </c:pt>
                <c:pt idx="4130">
                  <c:v>44812</c:v>
                </c:pt>
                <c:pt idx="4131">
                  <c:v>44817</c:v>
                </c:pt>
                <c:pt idx="4132">
                  <c:v>44819</c:v>
                </c:pt>
                <c:pt idx="4133">
                  <c:v>44821</c:v>
                </c:pt>
                <c:pt idx="4134">
                  <c:v>44821</c:v>
                </c:pt>
                <c:pt idx="4135">
                  <c:v>44825</c:v>
                </c:pt>
                <c:pt idx="4136">
                  <c:v>44810</c:v>
                </c:pt>
                <c:pt idx="4137">
                  <c:v>44831</c:v>
                </c:pt>
                <c:pt idx="4138">
                  <c:v>44826</c:v>
                </c:pt>
                <c:pt idx="4139">
                  <c:v>44833</c:v>
                </c:pt>
                <c:pt idx="4140">
                  <c:v>44845</c:v>
                </c:pt>
                <c:pt idx="4141">
                  <c:v>44848</c:v>
                </c:pt>
                <c:pt idx="4142">
                  <c:v>44849</c:v>
                </c:pt>
                <c:pt idx="4143">
                  <c:v>44854</c:v>
                </c:pt>
                <c:pt idx="4144">
                  <c:v>44858</c:v>
                </c:pt>
                <c:pt idx="4145">
                  <c:v>44861</c:v>
                </c:pt>
                <c:pt idx="4146">
                  <c:v>44876</c:v>
                </c:pt>
                <c:pt idx="4147">
                  <c:v>44878</c:v>
                </c:pt>
                <c:pt idx="4148">
                  <c:v>44880</c:v>
                </c:pt>
                <c:pt idx="4149">
                  <c:v>44885</c:v>
                </c:pt>
                <c:pt idx="4150">
                  <c:v>44885</c:v>
                </c:pt>
                <c:pt idx="4151">
                  <c:v>44886</c:v>
                </c:pt>
                <c:pt idx="4152">
                  <c:v>44888</c:v>
                </c:pt>
                <c:pt idx="4153">
                  <c:v>44893</c:v>
                </c:pt>
                <c:pt idx="4154">
                  <c:v>44900</c:v>
                </c:pt>
                <c:pt idx="4155">
                  <c:v>44906</c:v>
                </c:pt>
                <c:pt idx="4156">
                  <c:v>44908</c:v>
                </c:pt>
                <c:pt idx="4157">
                  <c:v>44908</c:v>
                </c:pt>
                <c:pt idx="4158">
                  <c:v>44915</c:v>
                </c:pt>
                <c:pt idx="4159">
                  <c:v>44910</c:v>
                </c:pt>
                <c:pt idx="4160">
                  <c:v>44924</c:v>
                </c:pt>
                <c:pt idx="4161">
                  <c:v>44913</c:v>
                </c:pt>
                <c:pt idx="4162">
                  <c:v>44944</c:v>
                </c:pt>
                <c:pt idx="4163">
                  <c:v>44945</c:v>
                </c:pt>
                <c:pt idx="4164">
                  <c:v>44958</c:v>
                </c:pt>
                <c:pt idx="4165">
                  <c:v>44965</c:v>
                </c:pt>
                <c:pt idx="4166">
                  <c:v>44972</c:v>
                </c:pt>
                <c:pt idx="4167">
                  <c:v>44986</c:v>
                </c:pt>
                <c:pt idx="4168">
                  <c:v>44988</c:v>
                </c:pt>
                <c:pt idx="4169">
                  <c:v>45007</c:v>
                </c:pt>
                <c:pt idx="4170">
                  <c:v>45012</c:v>
                </c:pt>
                <c:pt idx="4171">
                  <c:v>45024</c:v>
                </c:pt>
                <c:pt idx="4172">
                  <c:v>45025</c:v>
                </c:pt>
                <c:pt idx="4173">
                  <c:v>45029</c:v>
                </c:pt>
                <c:pt idx="4174">
                  <c:v>45029</c:v>
                </c:pt>
                <c:pt idx="4175">
                  <c:v>45032</c:v>
                </c:pt>
                <c:pt idx="4176">
                  <c:v>45041</c:v>
                </c:pt>
                <c:pt idx="4177">
                  <c:v>45040</c:v>
                </c:pt>
                <c:pt idx="4178">
                  <c:v>45044</c:v>
                </c:pt>
                <c:pt idx="4179">
                  <c:v>45044</c:v>
                </c:pt>
                <c:pt idx="4180">
                  <c:v>45049</c:v>
                </c:pt>
                <c:pt idx="4181">
                  <c:v>45052</c:v>
                </c:pt>
                <c:pt idx="4182">
                  <c:v>45054</c:v>
                </c:pt>
                <c:pt idx="4183">
                  <c:v>45051</c:v>
                </c:pt>
                <c:pt idx="4184">
                  <c:v>45064</c:v>
                </c:pt>
                <c:pt idx="4185">
                  <c:v>45071</c:v>
                </c:pt>
                <c:pt idx="4186">
                  <c:v>45076</c:v>
                </c:pt>
                <c:pt idx="4187">
                  <c:v>45077</c:v>
                </c:pt>
                <c:pt idx="4188">
                  <c:v>45077</c:v>
                </c:pt>
                <c:pt idx="4189">
                  <c:v>45083</c:v>
                </c:pt>
                <c:pt idx="4190">
                  <c:v>45084</c:v>
                </c:pt>
                <c:pt idx="4191">
                  <c:v>45089</c:v>
                </c:pt>
                <c:pt idx="4192">
                  <c:v>45102</c:v>
                </c:pt>
                <c:pt idx="4193">
                  <c:v>45106</c:v>
                </c:pt>
                <c:pt idx="4194">
                  <c:v>44893</c:v>
                </c:pt>
                <c:pt idx="4195">
                  <c:v>44746</c:v>
                </c:pt>
                <c:pt idx="4196">
                  <c:v>44773</c:v>
                </c:pt>
                <c:pt idx="4197">
                  <c:v>45034</c:v>
                </c:pt>
                <c:pt idx="4198">
                  <c:v>44880</c:v>
                </c:pt>
                <c:pt idx="4199">
                  <c:v>44968</c:v>
                </c:pt>
                <c:pt idx="4200">
                  <c:v>45089</c:v>
                </c:pt>
                <c:pt idx="4201">
                  <c:v>44832</c:v>
                </c:pt>
                <c:pt idx="4202">
                  <c:v>44908</c:v>
                </c:pt>
                <c:pt idx="4203">
                  <c:v>45065</c:v>
                </c:pt>
                <c:pt idx="4204">
                  <c:v>44829</c:v>
                </c:pt>
                <c:pt idx="4205">
                  <c:v>45076</c:v>
                </c:pt>
                <c:pt idx="4206">
                  <c:v>44912</c:v>
                </c:pt>
                <c:pt idx="4207">
                  <c:v>44993</c:v>
                </c:pt>
                <c:pt idx="4208">
                  <c:v>44855</c:v>
                </c:pt>
                <c:pt idx="4209">
                  <c:v>45010</c:v>
                </c:pt>
                <c:pt idx="4210">
                  <c:v>44904</c:v>
                </c:pt>
                <c:pt idx="4211">
                  <c:v>44833</c:v>
                </c:pt>
                <c:pt idx="4212">
                  <c:v>44949</c:v>
                </c:pt>
                <c:pt idx="4213">
                  <c:v>44994</c:v>
                </c:pt>
                <c:pt idx="4214">
                  <c:v>45005</c:v>
                </c:pt>
                <c:pt idx="4215">
                  <c:v>45083</c:v>
                </c:pt>
                <c:pt idx="4216">
                  <c:v>44796</c:v>
                </c:pt>
                <c:pt idx="4217">
                  <c:v>44842</c:v>
                </c:pt>
                <c:pt idx="4218">
                  <c:v>45101</c:v>
                </c:pt>
                <c:pt idx="4219">
                  <c:v>44748</c:v>
                </c:pt>
                <c:pt idx="4220">
                  <c:v>45059</c:v>
                </c:pt>
                <c:pt idx="4221">
                  <c:v>45101</c:v>
                </c:pt>
                <c:pt idx="4222">
                  <c:v>45094</c:v>
                </c:pt>
                <c:pt idx="4223">
                  <c:v>44938</c:v>
                </c:pt>
                <c:pt idx="4224">
                  <c:v>45085</c:v>
                </c:pt>
                <c:pt idx="4225">
                  <c:v>45055</c:v>
                </c:pt>
                <c:pt idx="4226">
                  <c:v>44785</c:v>
                </c:pt>
                <c:pt idx="4227">
                  <c:v>44896</c:v>
                </c:pt>
                <c:pt idx="4228">
                  <c:v>44778</c:v>
                </c:pt>
                <c:pt idx="4229">
                  <c:v>44827</c:v>
                </c:pt>
                <c:pt idx="4230">
                  <c:v>44750</c:v>
                </c:pt>
                <c:pt idx="4231">
                  <c:v>44744</c:v>
                </c:pt>
                <c:pt idx="4232">
                  <c:v>44909</c:v>
                </c:pt>
                <c:pt idx="4233">
                  <c:v>45042</c:v>
                </c:pt>
                <c:pt idx="4234">
                  <c:v>44891</c:v>
                </c:pt>
                <c:pt idx="4235">
                  <c:v>44936</c:v>
                </c:pt>
                <c:pt idx="4236">
                  <c:v>44852</c:v>
                </c:pt>
                <c:pt idx="4237">
                  <c:v>45012</c:v>
                </c:pt>
                <c:pt idx="4238">
                  <c:v>44910</c:v>
                </c:pt>
                <c:pt idx="4239">
                  <c:v>44925</c:v>
                </c:pt>
                <c:pt idx="4240">
                  <c:v>44945</c:v>
                </c:pt>
                <c:pt idx="4241">
                  <c:v>44830</c:v>
                </c:pt>
                <c:pt idx="4242">
                  <c:v>44963</c:v>
                </c:pt>
                <c:pt idx="4243">
                  <c:v>44766</c:v>
                </c:pt>
                <c:pt idx="4244">
                  <c:v>44846</c:v>
                </c:pt>
                <c:pt idx="4245">
                  <c:v>44866</c:v>
                </c:pt>
                <c:pt idx="4246">
                  <c:v>44873</c:v>
                </c:pt>
                <c:pt idx="4247">
                  <c:v>44881</c:v>
                </c:pt>
                <c:pt idx="4248">
                  <c:v>44882</c:v>
                </c:pt>
                <c:pt idx="4249">
                  <c:v>44890</c:v>
                </c:pt>
                <c:pt idx="4250">
                  <c:v>44892</c:v>
                </c:pt>
                <c:pt idx="4251">
                  <c:v>44895</c:v>
                </c:pt>
                <c:pt idx="4252">
                  <c:v>44901</c:v>
                </c:pt>
                <c:pt idx="4253">
                  <c:v>44869</c:v>
                </c:pt>
                <c:pt idx="4254">
                  <c:v>44901</c:v>
                </c:pt>
                <c:pt idx="4255">
                  <c:v>44924</c:v>
                </c:pt>
                <c:pt idx="4256">
                  <c:v>45084</c:v>
                </c:pt>
                <c:pt idx="4257">
                  <c:v>44818</c:v>
                </c:pt>
                <c:pt idx="4258">
                  <c:v>44993</c:v>
                </c:pt>
                <c:pt idx="4259">
                  <c:v>44821</c:v>
                </c:pt>
                <c:pt idx="4260">
                  <c:v>45105</c:v>
                </c:pt>
                <c:pt idx="4261">
                  <c:v>44835</c:v>
                </c:pt>
                <c:pt idx="4262">
                  <c:v>44843</c:v>
                </c:pt>
                <c:pt idx="4263">
                  <c:v>44802</c:v>
                </c:pt>
                <c:pt idx="4264">
                  <c:v>44884</c:v>
                </c:pt>
                <c:pt idx="4265">
                  <c:v>44770</c:v>
                </c:pt>
                <c:pt idx="4266">
                  <c:v>44785</c:v>
                </c:pt>
                <c:pt idx="4267">
                  <c:v>44841</c:v>
                </c:pt>
                <c:pt idx="4268">
                  <c:v>44863</c:v>
                </c:pt>
                <c:pt idx="4269">
                  <c:v>44865</c:v>
                </c:pt>
                <c:pt idx="4270">
                  <c:v>44875</c:v>
                </c:pt>
                <c:pt idx="4271">
                  <c:v>44881</c:v>
                </c:pt>
                <c:pt idx="4272">
                  <c:v>44893</c:v>
                </c:pt>
                <c:pt idx="4273">
                  <c:v>44893</c:v>
                </c:pt>
                <c:pt idx="4274">
                  <c:v>44893</c:v>
                </c:pt>
                <c:pt idx="4275">
                  <c:v>45099</c:v>
                </c:pt>
                <c:pt idx="4276">
                  <c:v>44762</c:v>
                </c:pt>
                <c:pt idx="4277">
                  <c:v>44771</c:v>
                </c:pt>
                <c:pt idx="4278">
                  <c:v>44779</c:v>
                </c:pt>
                <c:pt idx="4279">
                  <c:v>44791</c:v>
                </c:pt>
                <c:pt idx="4280">
                  <c:v>44793</c:v>
                </c:pt>
                <c:pt idx="4281">
                  <c:v>44796</c:v>
                </c:pt>
                <c:pt idx="4282">
                  <c:v>44798</c:v>
                </c:pt>
                <c:pt idx="4283">
                  <c:v>44798</c:v>
                </c:pt>
                <c:pt idx="4284">
                  <c:v>44803</c:v>
                </c:pt>
                <c:pt idx="4285">
                  <c:v>44825</c:v>
                </c:pt>
                <c:pt idx="4286">
                  <c:v>44836</c:v>
                </c:pt>
                <c:pt idx="4287">
                  <c:v>44834</c:v>
                </c:pt>
                <c:pt idx="4288">
                  <c:v>44838</c:v>
                </c:pt>
                <c:pt idx="4289">
                  <c:v>44840</c:v>
                </c:pt>
                <c:pt idx="4290">
                  <c:v>44840</c:v>
                </c:pt>
                <c:pt idx="4291">
                  <c:v>44843</c:v>
                </c:pt>
                <c:pt idx="4292">
                  <c:v>44853</c:v>
                </c:pt>
                <c:pt idx="4293">
                  <c:v>44859</c:v>
                </c:pt>
                <c:pt idx="4294">
                  <c:v>44861</c:v>
                </c:pt>
                <c:pt idx="4295">
                  <c:v>44862</c:v>
                </c:pt>
                <c:pt idx="4296">
                  <c:v>44847</c:v>
                </c:pt>
                <c:pt idx="4297">
                  <c:v>44862</c:v>
                </c:pt>
                <c:pt idx="4298">
                  <c:v>44868</c:v>
                </c:pt>
                <c:pt idx="4299">
                  <c:v>44873</c:v>
                </c:pt>
                <c:pt idx="4300">
                  <c:v>44874</c:v>
                </c:pt>
                <c:pt idx="4301">
                  <c:v>44875</c:v>
                </c:pt>
                <c:pt idx="4302">
                  <c:v>44886</c:v>
                </c:pt>
                <c:pt idx="4303">
                  <c:v>44888</c:v>
                </c:pt>
                <c:pt idx="4304">
                  <c:v>44901</c:v>
                </c:pt>
                <c:pt idx="4305">
                  <c:v>44914</c:v>
                </c:pt>
                <c:pt idx="4306">
                  <c:v>44917</c:v>
                </c:pt>
                <c:pt idx="4307">
                  <c:v>44930</c:v>
                </c:pt>
                <c:pt idx="4308">
                  <c:v>44932</c:v>
                </c:pt>
                <c:pt idx="4309">
                  <c:v>44949</c:v>
                </c:pt>
                <c:pt idx="4310">
                  <c:v>44947</c:v>
                </c:pt>
                <c:pt idx="4311">
                  <c:v>44950</c:v>
                </c:pt>
                <c:pt idx="4312">
                  <c:v>44963</c:v>
                </c:pt>
                <c:pt idx="4313">
                  <c:v>44970</c:v>
                </c:pt>
                <c:pt idx="4314">
                  <c:v>44971</c:v>
                </c:pt>
                <c:pt idx="4315">
                  <c:v>44971</c:v>
                </c:pt>
                <c:pt idx="4316">
                  <c:v>44973</c:v>
                </c:pt>
                <c:pt idx="4317">
                  <c:v>44992</c:v>
                </c:pt>
                <c:pt idx="4318">
                  <c:v>44999</c:v>
                </c:pt>
                <c:pt idx="4319">
                  <c:v>45011</c:v>
                </c:pt>
                <c:pt idx="4320">
                  <c:v>45014</c:v>
                </c:pt>
                <c:pt idx="4321">
                  <c:v>45021</c:v>
                </c:pt>
                <c:pt idx="4322">
                  <c:v>45025</c:v>
                </c:pt>
                <c:pt idx="4323">
                  <c:v>45030</c:v>
                </c:pt>
                <c:pt idx="4324">
                  <c:v>45055</c:v>
                </c:pt>
                <c:pt idx="4325">
                  <c:v>45077</c:v>
                </c:pt>
                <c:pt idx="4326">
                  <c:v>45075</c:v>
                </c:pt>
                <c:pt idx="4327">
                  <c:v>45087</c:v>
                </c:pt>
                <c:pt idx="4328">
                  <c:v>45095</c:v>
                </c:pt>
                <c:pt idx="4329">
                  <c:v>45099</c:v>
                </c:pt>
                <c:pt idx="4330">
                  <c:v>45099</c:v>
                </c:pt>
                <c:pt idx="4331">
                  <c:v>45100</c:v>
                </c:pt>
                <c:pt idx="4332">
                  <c:v>44810</c:v>
                </c:pt>
                <c:pt idx="4333">
                  <c:v>44909</c:v>
                </c:pt>
                <c:pt idx="4334">
                  <c:v>45105</c:v>
                </c:pt>
                <c:pt idx="4335">
                  <c:v>44824</c:v>
                </c:pt>
                <c:pt idx="4336">
                  <c:v>44901</c:v>
                </c:pt>
                <c:pt idx="4337">
                  <c:v>44845</c:v>
                </c:pt>
                <c:pt idx="4338">
                  <c:v>44837</c:v>
                </c:pt>
                <c:pt idx="4339">
                  <c:v>44992</c:v>
                </c:pt>
                <c:pt idx="4340">
                  <c:v>44953</c:v>
                </c:pt>
                <c:pt idx="4341">
                  <c:v>44898</c:v>
                </c:pt>
                <c:pt idx="4342">
                  <c:v>44858</c:v>
                </c:pt>
                <c:pt idx="4343">
                  <c:v>44942</c:v>
                </c:pt>
                <c:pt idx="4344">
                  <c:v>44959</c:v>
                </c:pt>
                <c:pt idx="4345">
                  <c:v>44975</c:v>
                </c:pt>
                <c:pt idx="4346">
                  <c:v>45008</c:v>
                </c:pt>
                <c:pt idx="4347">
                  <c:v>45048</c:v>
                </c:pt>
                <c:pt idx="4348">
                  <c:v>44833</c:v>
                </c:pt>
                <c:pt idx="4349">
                  <c:v>44882</c:v>
                </c:pt>
                <c:pt idx="4350">
                  <c:v>45062</c:v>
                </c:pt>
                <c:pt idx="4351">
                  <c:v>45054</c:v>
                </c:pt>
                <c:pt idx="4352">
                  <c:v>44770</c:v>
                </c:pt>
                <c:pt idx="4353">
                  <c:v>44964</c:v>
                </c:pt>
                <c:pt idx="4354">
                  <c:v>45021</c:v>
                </c:pt>
                <c:pt idx="4355">
                  <c:v>45091</c:v>
                </c:pt>
                <c:pt idx="4356">
                  <c:v>44959</c:v>
                </c:pt>
                <c:pt idx="4357">
                  <c:v>44907</c:v>
                </c:pt>
                <c:pt idx="4358">
                  <c:v>44807</c:v>
                </c:pt>
                <c:pt idx="4359">
                  <c:v>45050</c:v>
                </c:pt>
                <c:pt idx="4360">
                  <c:v>45011</c:v>
                </c:pt>
                <c:pt idx="4361">
                  <c:v>44806</c:v>
                </c:pt>
                <c:pt idx="4362">
                  <c:v>44947</c:v>
                </c:pt>
                <c:pt idx="4363">
                  <c:v>44916</c:v>
                </c:pt>
                <c:pt idx="4364">
                  <c:v>44848</c:v>
                </c:pt>
                <c:pt idx="4365">
                  <c:v>44872</c:v>
                </c:pt>
                <c:pt idx="4366">
                  <c:v>45046</c:v>
                </c:pt>
                <c:pt idx="4367">
                  <c:v>44789</c:v>
                </c:pt>
                <c:pt idx="4368">
                  <c:v>45034</c:v>
                </c:pt>
                <c:pt idx="4369">
                  <c:v>45062</c:v>
                </c:pt>
                <c:pt idx="4370">
                  <c:v>44775</c:v>
                </c:pt>
                <c:pt idx="4371">
                  <c:v>45060</c:v>
                </c:pt>
                <c:pt idx="4372">
                  <c:v>45002</c:v>
                </c:pt>
                <c:pt idx="4373">
                  <c:v>44799</c:v>
                </c:pt>
                <c:pt idx="4374">
                  <c:v>45071</c:v>
                </c:pt>
                <c:pt idx="4375">
                  <c:v>45079</c:v>
                </c:pt>
                <c:pt idx="4376">
                  <c:v>44838</c:v>
                </c:pt>
                <c:pt idx="4377">
                  <c:v>45083</c:v>
                </c:pt>
                <c:pt idx="4378">
                  <c:v>44836</c:v>
                </c:pt>
                <c:pt idx="4379">
                  <c:v>44841</c:v>
                </c:pt>
                <c:pt idx="4380">
                  <c:v>44751</c:v>
                </c:pt>
                <c:pt idx="4381">
                  <c:v>45059</c:v>
                </c:pt>
                <c:pt idx="4382">
                  <c:v>45040</c:v>
                </c:pt>
                <c:pt idx="4383">
                  <c:v>44827</c:v>
                </c:pt>
                <c:pt idx="4384">
                  <c:v>44830</c:v>
                </c:pt>
                <c:pt idx="4385">
                  <c:v>45093</c:v>
                </c:pt>
                <c:pt idx="4386">
                  <c:v>44873</c:v>
                </c:pt>
                <c:pt idx="4387">
                  <c:v>44964</c:v>
                </c:pt>
                <c:pt idx="4388">
                  <c:v>45044</c:v>
                </c:pt>
                <c:pt idx="4389">
                  <c:v>45093</c:v>
                </c:pt>
                <c:pt idx="4390">
                  <c:v>44992</c:v>
                </c:pt>
                <c:pt idx="4391">
                  <c:v>44882</c:v>
                </c:pt>
                <c:pt idx="4392">
                  <c:v>44931</c:v>
                </c:pt>
                <c:pt idx="4393">
                  <c:v>45085</c:v>
                </c:pt>
                <c:pt idx="4394">
                  <c:v>45055</c:v>
                </c:pt>
                <c:pt idx="4395">
                  <c:v>44784</c:v>
                </c:pt>
                <c:pt idx="4396">
                  <c:v>44762</c:v>
                </c:pt>
                <c:pt idx="4397">
                  <c:v>44934</c:v>
                </c:pt>
                <c:pt idx="4398">
                  <c:v>45004</c:v>
                </c:pt>
                <c:pt idx="4399">
                  <c:v>45026</c:v>
                </c:pt>
                <c:pt idx="4400">
                  <c:v>44946</c:v>
                </c:pt>
                <c:pt idx="4401">
                  <c:v>45010</c:v>
                </c:pt>
                <c:pt idx="4402">
                  <c:v>44989</c:v>
                </c:pt>
                <c:pt idx="4403">
                  <c:v>44749</c:v>
                </c:pt>
                <c:pt idx="4404">
                  <c:v>44903</c:v>
                </c:pt>
                <c:pt idx="4405">
                  <c:v>44882</c:v>
                </c:pt>
                <c:pt idx="4406">
                  <c:v>45038</c:v>
                </c:pt>
                <c:pt idx="4407">
                  <c:v>44756</c:v>
                </c:pt>
                <c:pt idx="4408">
                  <c:v>44819</c:v>
                </c:pt>
                <c:pt idx="4409">
                  <c:v>44875</c:v>
                </c:pt>
                <c:pt idx="4410">
                  <c:v>45051</c:v>
                </c:pt>
                <c:pt idx="4411">
                  <c:v>44910</c:v>
                </c:pt>
                <c:pt idx="4412">
                  <c:v>45007</c:v>
                </c:pt>
                <c:pt idx="4413">
                  <c:v>45103</c:v>
                </c:pt>
                <c:pt idx="4414">
                  <c:v>44903</c:v>
                </c:pt>
                <c:pt idx="4415">
                  <c:v>44931</c:v>
                </c:pt>
                <c:pt idx="4416">
                  <c:v>45036</c:v>
                </c:pt>
                <c:pt idx="4417">
                  <c:v>45021</c:v>
                </c:pt>
                <c:pt idx="4418">
                  <c:v>44846</c:v>
                </c:pt>
                <c:pt idx="4419">
                  <c:v>45058</c:v>
                </c:pt>
                <c:pt idx="4420">
                  <c:v>44793</c:v>
                </c:pt>
                <c:pt idx="4421">
                  <c:v>44970</c:v>
                </c:pt>
                <c:pt idx="4422">
                  <c:v>44848</c:v>
                </c:pt>
                <c:pt idx="4423">
                  <c:v>44980</c:v>
                </c:pt>
                <c:pt idx="4424">
                  <c:v>45073</c:v>
                </c:pt>
                <c:pt idx="4425">
                  <c:v>44981</c:v>
                </c:pt>
                <c:pt idx="4426">
                  <c:v>44799</c:v>
                </c:pt>
                <c:pt idx="4427">
                  <c:v>44928</c:v>
                </c:pt>
                <c:pt idx="4428">
                  <c:v>44855</c:v>
                </c:pt>
                <c:pt idx="4429">
                  <c:v>44862</c:v>
                </c:pt>
                <c:pt idx="4430">
                  <c:v>44860</c:v>
                </c:pt>
                <c:pt idx="4431">
                  <c:v>44813</c:v>
                </c:pt>
                <c:pt idx="4432">
                  <c:v>45056</c:v>
                </c:pt>
                <c:pt idx="4433">
                  <c:v>44880</c:v>
                </c:pt>
                <c:pt idx="4434">
                  <c:v>44936</c:v>
                </c:pt>
                <c:pt idx="4435">
                  <c:v>44893</c:v>
                </c:pt>
                <c:pt idx="4436">
                  <c:v>45090</c:v>
                </c:pt>
                <c:pt idx="4437">
                  <c:v>44911</c:v>
                </c:pt>
                <c:pt idx="4438">
                  <c:v>44793</c:v>
                </c:pt>
                <c:pt idx="4439">
                  <c:v>44811</c:v>
                </c:pt>
                <c:pt idx="4440">
                  <c:v>44827</c:v>
                </c:pt>
                <c:pt idx="4441">
                  <c:v>44901</c:v>
                </c:pt>
                <c:pt idx="4442">
                  <c:v>44913</c:v>
                </c:pt>
                <c:pt idx="4443">
                  <c:v>44979</c:v>
                </c:pt>
                <c:pt idx="4444">
                  <c:v>44998</c:v>
                </c:pt>
                <c:pt idx="4445">
                  <c:v>45010</c:v>
                </c:pt>
                <c:pt idx="4446">
                  <c:v>45012</c:v>
                </c:pt>
                <c:pt idx="4447">
                  <c:v>45002</c:v>
                </c:pt>
                <c:pt idx="4448">
                  <c:v>45030</c:v>
                </c:pt>
                <c:pt idx="4449">
                  <c:v>45068</c:v>
                </c:pt>
                <c:pt idx="4450">
                  <c:v>45099</c:v>
                </c:pt>
                <c:pt idx="4451">
                  <c:v>45103</c:v>
                </c:pt>
                <c:pt idx="4452">
                  <c:v>45098</c:v>
                </c:pt>
                <c:pt idx="4453">
                  <c:v>44744</c:v>
                </c:pt>
                <c:pt idx="4454">
                  <c:v>44751</c:v>
                </c:pt>
                <c:pt idx="4455">
                  <c:v>44750</c:v>
                </c:pt>
                <c:pt idx="4456">
                  <c:v>44753</c:v>
                </c:pt>
                <c:pt idx="4457">
                  <c:v>44750</c:v>
                </c:pt>
                <c:pt idx="4458">
                  <c:v>44765</c:v>
                </c:pt>
                <c:pt idx="4459">
                  <c:v>44767</c:v>
                </c:pt>
                <c:pt idx="4460">
                  <c:v>44771</c:v>
                </c:pt>
                <c:pt idx="4461">
                  <c:v>44772</c:v>
                </c:pt>
                <c:pt idx="4462">
                  <c:v>44779</c:v>
                </c:pt>
                <c:pt idx="4463">
                  <c:v>44780</c:v>
                </c:pt>
                <c:pt idx="4464">
                  <c:v>44777</c:v>
                </c:pt>
                <c:pt idx="4465">
                  <c:v>44786</c:v>
                </c:pt>
                <c:pt idx="4466">
                  <c:v>44790</c:v>
                </c:pt>
                <c:pt idx="4467">
                  <c:v>44792</c:v>
                </c:pt>
                <c:pt idx="4468">
                  <c:v>44797</c:v>
                </c:pt>
                <c:pt idx="4469">
                  <c:v>44799</c:v>
                </c:pt>
                <c:pt idx="4470">
                  <c:v>44802</c:v>
                </c:pt>
                <c:pt idx="4471">
                  <c:v>44804</c:v>
                </c:pt>
                <c:pt idx="4472">
                  <c:v>44809</c:v>
                </c:pt>
                <c:pt idx="4473">
                  <c:v>44809</c:v>
                </c:pt>
                <c:pt idx="4474">
                  <c:v>44804</c:v>
                </c:pt>
                <c:pt idx="4475">
                  <c:v>44811</c:v>
                </c:pt>
                <c:pt idx="4476">
                  <c:v>44825</c:v>
                </c:pt>
                <c:pt idx="4477">
                  <c:v>44829</c:v>
                </c:pt>
                <c:pt idx="4478">
                  <c:v>44831</c:v>
                </c:pt>
                <c:pt idx="4479">
                  <c:v>44831</c:v>
                </c:pt>
                <c:pt idx="4480">
                  <c:v>44835</c:v>
                </c:pt>
                <c:pt idx="4481">
                  <c:v>44835</c:v>
                </c:pt>
                <c:pt idx="4482">
                  <c:v>44837</c:v>
                </c:pt>
                <c:pt idx="4483">
                  <c:v>44837</c:v>
                </c:pt>
                <c:pt idx="4484">
                  <c:v>44837</c:v>
                </c:pt>
                <c:pt idx="4485">
                  <c:v>44846</c:v>
                </c:pt>
                <c:pt idx="4486">
                  <c:v>44817</c:v>
                </c:pt>
                <c:pt idx="4487">
                  <c:v>44847</c:v>
                </c:pt>
                <c:pt idx="4488">
                  <c:v>44852</c:v>
                </c:pt>
                <c:pt idx="4489">
                  <c:v>44853</c:v>
                </c:pt>
                <c:pt idx="4490">
                  <c:v>44854</c:v>
                </c:pt>
                <c:pt idx="4491">
                  <c:v>44858</c:v>
                </c:pt>
                <c:pt idx="4492">
                  <c:v>44860</c:v>
                </c:pt>
                <c:pt idx="4493">
                  <c:v>44863</c:v>
                </c:pt>
                <c:pt idx="4494">
                  <c:v>44866</c:v>
                </c:pt>
                <c:pt idx="4495">
                  <c:v>44869</c:v>
                </c:pt>
                <c:pt idx="4496">
                  <c:v>44866</c:v>
                </c:pt>
                <c:pt idx="4497">
                  <c:v>44873</c:v>
                </c:pt>
                <c:pt idx="4498">
                  <c:v>44881</c:v>
                </c:pt>
                <c:pt idx="4499">
                  <c:v>44887</c:v>
                </c:pt>
                <c:pt idx="4500">
                  <c:v>44889</c:v>
                </c:pt>
                <c:pt idx="4501">
                  <c:v>44884</c:v>
                </c:pt>
                <c:pt idx="4502">
                  <c:v>44889</c:v>
                </c:pt>
                <c:pt idx="4503">
                  <c:v>44893</c:v>
                </c:pt>
                <c:pt idx="4504">
                  <c:v>44893</c:v>
                </c:pt>
                <c:pt idx="4505">
                  <c:v>44896</c:v>
                </c:pt>
                <c:pt idx="4506">
                  <c:v>44900</c:v>
                </c:pt>
                <c:pt idx="4507">
                  <c:v>44902</c:v>
                </c:pt>
                <c:pt idx="4508">
                  <c:v>44907</c:v>
                </c:pt>
                <c:pt idx="4509">
                  <c:v>44907</c:v>
                </c:pt>
                <c:pt idx="4510">
                  <c:v>44908</c:v>
                </c:pt>
                <c:pt idx="4511">
                  <c:v>44919</c:v>
                </c:pt>
                <c:pt idx="4512">
                  <c:v>44924</c:v>
                </c:pt>
                <c:pt idx="4513">
                  <c:v>44925</c:v>
                </c:pt>
                <c:pt idx="4514">
                  <c:v>44937</c:v>
                </c:pt>
                <c:pt idx="4515">
                  <c:v>44943</c:v>
                </c:pt>
                <c:pt idx="4516">
                  <c:v>44944</c:v>
                </c:pt>
                <c:pt idx="4517">
                  <c:v>44961</c:v>
                </c:pt>
                <c:pt idx="4518">
                  <c:v>44960</c:v>
                </c:pt>
                <c:pt idx="4519">
                  <c:v>44965</c:v>
                </c:pt>
                <c:pt idx="4520">
                  <c:v>44970</c:v>
                </c:pt>
                <c:pt idx="4521">
                  <c:v>44971</c:v>
                </c:pt>
                <c:pt idx="4522">
                  <c:v>44974</c:v>
                </c:pt>
                <c:pt idx="4523">
                  <c:v>44977</c:v>
                </c:pt>
                <c:pt idx="4524">
                  <c:v>44985</c:v>
                </c:pt>
                <c:pt idx="4525">
                  <c:v>44990</c:v>
                </c:pt>
                <c:pt idx="4526">
                  <c:v>44988</c:v>
                </c:pt>
                <c:pt idx="4527">
                  <c:v>45003</c:v>
                </c:pt>
                <c:pt idx="4528">
                  <c:v>45012</c:v>
                </c:pt>
                <c:pt idx="4529">
                  <c:v>45013</c:v>
                </c:pt>
                <c:pt idx="4530">
                  <c:v>45028</c:v>
                </c:pt>
                <c:pt idx="4531">
                  <c:v>45032</c:v>
                </c:pt>
                <c:pt idx="4532">
                  <c:v>45033</c:v>
                </c:pt>
                <c:pt idx="4533">
                  <c:v>45037</c:v>
                </c:pt>
                <c:pt idx="4534">
                  <c:v>45039</c:v>
                </c:pt>
                <c:pt idx="4535">
                  <c:v>45043</c:v>
                </c:pt>
                <c:pt idx="4536">
                  <c:v>45043</c:v>
                </c:pt>
                <c:pt idx="4537">
                  <c:v>45043</c:v>
                </c:pt>
                <c:pt idx="4538">
                  <c:v>45044</c:v>
                </c:pt>
                <c:pt idx="4539">
                  <c:v>45044</c:v>
                </c:pt>
                <c:pt idx="4540">
                  <c:v>45044</c:v>
                </c:pt>
                <c:pt idx="4541">
                  <c:v>45057</c:v>
                </c:pt>
                <c:pt idx="4542">
                  <c:v>45057</c:v>
                </c:pt>
                <c:pt idx="4543">
                  <c:v>45066</c:v>
                </c:pt>
                <c:pt idx="4544">
                  <c:v>45075</c:v>
                </c:pt>
                <c:pt idx="4545">
                  <c:v>45079</c:v>
                </c:pt>
                <c:pt idx="4546">
                  <c:v>45084</c:v>
                </c:pt>
                <c:pt idx="4547">
                  <c:v>45084</c:v>
                </c:pt>
                <c:pt idx="4548">
                  <c:v>45104</c:v>
                </c:pt>
                <c:pt idx="4549">
                  <c:v>45101</c:v>
                </c:pt>
                <c:pt idx="4550">
                  <c:v>44907</c:v>
                </c:pt>
                <c:pt idx="4551">
                  <c:v>44879</c:v>
                </c:pt>
                <c:pt idx="4552">
                  <c:v>44836</c:v>
                </c:pt>
                <c:pt idx="4553">
                  <c:v>44944</c:v>
                </c:pt>
                <c:pt idx="4554">
                  <c:v>44943</c:v>
                </c:pt>
                <c:pt idx="4555">
                  <c:v>44963</c:v>
                </c:pt>
                <c:pt idx="4556">
                  <c:v>44851</c:v>
                </c:pt>
                <c:pt idx="4557">
                  <c:v>44765</c:v>
                </c:pt>
                <c:pt idx="4558">
                  <c:v>44995</c:v>
                </c:pt>
                <c:pt idx="4559">
                  <c:v>44769</c:v>
                </c:pt>
                <c:pt idx="4560">
                  <c:v>45019</c:v>
                </c:pt>
                <c:pt idx="4561">
                  <c:v>44837</c:v>
                </c:pt>
                <c:pt idx="4562">
                  <c:v>45104</c:v>
                </c:pt>
                <c:pt idx="4563">
                  <c:v>44915</c:v>
                </c:pt>
                <c:pt idx="4564">
                  <c:v>44865</c:v>
                </c:pt>
                <c:pt idx="4565">
                  <c:v>44909</c:v>
                </c:pt>
                <c:pt idx="4566">
                  <c:v>45055</c:v>
                </c:pt>
                <c:pt idx="4567">
                  <c:v>44999</c:v>
                </c:pt>
                <c:pt idx="4568">
                  <c:v>45031</c:v>
                </c:pt>
                <c:pt idx="4569">
                  <c:v>44937</c:v>
                </c:pt>
                <c:pt idx="4570">
                  <c:v>44830</c:v>
                </c:pt>
                <c:pt idx="4571">
                  <c:v>44868</c:v>
                </c:pt>
                <c:pt idx="4572">
                  <c:v>45003</c:v>
                </c:pt>
                <c:pt idx="4573">
                  <c:v>45097</c:v>
                </c:pt>
                <c:pt idx="4574">
                  <c:v>44747</c:v>
                </c:pt>
                <c:pt idx="4575">
                  <c:v>44759</c:v>
                </c:pt>
                <c:pt idx="4576">
                  <c:v>44765</c:v>
                </c:pt>
                <c:pt idx="4577">
                  <c:v>44781</c:v>
                </c:pt>
                <c:pt idx="4578">
                  <c:v>44783</c:v>
                </c:pt>
                <c:pt idx="4579">
                  <c:v>44799</c:v>
                </c:pt>
                <c:pt idx="4580">
                  <c:v>44847</c:v>
                </c:pt>
                <c:pt idx="4581">
                  <c:v>44971</c:v>
                </c:pt>
                <c:pt idx="4582">
                  <c:v>44985</c:v>
                </c:pt>
                <c:pt idx="4583">
                  <c:v>45003</c:v>
                </c:pt>
                <c:pt idx="4584">
                  <c:v>45033</c:v>
                </c:pt>
                <c:pt idx="4585">
                  <c:v>45076</c:v>
                </c:pt>
                <c:pt idx="4586">
                  <c:v>45076</c:v>
                </c:pt>
                <c:pt idx="4587">
                  <c:v>44953</c:v>
                </c:pt>
                <c:pt idx="4588">
                  <c:v>45071</c:v>
                </c:pt>
                <c:pt idx="4589">
                  <c:v>45049</c:v>
                </c:pt>
                <c:pt idx="4590">
                  <c:v>44985</c:v>
                </c:pt>
                <c:pt idx="4591">
                  <c:v>45018</c:v>
                </c:pt>
                <c:pt idx="4592">
                  <c:v>44964</c:v>
                </c:pt>
                <c:pt idx="4593">
                  <c:v>44908</c:v>
                </c:pt>
                <c:pt idx="4594">
                  <c:v>44987</c:v>
                </c:pt>
                <c:pt idx="4595">
                  <c:v>44999</c:v>
                </c:pt>
                <c:pt idx="4596">
                  <c:v>45086</c:v>
                </c:pt>
                <c:pt idx="4597">
                  <c:v>44848</c:v>
                </c:pt>
                <c:pt idx="4598">
                  <c:v>44811</c:v>
                </c:pt>
                <c:pt idx="4599">
                  <c:v>45028</c:v>
                </c:pt>
                <c:pt idx="4600">
                  <c:v>44918</c:v>
                </c:pt>
                <c:pt idx="4601">
                  <c:v>44891</c:v>
                </c:pt>
                <c:pt idx="4602">
                  <c:v>45083</c:v>
                </c:pt>
                <c:pt idx="4603">
                  <c:v>44780</c:v>
                </c:pt>
                <c:pt idx="4604">
                  <c:v>44827</c:v>
                </c:pt>
                <c:pt idx="4605">
                  <c:v>45080</c:v>
                </c:pt>
                <c:pt idx="4606">
                  <c:v>45068</c:v>
                </c:pt>
                <c:pt idx="4607">
                  <c:v>45060</c:v>
                </c:pt>
                <c:pt idx="4608">
                  <c:v>45085</c:v>
                </c:pt>
                <c:pt idx="4609">
                  <c:v>45019</c:v>
                </c:pt>
                <c:pt idx="4610">
                  <c:v>44841</c:v>
                </c:pt>
                <c:pt idx="4611">
                  <c:v>44818</c:v>
                </c:pt>
                <c:pt idx="4612">
                  <c:v>44886</c:v>
                </c:pt>
                <c:pt idx="4613">
                  <c:v>45077</c:v>
                </c:pt>
                <c:pt idx="4614">
                  <c:v>45057</c:v>
                </c:pt>
                <c:pt idx="4615">
                  <c:v>45085</c:v>
                </c:pt>
                <c:pt idx="4616">
                  <c:v>44884</c:v>
                </c:pt>
                <c:pt idx="4617">
                  <c:v>44745</c:v>
                </c:pt>
                <c:pt idx="4618">
                  <c:v>45016</c:v>
                </c:pt>
                <c:pt idx="4619">
                  <c:v>45105</c:v>
                </c:pt>
                <c:pt idx="4620">
                  <c:v>45081</c:v>
                </c:pt>
                <c:pt idx="4621">
                  <c:v>44980</c:v>
                </c:pt>
                <c:pt idx="4622">
                  <c:v>44996</c:v>
                </c:pt>
                <c:pt idx="4623">
                  <c:v>44949</c:v>
                </c:pt>
                <c:pt idx="4624">
                  <c:v>44914</c:v>
                </c:pt>
                <c:pt idx="4625">
                  <c:v>45021</c:v>
                </c:pt>
                <c:pt idx="4626">
                  <c:v>44819</c:v>
                </c:pt>
                <c:pt idx="4627">
                  <c:v>44817</c:v>
                </c:pt>
                <c:pt idx="4628">
                  <c:v>44762</c:v>
                </c:pt>
                <c:pt idx="4629">
                  <c:v>44891</c:v>
                </c:pt>
                <c:pt idx="4630">
                  <c:v>45028</c:v>
                </c:pt>
                <c:pt idx="4631">
                  <c:v>45016</c:v>
                </c:pt>
                <c:pt idx="4632">
                  <c:v>45101</c:v>
                </c:pt>
                <c:pt idx="4633">
                  <c:v>45048</c:v>
                </c:pt>
                <c:pt idx="4634">
                  <c:v>44986</c:v>
                </c:pt>
                <c:pt idx="4635">
                  <c:v>44872</c:v>
                </c:pt>
                <c:pt idx="4636">
                  <c:v>44972</c:v>
                </c:pt>
                <c:pt idx="4637">
                  <c:v>44883</c:v>
                </c:pt>
                <c:pt idx="4638">
                  <c:v>45061</c:v>
                </c:pt>
                <c:pt idx="4639">
                  <c:v>45073</c:v>
                </c:pt>
                <c:pt idx="4640">
                  <c:v>45098</c:v>
                </c:pt>
                <c:pt idx="4641">
                  <c:v>44840</c:v>
                </c:pt>
                <c:pt idx="4642">
                  <c:v>44901</c:v>
                </c:pt>
                <c:pt idx="4643">
                  <c:v>45006</c:v>
                </c:pt>
                <c:pt idx="4644">
                  <c:v>44838</c:v>
                </c:pt>
                <c:pt idx="4645">
                  <c:v>44886</c:v>
                </c:pt>
                <c:pt idx="4646">
                  <c:v>44810</c:v>
                </c:pt>
                <c:pt idx="4647">
                  <c:v>44793</c:v>
                </c:pt>
                <c:pt idx="4648">
                  <c:v>44837</c:v>
                </c:pt>
                <c:pt idx="4649">
                  <c:v>44834</c:v>
                </c:pt>
                <c:pt idx="4650">
                  <c:v>44950</c:v>
                </c:pt>
                <c:pt idx="4651">
                  <c:v>44883</c:v>
                </c:pt>
                <c:pt idx="4652">
                  <c:v>44985</c:v>
                </c:pt>
                <c:pt idx="4653">
                  <c:v>45020</c:v>
                </c:pt>
                <c:pt idx="4654">
                  <c:v>45036</c:v>
                </c:pt>
                <c:pt idx="4655">
                  <c:v>44751</c:v>
                </c:pt>
                <c:pt idx="4656">
                  <c:v>44756</c:v>
                </c:pt>
                <c:pt idx="4657">
                  <c:v>44757</c:v>
                </c:pt>
                <c:pt idx="4658">
                  <c:v>44779</c:v>
                </c:pt>
                <c:pt idx="4659">
                  <c:v>44784</c:v>
                </c:pt>
                <c:pt idx="4660">
                  <c:v>44784</c:v>
                </c:pt>
                <c:pt idx="4661">
                  <c:v>44789</c:v>
                </c:pt>
                <c:pt idx="4662">
                  <c:v>44795</c:v>
                </c:pt>
                <c:pt idx="4663">
                  <c:v>44797</c:v>
                </c:pt>
                <c:pt idx="4664">
                  <c:v>44818</c:v>
                </c:pt>
                <c:pt idx="4665">
                  <c:v>44810</c:v>
                </c:pt>
                <c:pt idx="4666">
                  <c:v>44834</c:v>
                </c:pt>
                <c:pt idx="4667">
                  <c:v>44826</c:v>
                </c:pt>
                <c:pt idx="4668">
                  <c:v>44806</c:v>
                </c:pt>
                <c:pt idx="4669">
                  <c:v>44845</c:v>
                </c:pt>
                <c:pt idx="4670">
                  <c:v>44865</c:v>
                </c:pt>
                <c:pt idx="4671">
                  <c:v>44874</c:v>
                </c:pt>
                <c:pt idx="4672">
                  <c:v>44887</c:v>
                </c:pt>
                <c:pt idx="4673">
                  <c:v>44888</c:v>
                </c:pt>
                <c:pt idx="4674">
                  <c:v>44898</c:v>
                </c:pt>
                <c:pt idx="4675">
                  <c:v>44900</c:v>
                </c:pt>
                <c:pt idx="4676">
                  <c:v>44903</c:v>
                </c:pt>
                <c:pt idx="4677">
                  <c:v>44900</c:v>
                </c:pt>
                <c:pt idx="4678">
                  <c:v>44909</c:v>
                </c:pt>
                <c:pt idx="4679">
                  <c:v>44953</c:v>
                </c:pt>
                <c:pt idx="4680">
                  <c:v>44954</c:v>
                </c:pt>
                <c:pt idx="4681">
                  <c:v>44938</c:v>
                </c:pt>
                <c:pt idx="4682">
                  <c:v>44966</c:v>
                </c:pt>
                <c:pt idx="4683">
                  <c:v>44938</c:v>
                </c:pt>
                <c:pt idx="4684">
                  <c:v>45010</c:v>
                </c:pt>
                <c:pt idx="4685">
                  <c:v>45035</c:v>
                </c:pt>
                <c:pt idx="4686">
                  <c:v>45055</c:v>
                </c:pt>
                <c:pt idx="4687">
                  <c:v>45090</c:v>
                </c:pt>
                <c:pt idx="4688">
                  <c:v>45090</c:v>
                </c:pt>
                <c:pt idx="4689">
                  <c:v>45093</c:v>
                </c:pt>
                <c:pt idx="4690">
                  <c:v>45092</c:v>
                </c:pt>
                <c:pt idx="4691">
                  <c:v>45089</c:v>
                </c:pt>
                <c:pt idx="4692">
                  <c:v>44754</c:v>
                </c:pt>
                <c:pt idx="4693">
                  <c:v>44795</c:v>
                </c:pt>
                <c:pt idx="4694">
                  <c:v>44825</c:v>
                </c:pt>
                <c:pt idx="4695">
                  <c:v>45044</c:v>
                </c:pt>
                <c:pt idx="4696">
                  <c:v>45071</c:v>
                </c:pt>
                <c:pt idx="4697">
                  <c:v>44865</c:v>
                </c:pt>
                <c:pt idx="4698">
                  <c:v>45033</c:v>
                </c:pt>
                <c:pt idx="4699">
                  <c:v>44980</c:v>
                </c:pt>
                <c:pt idx="4700">
                  <c:v>44908</c:v>
                </c:pt>
                <c:pt idx="4701">
                  <c:v>45056</c:v>
                </c:pt>
                <c:pt idx="4702">
                  <c:v>44958</c:v>
                </c:pt>
                <c:pt idx="4703">
                  <c:v>44840</c:v>
                </c:pt>
                <c:pt idx="4704">
                  <c:v>44827</c:v>
                </c:pt>
                <c:pt idx="4705">
                  <c:v>45044</c:v>
                </c:pt>
                <c:pt idx="4706">
                  <c:v>44869</c:v>
                </c:pt>
                <c:pt idx="4707">
                  <c:v>44849</c:v>
                </c:pt>
                <c:pt idx="4708">
                  <c:v>44931</c:v>
                </c:pt>
                <c:pt idx="4709">
                  <c:v>45069</c:v>
                </c:pt>
                <c:pt idx="4710">
                  <c:v>45090</c:v>
                </c:pt>
                <c:pt idx="4711">
                  <c:v>44840</c:v>
                </c:pt>
                <c:pt idx="4712">
                  <c:v>45073</c:v>
                </c:pt>
                <c:pt idx="4713">
                  <c:v>44778</c:v>
                </c:pt>
                <c:pt idx="4714">
                  <c:v>44766</c:v>
                </c:pt>
                <c:pt idx="4715">
                  <c:v>44842</c:v>
                </c:pt>
                <c:pt idx="4716">
                  <c:v>44792</c:v>
                </c:pt>
                <c:pt idx="4717">
                  <c:v>45028</c:v>
                </c:pt>
                <c:pt idx="4718">
                  <c:v>44796</c:v>
                </c:pt>
                <c:pt idx="4719">
                  <c:v>44786</c:v>
                </c:pt>
                <c:pt idx="4720">
                  <c:v>44910</c:v>
                </c:pt>
                <c:pt idx="4721">
                  <c:v>44763</c:v>
                </c:pt>
                <c:pt idx="4722">
                  <c:v>44843</c:v>
                </c:pt>
                <c:pt idx="4723">
                  <c:v>44813</c:v>
                </c:pt>
                <c:pt idx="4724">
                  <c:v>44981</c:v>
                </c:pt>
                <c:pt idx="4725">
                  <c:v>44903</c:v>
                </c:pt>
                <c:pt idx="4726">
                  <c:v>44917</c:v>
                </c:pt>
                <c:pt idx="4727">
                  <c:v>44982</c:v>
                </c:pt>
                <c:pt idx="4728">
                  <c:v>44835</c:v>
                </c:pt>
                <c:pt idx="4729">
                  <c:v>44811</c:v>
                </c:pt>
                <c:pt idx="4730">
                  <c:v>44910</c:v>
                </c:pt>
                <c:pt idx="4731">
                  <c:v>45012</c:v>
                </c:pt>
                <c:pt idx="4732">
                  <c:v>44853</c:v>
                </c:pt>
                <c:pt idx="4733">
                  <c:v>45044</c:v>
                </c:pt>
                <c:pt idx="4734">
                  <c:v>45075</c:v>
                </c:pt>
                <c:pt idx="4735">
                  <c:v>45039</c:v>
                </c:pt>
                <c:pt idx="4736">
                  <c:v>44981</c:v>
                </c:pt>
                <c:pt idx="4737">
                  <c:v>44987</c:v>
                </c:pt>
                <c:pt idx="4738">
                  <c:v>44910</c:v>
                </c:pt>
                <c:pt idx="4739">
                  <c:v>45094</c:v>
                </c:pt>
                <c:pt idx="4740">
                  <c:v>44976</c:v>
                </c:pt>
                <c:pt idx="4741">
                  <c:v>44977</c:v>
                </c:pt>
                <c:pt idx="4742">
                  <c:v>44988</c:v>
                </c:pt>
                <c:pt idx="4743">
                  <c:v>44987</c:v>
                </c:pt>
                <c:pt idx="4744">
                  <c:v>45021</c:v>
                </c:pt>
                <c:pt idx="4745">
                  <c:v>45043</c:v>
                </c:pt>
                <c:pt idx="4746">
                  <c:v>44824</c:v>
                </c:pt>
                <c:pt idx="4747">
                  <c:v>44909</c:v>
                </c:pt>
                <c:pt idx="4748">
                  <c:v>45009</c:v>
                </c:pt>
                <c:pt idx="4749">
                  <c:v>45087</c:v>
                </c:pt>
                <c:pt idx="4750">
                  <c:v>44979</c:v>
                </c:pt>
                <c:pt idx="4751">
                  <c:v>44972</c:v>
                </c:pt>
                <c:pt idx="4752">
                  <c:v>44796</c:v>
                </c:pt>
                <c:pt idx="4753">
                  <c:v>44809</c:v>
                </c:pt>
                <c:pt idx="4754">
                  <c:v>44785</c:v>
                </c:pt>
                <c:pt idx="4755">
                  <c:v>44880</c:v>
                </c:pt>
                <c:pt idx="4756">
                  <c:v>45037</c:v>
                </c:pt>
                <c:pt idx="4757">
                  <c:v>45037</c:v>
                </c:pt>
                <c:pt idx="4758">
                  <c:v>45038</c:v>
                </c:pt>
                <c:pt idx="4759">
                  <c:v>44937</c:v>
                </c:pt>
                <c:pt idx="4760">
                  <c:v>44895</c:v>
                </c:pt>
                <c:pt idx="4761">
                  <c:v>44890</c:v>
                </c:pt>
                <c:pt idx="4762">
                  <c:v>44992</c:v>
                </c:pt>
                <c:pt idx="4763">
                  <c:v>44982</c:v>
                </c:pt>
                <c:pt idx="4764">
                  <c:v>44835</c:v>
                </c:pt>
                <c:pt idx="4765">
                  <c:v>44864</c:v>
                </c:pt>
                <c:pt idx="4766">
                  <c:v>45064</c:v>
                </c:pt>
                <c:pt idx="4767">
                  <c:v>45104</c:v>
                </c:pt>
                <c:pt idx="4768">
                  <c:v>45071</c:v>
                </c:pt>
                <c:pt idx="4769">
                  <c:v>44994</c:v>
                </c:pt>
                <c:pt idx="4770">
                  <c:v>44888</c:v>
                </c:pt>
                <c:pt idx="4771">
                  <c:v>44911</c:v>
                </c:pt>
                <c:pt idx="4772">
                  <c:v>44966</c:v>
                </c:pt>
                <c:pt idx="4773">
                  <c:v>44803</c:v>
                </c:pt>
                <c:pt idx="4774">
                  <c:v>44924</c:v>
                </c:pt>
                <c:pt idx="4775">
                  <c:v>45022</c:v>
                </c:pt>
                <c:pt idx="4776">
                  <c:v>45033</c:v>
                </c:pt>
                <c:pt idx="4777">
                  <c:v>44853</c:v>
                </c:pt>
                <c:pt idx="4778">
                  <c:v>44982</c:v>
                </c:pt>
                <c:pt idx="4779">
                  <c:v>44971</c:v>
                </c:pt>
                <c:pt idx="4780">
                  <c:v>45097</c:v>
                </c:pt>
                <c:pt idx="4781">
                  <c:v>44949</c:v>
                </c:pt>
                <c:pt idx="4782">
                  <c:v>45092</c:v>
                </c:pt>
                <c:pt idx="4783">
                  <c:v>44973</c:v>
                </c:pt>
                <c:pt idx="4784">
                  <c:v>44855</c:v>
                </c:pt>
                <c:pt idx="4785">
                  <c:v>44943</c:v>
                </c:pt>
                <c:pt idx="4786">
                  <c:v>45069</c:v>
                </c:pt>
                <c:pt idx="4787">
                  <c:v>45089</c:v>
                </c:pt>
                <c:pt idx="4788">
                  <c:v>44890</c:v>
                </c:pt>
                <c:pt idx="4789">
                  <c:v>44824</c:v>
                </c:pt>
                <c:pt idx="4790">
                  <c:v>45029</c:v>
                </c:pt>
                <c:pt idx="4791">
                  <c:v>45092</c:v>
                </c:pt>
                <c:pt idx="4792">
                  <c:v>44980</c:v>
                </c:pt>
                <c:pt idx="4793">
                  <c:v>44757</c:v>
                </c:pt>
                <c:pt idx="4794">
                  <c:v>44932</c:v>
                </c:pt>
                <c:pt idx="4795">
                  <c:v>44953</c:v>
                </c:pt>
                <c:pt idx="4796">
                  <c:v>44825</c:v>
                </c:pt>
                <c:pt idx="4797">
                  <c:v>44912</c:v>
                </c:pt>
                <c:pt idx="4798">
                  <c:v>44996</c:v>
                </c:pt>
                <c:pt idx="4799">
                  <c:v>44882</c:v>
                </c:pt>
                <c:pt idx="4800">
                  <c:v>45021</c:v>
                </c:pt>
                <c:pt idx="4801">
                  <c:v>44773</c:v>
                </c:pt>
                <c:pt idx="4802">
                  <c:v>44979</c:v>
                </c:pt>
                <c:pt idx="4803">
                  <c:v>45076</c:v>
                </c:pt>
                <c:pt idx="4804">
                  <c:v>44934</c:v>
                </c:pt>
                <c:pt idx="4805">
                  <c:v>45032</c:v>
                </c:pt>
                <c:pt idx="4806">
                  <c:v>44773</c:v>
                </c:pt>
                <c:pt idx="4807">
                  <c:v>44977</c:v>
                </c:pt>
                <c:pt idx="4808">
                  <c:v>45057</c:v>
                </c:pt>
                <c:pt idx="4809">
                  <c:v>44854</c:v>
                </c:pt>
                <c:pt idx="4810">
                  <c:v>45001</c:v>
                </c:pt>
                <c:pt idx="4811">
                  <c:v>44890</c:v>
                </c:pt>
                <c:pt idx="4812">
                  <c:v>44887</c:v>
                </c:pt>
                <c:pt idx="4813">
                  <c:v>45105</c:v>
                </c:pt>
                <c:pt idx="4814">
                  <c:v>44877</c:v>
                </c:pt>
                <c:pt idx="4815">
                  <c:v>44961</c:v>
                </c:pt>
                <c:pt idx="4816">
                  <c:v>44909</c:v>
                </c:pt>
                <c:pt idx="4817">
                  <c:v>44994</c:v>
                </c:pt>
                <c:pt idx="4818">
                  <c:v>44902</c:v>
                </c:pt>
                <c:pt idx="4819">
                  <c:v>44915</c:v>
                </c:pt>
                <c:pt idx="4820">
                  <c:v>44825</c:v>
                </c:pt>
                <c:pt idx="4821">
                  <c:v>44778</c:v>
                </c:pt>
                <c:pt idx="4822">
                  <c:v>44868</c:v>
                </c:pt>
                <c:pt idx="4823">
                  <c:v>44999</c:v>
                </c:pt>
                <c:pt idx="4824">
                  <c:v>45079</c:v>
                </c:pt>
                <c:pt idx="4825">
                  <c:v>45097</c:v>
                </c:pt>
                <c:pt idx="4826">
                  <c:v>44877</c:v>
                </c:pt>
                <c:pt idx="4827">
                  <c:v>45012</c:v>
                </c:pt>
                <c:pt idx="4828">
                  <c:v>45050</c:v>
                </c:pt>
                <c:pt idx="4829">
                  <c:v>44840</c:v>
                </c:pt>
                <c:pt idx="4830">
                  <c:v>45103</c:v>
                </c:pt>
                <c:pt idx="4831">
                  <c:v>44851</c:v>
                </c:pt>
                <c:pt idx="4832">
                  <c:v>44933</c:v>
                </c:pt>
                <c:pt idx="4833">
                  <c:v>44944</c:v>
                </c:pt>
                <c:pt idx="4834">
                  <c:v>44944</c:v>
                </c:pt>
                <c:pt idx="4835">
                  <c:v>44986</c:v>
                </c:pt>
                <c:pt idx="4836">
                  <c:v>45026</c:v>
                </c:pt>
                <c:pt idx="4837">
                  <c:v>45059</c:v>
                </c:pt>
                <c:pt idx="4838">
                  <c:v>44853</c:v>
                </c:pt>
                <c:pt idx="4839">
                  <c:v>44865</c:v>
                </c:pt>
                <c:pt idx="4840">
                  <c:v>44893</c:v>
                </c:pt>
                <c:pt idx="4841">
                  <c:v>44949</c:v>
                </c:pt>
                <c:pt idx="4842">
                  <c:v>44954</c:v>
                </c:pt>
                <c:pt idx="4843">
                  <c:v>45030</c:v>
                </c:pt>
                <c:pt idx="4844">
                  <c:v>45051</c:v>
                </c:pt>
                <c:pt idx="4845">
                  <c:v>45058</c:v>
                </c:pt>
                <c:pt idx="4846">
                  <c:v>45071</c:v>
                </c:pt>
                <c:pt idx="4847">
                  <c:v>45079</c:v>
                </c:pt>
                <c:pt idx="4848">
                  <c:v>45092</c:v>
                </c:pt>
                <c:pt idx="4849">
                  <c:v>45100</c:v>
                </c:pt>
                <c:pt idx="4850">
                  <c:v>45099</c:v>
                </c:pt>
                <c:pt idx="4851">
                  <c:v>45028</c:v>
                </c:pt>
                <c:pt idx="4852">
                  <c:v>44939</c:v>
                </c:pt>
                <c:pt idx="4853">
                  <c:v>45028</c:v>
                </c:pt>
                <c:pt idx="4854">
                  <c:v>44852</c:v>
                </c:pt>
                <c:pt idx="4855">
                  <c:v>44922</c:v>
                </c:pt>
                <c:pt idx="4856">
                  <c:v>44931</c:v>
                </c:pt>
                <c:pt idx="4857">
                  <c:v>45059</c:v>
                </c:pt>
                <c:pt idx="4858">
                  <c:v>45104</c:v>
                </c:pt>
                <c:pt idx="4859">
                  <c:v>44821</c:v>
                </c:pt>
                <c:pt idx="4860">
                  <c:v>44888</c:v>
                </c:pt>
                <c:pt idx="4861">
                  <c:v>45064</c:v>
                </c:pt>
                <c:pt idx="4862">
                  <c:v>44820</c:v>
                </c:pt>
                <c:pt idx="4863">
                  <c:v>44909</c:v>
                </c:pt>
                <c:pt idx="4864">
                  <c:v>44921</c:v>
                </c:pt>
                <c:pt idx="4865">
                  <c:v>45079</c:v>
                </c:pt>
                <c:pt idx="4866">
                  <c:v>45098</c:v>
                </c:pt>
                <c:pt idx="4867">
                  <c:v>45074</c:v>
                </c:pt>
                <c:pt idx="4868">
                  <c:v>44797</c:v>
                </c:pt>
                <c:pt idx="4869">
                  <c:v>44850</c:v>
                </c:pt>
                <c:pt idx="4870">
                  <c:v>45005</c:v>
                </c:pt>
                <c:pt idx="4871">
                  <c:v>45010</c:v>
                </c:pt>
                <c:pt idx="4872">
                  <c:v>45022</c:v>
                </c:pt>
                <c:pt idx="4873">
                  <c:v>45091</c:v>
                </c:pt>
                <c:pt idx="4874">
                  <c:v>45093</c:v>
                </c:pt>
                <c:pt idx="4875">
                  <c:v>44870</c:v>
                </c:pt>
                <c:pt idx="4876">
                  <c:v>45088</c:v>
                </c:pt>
                <c:pt idx="4877">
                  <c:v>45007</c:v>
                </c:pt>
                <c:pt idx="4878">
                  <c:v>44854</c:v>
                </c:pt>
                <c:pt idx="4879">
                  <c:v>44791</c:v>
                </c:pt>
                <c:pt idx="4880">
                  <c:v>44806</c:v>
                </c:pt>
                <c:pt idx="4881">
                  <c:v>44917</c:v>
                </c:pt>
                <c:pt idx="4882">
                  <c:v>44905</c:v>
                </c:pt>
                <c:pt idx="4883">
                  <c:v>44855</c:v>
                </c:pt>
                <c:pt idx="4884">
                  <c:v>44765</c:v>
                </c:pt>
                <c:pt idx="4885">
                  <c:v>44769</c:v>
                </c:pt>
                <c:pt idx="4886">
                  <c:v>44886</c:v>
                </c:pt>
                <c:pt idx="4887">
                  <c:v>44894</c:v>
                </c:pt>
                <c:pt idx="4888">
                  <c:v>44908</c:v>
                </c:pt>
                <c:pt idx="4889">
                  <c:v>44937</c:v>
                </c:pt>
                <c:pt idx="4890">
                  <c:v>44960</c:v>
                </c:pt>
                <c:pt idx="4891">
                  <c:v>44967</c:v>
                </c:pt>
                <c:pt idx="4892">
                  <c:v>44975</c:v>
                </c:pt>
                <c:pt idx="4893">
                  <c:v>45050</c:v>
                </c:pt>
                <c:pt idx="4894">
                  <c:v>45069</c:v>
                </c:pt>
                <c:pt idx="4895">
                  <c:v>44763</c:v>
                </c:pt>
                <c:pt idx="4896">
                  <c:v>44975</c:v>
                </c:pt>
                <c:pt idx="4897">
                  <c:v>44909</c:v>
                </c:pt>
                <c:pt idx="4898">
                  <c:v>45086</c:v>
                </c:pt>
                <c:pt idx="4899">
                  <c:v>44777</c:v>
                </c:pt>
                <c:pt idx="4900">
                  <c:v>44827</c:v>
                </c:pt>
                <c:pt idx="4901">
                  <c:v>44869</c:v>
                </c:pt>
                <c:pt idx="4902">
                  <c:v>44878</c:v>
                </c:pt>
                <c:pt idx="4903">
                  <c:v>44881</c:v>
                </c:pt>
                <c:pt idx="4904">
                  <c:v>44957</c:v>
                </c:pt>
                <c:pt idx="4905">
                  <c:v>44971</c:v>
                </c:pt>
                <c:pt idx="4906">
                  <c:v>44988</c:v>
                </c:pt>
                <c:pt idx="4907">
                  <c:v>45034</c:v>
                </c:pt>
                <c:pt idx="4908">
                  <c:v>45034</c:v>
                </c:pt>
                <c:pt idx="4909">
                  <c:v>45056</c:v>
                </c:pt>
                <c:pt idx="4910">
                  <c:v>45088</c:v>
                </c:pt>
                <c:pt idx="4911">
                  <c:v>44762</c:v>
                </c:pt>
                <c:pt idx="4912">
                  <c:v>45087</c:v>
                </c:pt>
                <c:pt idx="4913">
                  <c:v>44827</c:v>
                </c:pt>
                <c:pt idx="4914">
                  <c:v>44935</c:v>
                </c:pt>
                <c:pt idx="4915">
                  <c:v>44792</c:v>
                </c:pt>
                <c:pt idx="4916">
                  <c:v>44987</c:v>
                </c:pt>
                <c:pt idx="4917">
                  <c:v>45035</c:v>
                </c:pt>
                <c:pt idx="4918">
                  <c:v>44824</c:v>
                </c:pt>
                <c:pt idx="4919">
                  <c:v>44871</c:v>
                </c:pt>
                <c:pt idx="4920">
                  <c:v>44840</c:v>
                </c:pt>
                <c:pt idx="4921">
                  <c:v>45026</c:v>
                </c:pt>
                <c:pt idx="4922">
                  <c:v>44972</c:v>
                </c:pt>
                <c:pt idx="4923">
                  <c:v>44777</c:v>
                </c:pt>
                <c:pt idx="4924">
                  <c:v>44795</c:v>
                </c:pt>
                <c:pt idx="4925">
                  <c:v>44839</c:v>
                </c:pt>
                <c:pt idx="4926">
                  <c:v>44840</c:v>
                </c:pt>
                <c:pt idx="4927">
                  <c:v>44859</c:v>
                </c:pt>
                <c:pt idx="4928">
                  <c:v>44867</c:v>
                </c:pt>
                <c:pt idx="4929">
                  <c:v>44874</c:v>
                </c:pt>
                <c:pt idx="4930">
                  <c:v>44875</c:v>
                </c:pt>
                <c:pt idx="4931">
                  <c:v>44877</c:v>
                </c:pt>
                <c:pt idx="4932">
                  <c:v>44880</c:v>
                </c:pt>
                <c:pt idx="4933">
                  <c:v>44903</c:v>
                </c:pt>
                <c:pt idx="4934">
                  <c:v>44913</c:v>
                </c:pt>
                <c:pt idx="4935">
                  <c:v>44923</c:v>
                </c:pt>
                <c:pt idx="4936">
                  <c:v>44893</c:v>
                </c:pt>
                <c:pt idx="4937">
                  <c:v>44927</c:v>
                </c:pt>
                <c:pt idx="4938">
                  <c:v>44936</c:v>
                </c:pt>
                <c:pt idx="4939">
                  <c:v>44937</c:v>
                </c:pt>
                <c:pt idx="4940">
                  <c:v>44939</c:v>
                </c:pt>
                <c:pt idx="4941">
                  <c:v>44943</c:v>
                </c:pt>
                <c:pt idx="4942">
                  <c:v>44952</c:v>
                </c:pt>
                <c:pt idx="4943">
                  <c:v>44949</c:v>
                </c:pt>
                <c:pt idx="4944">
                  <c:v>44967</c:v>
                </c:pt>
                <c:pt idx="4945">
                  <c:v>44974</c:v>
                </c:pt>
                <c:pt idx="4946">
                  <c:v>44978</c:v>
                </c:pt>
                <c:pt idx="4947">
                  <c:v>44987</c:v>
                </c:pt>
                <c:pt idx="4948">
                  <c:v>44993</c:v>
                </c:pt>
                <c:pt idx="4949">
                  <c:v>44989</c:v>
                </c:pt>
                <c:pt idx="4950">
                  <c:v>44994</c:v>
                </c:pt>
                <c:pt idx="4951">
                  <c:v>44999</c:v>
                </c:pt>
                <c:pt idx="4952">
                  <c:v>45016</c:v>
                </c:pt>
                <c:pt idx="4953">
                  <c:v>45008</c:v>
                </c:pt>
                <c:pt idx="4954">
                  <c:v>45017</c:v>
                </c:pt>
                <c:pt idx="4955">
                  <c:v>45021</c:v>
                </c:pt>
                <c:pt idx="4956">
                  <c:v>45034</c:v>
                </c:pt>
                <c:pt idx="4957">
                  <c:v>45036</c:v>
                </c:pt>
                <c:pt idx="4958">
                  <c:v>45040</c:v>
                </c:pt>
                <c:pt idx="4959">
                  <c:v>45062</c:v>
                </c:pt>
                <c:pt idx="4960">
                  <c:v>45071</c:v>
                </c:pt>
                <c:pt idx="4961">
                  <c:v>45072</c:v>
                </c:pt>
                <c:pt idx="4962">
                  <c:v>45073</c:v>
                </c:pt>
                <c:pt idx="4963">
                  <c:v>45085</c:v>
                </c:pt>
                <c:pt idx="4964">
                  <c:v>45088</c:v>
                </c:pt>
                <c:pt idx="4965">
                  <c:v>45099</c:v>
                </c:pt>
                <c:pt idx="4966">
                  <c:v>45101</c:v>
                </c:pt>
                <c:pt idx="4967">
                  <c:v>45103</c:v>
                </c:pt>
                <c:pt idx="4968">
                  <c:v>45106</c:v>
                </c:pt>
                <c:pt idx="4969">
                  <c:v>44750</c:v>
                </c:pt>
                <c:pt idx="4970">
                  <c:v>44751</c:v>
                </c:pt>
                <c:pt idx="4971">
                  <c:v>44751</c:v>
                </c:pt>
                <c:pt idx="4972">
                  <c:v>44753</c:v>
                </c:pt>
                <c:pt idx="4973">
                  <c:v>44753</c:v>
                </c:pt>
                <c:pt idx="4974">
                  <c:v>44753</c:v>
                </c:pt>
                <c:pt idx="4975">
                  <c:v>44755</c:v>
                </c:pt>
                <c:pt idx="4976">
                  <c:v>44757</c:v>
                </c:pt>
                <c:pt idx="4977">
                  <c:v>44758</c:v>
                </c:pt>
                <c:pt idx="4978">
                  <c:v>44764</c:v>
                </c:pt>
                <c:pt idx="4979">
                  <c:v>44765</c:v>
                </c:pt>
                <c:pt idx="4980">
                  <c:v>44768</c:v>
                </c:pt>
                <c:pt idx="4981">
                  <c:v>44769</c:v>
                </c:pt>
                <c:pt idx="4982">
                  <c:v>44770</c:v>
                </c:pt>
                <c:pt idx="4983">
                  <c:v>44772</c:v>
                </c:pt>
                <c:pt idx="4984">
                  <c:v>44787</c:v>
                </c:pt>
                <c:pt idx="4985">
                  <c:v>44781</c:v>
                </c:pt>
                <c:pt idx="4986">
                  <c:v>44789</c:v>
                </c:pt>
                <c:pt idx="4987">
                  <c:v>44790</c:v>
                </c:pt>
                <c:pt idx="4988">
                  <c:v>44793</c:v>
                </c:pt>
                <c:pt idx="4989">
                  <c:v>44794</c:v>
                </c:pt>
                <c:pt idx="4990">
                  <c:v>44794</c:v>
                </c:pt>
                <c:pt idx="4991">
                  <c:v>44795</c:v>
                </c:pt>
                <c:pt idx="4992">
                  <c:v>44792</c:v>
                </c:pt>
                <c:pt idx="4993">
                  <c:v>44796</c:v>
                </c:pt>
                <c:pt idx="4994">
                  <c:v>44798</c:v>
                </c:pt>
                <c:pt idx="4995">
                  <c:v>44801</c:v>
                </c:pt>
                <c:pt idx="4996">
                  <c:v>44801</c:v>
                </c:pt>
                <c:pt idx="4997">
                  <c:v>44802</c:v>
                </c:pt>
                <c:pt idx="4998">
                  <c:v>44801</c:v>
                </c:pt>
                <c:pt idx="4999">
                  <c:v>44799</c:v>
                </c:pt>
                <c:pt idx="5000">
                  <c:v>44801</c:v>
                </c:pt>
                <c:pt idx="5001">
                  <c:v>44804</c:v>
                </c:pt>
                <c:pt idx="5002">
                  <c:v>44804</c:v>
                </c:pt>
                <c:pt idx="5003">
                  <c:v>44805</c:v>
                </c:pt>
                <c:pt idx="5004">
                  <c:v>44807</c:v>
                </c:pt>
                <c:pt idx="5005">
                  <c:v>44809</c:v>
                </c:pt>
                <c:pt idx="5006">
                  <c:v>44811</c:v>
                </c:pt>
                <c:pt idx="5007">
                  <c:v>44815</c:v>
                </c:pt>
                <c:pt idx="5008">
                  <c:v>44816</c:v>
                </c:pt>
                <c:pt idx="5009">
                  <c:v>44818</c:v>
                </c:pt>
                <c:pt idx="5010">
                  <c:v>44819</c:v>
                </c:pt>
                <c:pt idx="5011">
                  <c:v>44821</c:v>
                </c:pt>
                <c:pt idx="5012">
                  <c:v>44826</c:v>
                </c:pt>
                <c:pt idx="5013">
                  <c:v>44827</c:v>
                </c:pt>
                <c:pt idx="5014">
                  <c:v>44829</c:v>
                </c:pt>
                <c:pt idx="5015">
                  <c:v>44834</c:v>
                </c:pt>
                <c:pt idx="5016">
                  <c:v>44812</c:v>
                </c:pt>
                <c:pt idx="5017">
                  <c:v>44838</c:v>
                </c:pt>
                <c:pt idx="5018">
                  <c:v>44838</c:v>
                </c:pt>
                <c:pt idx="5019">
                  <c:v>44839</c:v>
                </c:pt>
                <c:pt idx="5020">
                  <c:v>44839</c:v>
                </c:pt>
                <c:pt idx="5021">
                  <c:v>44827</c:v>
                </c:pt>
                <c:pt idx="5022">
                  <c:v>44844</c:v>
                </c:pt>
                <c:pt idx="5023">
                  <c:v>44844</c:v>
                </c:pt>
                <c:pt idx="5024">
                  <c:v>44827</c:v>
                </c:pt>
                <c:pt idx="5025">
                  <c:v>44816</c:v>
                </c:pt>
                <c:pt idx="5026">
                  <c:v>44848</c:v>
                </c:pt>
                <c:pt idx="5027">
                  <c:v>44851</c:v>
                </c:pt>
                <c:pt idx="5028">
                  <c:v>44852</c:v>
                </c:pt>
                <c:pt idx="5029">
                  <c:v>44853</c:v>
                </c:pt>
                <c:pt idx="5030">
                  <c:v>44852</c:v>
                </c:pt>
                <c:pt idx="5031">
                  <c:v>44852</c:v>
                </c:pt>
                <c:pt idx="5032">
                  <c:v>44857</c:v>
                </c:pt>
                <c:pt idx="5033">
                  <c:v>44858</c:v>
                </c:pt>
                <c:pt idx="5034">
                  <c:v>44859</c:v>
                </c:pt>
                <c:pt idx="5035">
                  <c:v>44853</c:v>
                </c:pt>
                <c:pt idx="5036">
                  <c:v>44860</c:v>
                </c:pt>
                <c:pt idx="5037">
                  <c:v>44861</c:v>
                </c:pt>
                <c:pt idx="5038">
                  <c:v>44863</c:v>
                </c:pt>
                <c:pt idx="5039">
                  <c:v>44865</c:v>
                </c:pt>
                <c:pt idx="5040">
                  <c:v>44866</c:v>
                </c:pt>
                <c:pt idx="5041">
                  <c:v>44866</c:v>
                </c:pt>
                <c:pt idx="5042">
                  <c:v>44867</c:v>
                </c:pt>
                <c:pt idx="5043">
                  <c:v>44868</c:v>
                </c:pt>
                <c:pt idx="5044">
                  <c:v>44869</c:v>
                </c:pt>
                <c:pt idx="5045">
                  <c:v>44869</c:v>
                </c:pt>
                <c:pt idx="5046">
                  <c:v>44869</c:v>
                </c:pt>
                <c:pt idx="5047">
                  <c:v>44861</c:v>
                </c:pt>
                <c:pt idx="5048">
                  <c:v>44876</c:v>
                </c:pt>
                <c:pt idx="5049">
                  <c:v>44876</c:v>
                </c:pt>
                <c:pt idx="5050">
                  <c:v>44879</c:v>
                </c:pt>
                <c:pt idx="5051">
                  <c:v>44880</c:v>
                </c:pt>
                <c:pt idx="5052">
                  <c:v>44871</c:v>
                </c:pt>
                <c:pt idx="5053">
                  <c:v>44881</c:v>
                </c:pt>
                <c:pt idx="5054">
                  <c:v>44882</c:v>
                </c:pt>
                <c:pt idx="5055">
                  <c:v>44883</c:v>
                </c:pt>
                <c:pt idx="5056">
                  <c:v>44884</c:v>
                </c:pt>
                <c:pt idx="5057">
                  <c:v>44885</c:v>
                </c:pt>
                <c:pt idx="5058">
                  <c:v>44886</c:v>
                </c:pt>
                <c:pt idx="5059">
                  <c:v>44887</c:v>
                </c:pt>
                <c:pt idx="5060">
                  <c:v>44888</c:v>
                </c:pt>
                <c:pt idx="5061">
                  <c:v>44888</c:v>
                </c:pt>
                <c:pt idx="5062">
                  <c:v>44888</c:v>
                </c:pt>
                <c:pt idx="5063">
                  <c:v>44890</c:v>
                </c:pt>
                <c:pt idx="5064">
                  <c:v>44891</c:v>
                </c:pt>
                <c:pt idx="5065">
                  <c:v>44894</c:v>
                </c:pt>
                <c:pt idx="5066">
                  <c:v>44896</c:v>
                </c:pt>
                <c:pt idx="5067">
                  <c:v>44896</c:v>
                </c:pt>
                <c:pt idx="5068">
                  <c:v>44897</c:v>
                </c:pt>
                <c:pt idx="5069">
                  <c:v>44900</c:v>
                </c:pt>
                <c:pt idx="5070">
                  <c:v>44902</c:v>
                </c:pt>
                <c:pt idx="5071">
                  <c:v>44901</c:v>
                </c:pt>
                <c:pt idx="5072">
                  <c:v>44905</c:v>
                </c:pt>
                <c:pt idx="5073">
                  <c:v>44908</c:v>
                </c:pt>
                <c:pt idx="5074">
                  <c:v>44911</c:v>
                </c:pt>
                <c:pt idx="5075">
                  <c:v>44913</c:v>
                </c:pt>
                <c:pt idx="5076">
                  <c:v>44913</c:v>
                </c:pt>
                <c:pt idx="5077">
                  <c:v>44916</c:v>
                </c:pt>
                <c:pt idx="5078">
                  <c:v>44917</c:v>
                </c:pt>
                <c:pt idx="5079">
                  <c:v>44918</c:v>
                </c:pt>
                <c:pt idx="5080">
                  <c:v>44919</c:v>
                </c:pt>
                <c:pt idx="5081">
                  <c:v>44922</c:v>
                </c:pt>
                <c:pt idx="5082">
                  <c:v>44930</c:v>
                </c:pt>
                <c:pt idx="5083">
                  <c:v>44941</c:v>
                </c:pt>
                <c:pt idx="5084">
                  <c:v>44942</c:v>
                </c:pt>
                <c:pt idx="5085">
                  <c:v>44942</c:v>
                </c:pt>
                <c:pt idx="5086">
                  <c:v>44945</c:v>
                </c:pt>
                <c:pt idx="5087">
                  <c:v>44947</c:v>
                </c:pt>
                <c:pt idx="5088">
                  <c:v>44948</c:v>
                </c:pt>
                <c:pt idx="5089">
                  <c:v>44950</c:v>
                </c:pt>
                <c:pt idx="5090">
                  <c:v>44952</c:v>
                </c:pt>
                <c:pt idx="5091">
                  <c:v>44953</c:v>
                </c:pt>
                <c:pt idx="5092">
                  <c:v>44956</c:v>
                </c:pt>
                <c:pt idx="5093">
                  <c:v>44956</c:v>
                </c:pt>
                <c:pt idx="5094">
                  <c:v>44964</c:v>
                </c:pt>
                <c:pt idx="5095">
                  <c:v>44967</c:v>
                </c:pt>
                <c:pt idx="5096">
                  <c:v>44972</c:v>
                </c:pt>
                <c:pt idx="5097">
                  <c:v>44979</c:v>
                </c:pt>
                <c:pt idx="5098">
                  <c:v>44980</c:v>
                </c:pt>
                <c:pt idx="5099">
                  <c:v>44984</c:v>
                </c:pt>
                <c:pt idx="5100">
                  <c:v>44985</c:v>
                </c:pt>
                <c:pt idx="5101">
                  <c:v>44985</c:v>
                </c:pt>
                <c:pt idx="5102">
                  <c:v>44985</c:v>
                </c:pt>
                <c:pt idx="5103">
                  <c:v>44988</c:v>
                </c:pt>
                <c:pt idx="5104">
                  <c:v>44999</c:v>
                </c:pt>
                <c:pt idx="5105">
                  <c:v>45000</c:v>
                </c:pt>
                <c:pt idx="5106">
                  <c:v>45002</c:v>
                </c:pt>
                <c:pt idx="5107">
                  <c:v>45004</c:v>
                </c:pt>
                <c:pt idx="5108">
                  <c:v>45009</c:v>
                </c:pt>
                <c:pt idx="5109">
                  <c:v>45012</c:v>
                </c:pt>
                <c:pt idx="5110">
                  <c:v>45016</c:v>
                </c:pt>
                <c:pt idx="5111">
                  <c:v>45017</c:v>
                </c:pt>
                <c:pt idx="5112">
                  <c:v>45017</c:v>
                </c:pt>
                <c:pt idx="5113">
                  <c:v>45017</c:v>
                </c:pt>
                <c:pt idx="5114">
                  <c:v>45023</c:v>
                </c:pt>
                <c:pt idx="5115">
                  <c:v>45024</c:v>
                </c:pt>
                <c:pt idx="5116">
                  <c:v>45029</c:v>
                </c:pt>
                <c:pt idx="5117">
                  <c:v>45032</c:v>
                </c:pt>
                <c:pt idx="5118">
                  <c:v>45034</c:v>
                </c:pt>
                <c:pt idx="5119">
                  <c:v>45036</c:v>
                </c:pt>
                <c:pt idx="5120">
                  <c:v>45037</c:v>
                </c:pt>
                <c:pt idx="5121">
                  <c:v>45040</c:v>
                </c:pt>
                <c:pt idx="5122">
                  <c:v>45040</c:v>
                </c:pt>
                <c:pt idx="5123">
                  <c:v>45050</c:v>
                </c:pt>
                <c:pt idx="5124">
                  <c:v>45051</c:v>
                </c:pt>
                <c:pt idx="5125">
                  <c:v>45052</c:v>
                </c:pt>
                <c:pt idx="5126">
                  <c:v>45055</c:v>
                </c:pt>
                <c:pt idx="5127">
                  <c:v>45061</c:v>
                </c:pt>
                <c:pt idx="5128">
                  <c:v>45061</c:v>
                </c:pt>
                <c:pt idx="5129">
                  <c:v>45063</c:v>
                </c:pt>
                <c:pt idx="5130">
                  <c:v>45063</c:v>
                </c:pt>
                <c:pt idx="5131">
                  <c:v>45064</c:v>
                </c:pt>
                <c:pt idx="5132">
                  <c:v>45066</c:v>
                </c:pt>
                <c:pt idx="5133">
                  <c:v>45068</c:v>
                </c:pt>
                <c:pt idx="5134">
                  <c:v>45070</c:v>
                </c:pt>
                <c:pt idx="5135">
                  <c:v>45072</c:v>
                </c:pt>
                <c:pt idx="5136">
                  <c:v>45072</c:v>
                </c:pt>
                <c:pt idx="5137">
                  <c:v>45075</c:v>
                </c:pt>
                <c:pt idx="5138">
                  <c:v>45076</c:v>
                </c:pt>
                <c:pt idx="5139">
                  <c:v>45078</c:v>
                </c:pt>
                <c:pt idx="5140">
                  <c:v>45081</c:v>
                </c:pt>
                <c:pt idx="5141">
                  <c:v>45084</c:v>
                </c:pt>
                <c:pt idx="5142">
                  <c:v>45085</c:v>
                </c:pt>
                <c:pt idx="5143">
                  <c:v>45089</c:v>
                </c:pt>
                <c:pt idx="5144">
                  <c:v>45089</c:v>
                </c:pt>
                <c:pt idx="5145">
                  <c:v>45097</c:v>
                </c:pt>
                <c:pt idx="5146">
                  <c:v>45098</c:v>
                </c:pt>
                <c:pt idx="5147">
                  <c:v>45098</c:v>
                </c:pt>
                <c:pt idx="5148">
                  <c:v>45100</c:v>
                </c:pt>
                <c:pt idx="5149">
                  <c:v>45099</c:v>
                </c:pt>
                <c:pt idx="5150">
                  <c:v>45105</c:v>
                </c:pt>
                <c:pt idx="5151">
                  <c:v>45105</c:v>
                </c:pt>
                <c:pt idx="5152">
                  <c:v>44960</c:v>
                </c:pt>
                <c:pt idx="5153">
                  <c:v>44994</c:v>
                </c:pt>
                <c:pt idx="5154">
                  <c:v>44912</c:v>
                </c:pt>
                <c:pt idx="5155">
                  <c:v>45105</c:v>
                </c:pt>
                <c:pt idx="5156">
                  <c:v>45082</c:v>
                </c:pt>
                <c:pt idx="5157">
                  <c:v>45021</c:v>
                </c:pt>
                <c:pt idx="5158">
                  <c:v>45007</c:v>
                </c:pt>
                <c:pt idx="5159">
                  <c:v>44772</c:v>
                </c:pt>
                <c:pt idx="5160">
                  <c:v>44870</c:v>
                </c:pt>
                <c:pt idx="5161">
                  <c:v>44940</c:v>
                </c:pt>
                <c:pt idx="5162">
                  <c:v>44792</c:v>
                </c:pt>
                <c:pt idx="5163">
                  <c:v>45027</c:v>
                </c:pt>
                <c:pt idx="5164">
                  <c:v>45011</c:v>
                </c:pt>
                <c:pt idx="5165">
                  <c:v>44935</c:v>
                </c:pt>
                <c:pt idx="5166">
                  <c:v>44876</c:v>
                </c:pt>
                <c:pt idx="5167">
                  <c:v>45027</c:v>
                </c:pt>
                <c:pt idx="5168">
                  <c:v>45005</c:v>
                </c:pt>
                <c:pt idx="5169">
                  <c:v>44909</c:v>
                </c:pt>
                <c:pt idx="5170">
                  <c:v>44786</c:v>
                </c:pt>
                <c:pt idx="5171">
                  <c:v>45093</c:v>
                </c:pt>
                <c:pt idx="5172">
                  <c:v>45027</c:v>
                </c:pt>
                <c:pt idx="5173">
                  <c:v>44837</c:v>
                </c:pt>
                <c:pt idx="5174">
                  <c:v>44932</c:v>
                </c:pt>
                <c:pt idx="5175">
                  <c:v>44830</c:v>
                </c:pt>
                <c:pt idx="5176">
                  <c:v>44965</c:v>
                </c:pt>
                <c:pt idx="5177">
                  <c:v>44950</c:v>
                </c:pt>
                <c:pt idx="5178">
                  <c:v>45086</c:v>
                </c:pt>
                <c:pt idx="5179">
                  <c:v>45035</c:v>
                </c:pt>
                <c:pt idx="5180">
                  <c:v>45069</c:v>
                </c:pt>
                <c:pt idx="5181">
                  <c:v>44936</c:v>
                </c:pt>
                <c:pt idx="5182">
                  <c:v>45091</c:v>
                </c:pt>
                <c:pt idx="5183">
                  <c:v>45069</c:v>
                </c:pt>
                <c:pt idx="5184">
                  <c:v>45027</c:v>
                </c:pt>
                <c:pt idx="5185">
                  <c:v>44765</c:v>
                </c:pt>
                <c:pt idx="5186">
                  <c:v>45047</c:v>
                </c:pt>
                <c:pt idx="5187">
                  <c:v>44953</c:v>
                </c:pt>
                <c:pt idx="5188">
                  <c:v>44980</c:v>
                </c:pt>
                <c:pt idx="5189">
                  <c:v>44992</c:v>
                </c:pt>
                <c:pt idx="5190">
                  <c:v>45024</c:v>
                </c:pt>
                <c:pt idx="5191">
                  <c:v>45036</c:v>
                </c:pt>
                <c:pt idx="5192">
                  <c:v>45061</c:v>
                </c:pt>
                <c:pt idx="5193">
                  <c:v>44904</c:v>
                </c:pt>
                <c:pt idx="5194">
                  <c:v>44988</c:v>
                </c:pt>
                <c:pt idx="5195">
                  <c:v>44979</c:v>
                </c:pt>
                <c:pt idx="5196">
                  <c:v>44986</c:v>
                </c:pt>
                <c:pt idx="5197">
                  <c:v>45041</c:v>
                </c:pt>
                <c:pt idx="5198">
                  <c:v>44917</c:v>
                </c:pt>
                <c:pt idx="5199">
                  <c:v>44994</c:v>
                </c:pt>
                <c:pt idx="5200">
                  <c:v>45076</c:v>
                </c:pt>
                <c:pt idx="5201">
                  <c:v>44842</c:v>
                </c:pt>
                <c:pt idx="5202">
                  <c:v>44925</c:v>
                </c:pt>
                <c:pt idx="5203">
                  <c:v>44960</c:v>
                </c:pt>
                <c:pt idx="5204">
                  <c:v>45036</c:v>
                </c:pt>
                <c:pt idx="5205">
                  <c:v>45002</c:v>
                </c:pt>
                <c:pt idx="5206">
                  <c:v>45080</c:v>
                </c:pt>
                <c:pt idx="5207">
                  <c:v>44957</c:v>
                </c:pt>
                <c:pt idx="5208">
                  <c:v>45051</c:v>
                </c:pt>
                <c:pt idx="5209">
                  <c:v>44818</c:v>
                </c:pt>
                <c:pt idx="5210">
                  <c:v>44959</c:v>
                </c:pt>
                <c:pt idx="5211">
                  <c:v>44928</c:v>
                </c:pt>
                <c:pt idx="5212">
                  <c:v>45004</c:v>
                </c:pt>
                <c:pt idx="5213">
                  <c:v>45000</c:v>
                </c:pt>
                <c:pt idx="5214">
                  <c:v>45087</c:v>
                </c:pt>
                <c:pt idx="5215">
                  <c:v>44983</c:v>
                </c:pt>
                <c:pt idx="5216">
                  <c:v>44878</c:v>
                </c:pt>
                <c:pt idx="5217">
                  <c:v>44883</c:v>
                </c:pt>
                <c:pt idx="5218">
                  <c:v>44897</c:v>
                </c:pt>
                <c:pt idx="5219">
                  <c:v>45005</c:v>
                </c:pt>
                <c:pt idx="5220">
                  <c:v>45082</c:v>
                </c:pt>
                <c:pt idx="5221">
                  <c:v>45082</c:v>
                </c:pt>
                <c:pt idx="5222">
                  <c:v>44811</c:v>
                </c:pt>
                <c:pt idx="5223">
                  <c:v>44936</c:v>
                </c:pt>
                <c:pt idx="5224">
                  <c:v>44749</c:v>
                </c:pt>
                <c:pt idx="5225">
                  <c:v>45091</c:v>
                </c:pt>
                <c:pt idx="5226">
                  <c:v>45028</c:v>
                </c:pt>
                <c:pt idx="5227">
                  <c:v>44781</c:v>
                </c:pt>
                <c:pt idx="5228">
                  <c:v>44959</c:v>
                </c:pt>
                <c:pt idx="5229">
                  <c:v>45071</c:v>
                </c:pt>
                <c:pt idx="5230">
                  <c:v>44957</c:v>
                </c:pt>
                <c:pt idx="5231">
                  <c:v>44764</c:v>
                </c:pt>
                <c:pt idx="5232">
                  <c:v>45048</c:v>
                </c:pt>
                <c:pt idx="5233">
                  <c:v>44841</c:v>
                </c:pt>
                <c:pt idx="5234">
                  <c:v>44992</c:v>
                </c:pt>
                <c:pt idx="5235">
                  <c:v>44995</c:v>
                </c:pt>
                <c:pt idx="5236">
                  <c:v>45050</c:v>
                </c:pt>
                <c:pt idx="5237">
                  <c:v>44817</c:v>
                </c:pt>
                <c:pt idx="5238">
                  <c:v>45080</c:v>
                </c:pt>
                <c:pt idx="5239">
                  <c:v>44854</c:v>
                </c:pt>
                <c:pt idx="5240">
                  <c:v>44877</c:v>
                </c:pt>
                <c:pt idx="5241">
                  <c:v>44889</c:v>
                </c:pt>
                <c:pt idx="5242">
                  <c:v>44760</c:v>
                </c:pt>
                <c:pt idx="5243">
                  <c:v>44924</c:v>
                </c:pt>
                <c:pt idx="5244">
                  <c:v>44900</c:v>
                </c:pt>
                <c:pt idx="5245">
                  <c:v>44957</c:v>
                </c:pt>
                <c:pt idx="5246">
                  <c:v>44866</c:v>
                </c:pt>
                <c:pt idx="5247">
                  <c:v>44891</c:v>
                </c:pt>
                <c:pt idx="5248">
                  <c:v>45056</c:v>
                </c:pt>
                <c:pt idx="5249">
                  <c:v>45099</c:v>
                </c:pt>
                <c:pt idx="5250">
                  <c:v>44886</c:v>
                </c:pt>
                <c:pt idx="5251">
                  <c:v>44933</c:v>
                </c:pt>
                <c:pt idx="5252">
                  <c:v>45086</c:v>
                </c:pt>
                <c:pt idx="5253">
                  <c:v>45093</c:v>
                </c:pt>
                <c:pt idx="5254">
                  <c:v>44890</c:v>
                </c:pt>
                <c:pt idx="5255">
                  <c:v>44849</c:v>
                </c:pt>
                <c:pt idx="5256">
                  <c:v>44877</c:v>
                </c:pt>
                <c:pt idx="5257">
                  <c:v>45094</c:v>
                </c:pt>
                <c:pt idx="5258">
                  <c:v>44897</c:v>
                </c:pt>
                <c:pt idx="5259">
                  <c:v>45089</c:v>
                </c:pt>
                <c:pt idx="5260">
                  <c:v>44866</c:v>
                </c:pt>
                <c:pt idx="5261">
                  <c:v>44915</c:v>
                </c:pt>
                <c:pt idx="5262">
                  <c:v>45034</c:v>
                </c:pt>
                <c:pt idx="5263">
                  <c:v>45049</c:v>
                </c:pt>
                <c:pt idx="5264">
                  <c:v>44950</c:v>
                </c:pt>
                <c:pt idx="5265">
                  <c:v>45076</c:v>
                </c:pt>
                <c:pt idx="5266">
                  <c:v>44963</c:v>
                </c:pt>
                <c:pt idx="5267">
                  <c:v>44969</c:v>
                </c:pt>
                <c:pt idx="5268">
                  <c:v>44863</c:v>
                </c:pt>
                <c:pt idx="5269">
                  <c:v>45103</c:v>
                </c:pt>
                <c:pt idx="5270">
                  <c:v>45106</c:v>
                </c:pt>
                <c:pt idx="5271">
                  <c:v>45078</c:v>
                </c:pt>
                <c:pt idx="5272">
                  <c:v>44943</c:v>
                </c:pt>
                <c:pt idx="5273">
                  <c:v>45002</c:v>
                </c:pt>
                <c:pt idx="5274">
                  <c:v>44792</c:v>
                </c:pt>
                <c:pt idx="5275">
                  <c:v>45053</c:v>
                </c:pt>
                <c:pt idx="5276">
                  <c:v>45005</c:v>
                </c:pt>
                <c:pt idx="5277">
                  <c:v>44994</c:v>
                </c:pt>
                <c:pt idx="5278">
                  <c:v>45056</c:v>
                </c:pt>
                <c:pt idx="5279">
                  <c:v>44891</c:v>
                </c:pt>
                <c:pt idx="5280">
                  <c:v>44784</c:v>
                </c:pt>
                <c:pt idx="5281">
                  <c:v>44813</c:v>
                </c:pt>
                <c:pt idx="5282">
                  <c:v>45020</c:v>
                </c:pt>
                <c:pt idx="5283">
                  <c:v>44913</c:v>
                </c:pt>
                <c:pt idx="5284">
                  <c:v>45085</c:v>
                </c:pt>
                <c:pt idx="5285">
                  <c:v>45007</c:v>
                </c:pt>
                <c:pt idx="5286">
                  <c:v>44746</c:v>
                </c:pt>
                <c:pt idx="5287">
                  <c:v>45002</c:v>
                </c:pt>
                <c:pt idx="5288">
                  <c:v>45100</c:v>
                </c:pt>
                <c:pt idx="5289">
                  <c:v>45023</c:v>
                </c:pt>
                <c:pt idx="5290">
                  <c:v>44912</c:v>
                </c:pt>
                <c:pt idx="5291">
                  <c:v>44995</c:v>
                </c:pt>
                <c:pt idx="5292">
                  <c:v>44893</c:v>
                </c:pt>
                <c:pt idx="5293">
                  <c:v>45098</c:v>
                </c:pt>
                <c:pt idx="5294">
                  <c:v>44958</c:v>
                </c:pt>
                <c:pt idx="5295">
                  <c:v>44790</c:v>
                </c:pt>
                <c:pt idx="5296">
                  <c:v>45081</c:v>
                </c:pt>
                <c:pt idx="5297">
                  <c:v>45029</c:v>
                </c:pt>
                <c:pt idx="5298">
                  <c:v>44996</c:v>
                </c:pt>
                <c:pt idx="5299">
                  <c:v>45071</c:v>
                </c:pt>
                <c:pt idx="5300">
                  <c:v>45065</c:v>
                </c:pt>
                <c:pt idx="5301">
                  <c:v>44776</c:v>
                </c:pt>
                <c:pt idx="5302">
                  <c:v>44906</c:v>
                </c:pt>
                <c:pt idx="5303">
                  <c:v>44937</c:v>
                </c:pt>
                <c:pt idx="5304">
                  <c:v>45017</c:v>
                </c:pt>
                <c:pt idx="5305">
                  <c:v>44779</c:v>
                </c:pt>
                <c:pt idx="5306">
                  <c:v>44794</c:v>
                </c:pt>
                <c:pt idx="5307">
                  <c:v>45071</c:v>
                </c:pt>
                <c:pt idx="5308">
                  <c:v>45082</c:v>
                </c:pt>
                <c:pt idx="5309">
                  <c:v>44980</c:v>
                </c:pt>
                <c:pt idx="5310">
                  <c:v>45028</c:v>
                </c:pt>
                <c:pt idx="5311">
                  <c:v>45068</c:v>
                </c:pt>
                <c:pt idx="5312">
                  <c:v>44915</c:v>
                </c:pt>
                <c:pt idx="5313">
                  <c:v>44991</c:v>
                </c:pt>
                <c:pt idx="5314">
                  <c:v>44999</c:v>
                </c:pt>
                <c:pt idx="5315">
                  <c:v>44945</c:v>
                </c:pt>
                <c:pt idx="5316">
                  <c:v>44981</c:v>
                </c:pt>
                <c:pt idx="5317">
                  <c:v>44894</c:v>
                </c:pt>
                <c:pt idx="5318">
                  <c:v>44854</c:v>
                </c:pt>
                <c:pt idx="5319">
                  <c:v>44782</c:v>
                </c:pt>
                <c:pt idx="5320">
                  <c:v>44984</c:v>
                </c:pt>
                <c:pt idx="5321">
                  <c:v>45069</c:v>
                </c:pt>
                <c:pt idx="5322">
                  <c:v>44911</c:v>
                </c:pt>
                <c:pt idx="5323">
                  <c:v>44967</c:v>
                </c:pt>
                <c:pt idx="5324">
                  <c:v>44790</c:v>
                </c:pt>
                <c:pt idx="5325">
                  <c:v>44835</c:v>
                </c:pt>
                <c:pt idx="5326">
                  <c:v>44817</c:v>
                </c:pt>
                <c:pt idx="5327">
                  <c:v>45044</c:v>
                </c:pt>
                <c:pt idx="5328">
                  <c:v>44934</c:v>
                </c:pt>
                <c:pt idx="5329">
                  <c:v>44956</c:v>
                </c:pt>
                <c:pt idx="5330">
                  <c:v>45086</c:v>
                </c:pt>
                <c:pt idx="5331">
                  <c:v>44753</c:v>
                </c:pt>
                <c:pt idx="5332">
                  <c:v>44986</c:v>
                </c:pt>
                <c:pt idx="5333">
                  <c:v>45100</c:v>
                </c:pt>
                <c:pt idx="5334">
                  <c:v>44913</c:v>
                </c:pt>
                <c:pt idx="5335">
                  <c:v>44976</c:v>
                </c:pt>
                <c:pt idx="5336">
                  <c:v>44826</c:v>
                </c:pt>
                <c:pt idx="5337">
                  <c:v>44831</c:v>
                </c:pt>
                <c:pt idx="5338">
                  <c:v>44846</c:v>
                </c:pt>
                <c:pt idx="5339">
                  <c:v>44901</c:v>
                </c:pt>
                <c:pt idx="5340">
                  <c:v>44918</c:v>
                </c:pt>
                <c:pt idx="5341">
                  <c:v>44974</c:v>
                </c:pt>
                <c:pt idx="5342">
                  <c:v>45076</c:v>
                </c:pt>
                <c:pt idx="5343">
                  <c:v>44937</c:v>
                </c:pt>
                <c:pt idx="5344">
                  <c:v>44754</c:v>
                </c:pt>
                <c:pt idx="5345">
                  <c:v>44889</c:v>
                </c:pt>
                <c:pt idx="5346">
                  <c:v>44935</c:v>
                </c:pt>
                <c:pt idx="5347">
                  <c:v>45105</c:v>
                </c:pt>
                <c:pt idx="5348">
                  <c:v>44783</c:v>
                </c:pt>
                <c:pt idx="5349">
                  <c:v>44872</c:v>
                </c:pt>
                <c:pt idx="5350">
                  <c:v>45097</c:v>
                </c:pt>
                <c:pt idx="5351">
                  <c:v>45052</c:v>
                </c:pt>
                <c:pt idx="5352">
                  <c:v>44960</c:v>
                </c:pt>
                <c:pt idx="5353">
                  <c:v>45021</c:v>
                </c:pt>
                <c:pt idx="5354">
                  <c:v>44806</c:v>
                </c:pt>
                <c:pt idx="5355">
                  <c:v>44821</c:v>
                </c:pt>
                <c:pt idx="5356">
                  <c:v>44978</c:v>
                </c:pt>
                <c:pt idx="5357">
                  <c:v>45084</c:v>
                </c:pt>
                <c:pt idx="5358">
                  <c:v>44954</c:v>
                </c:pt>
                <c:pt idx="5359">
                  <c:v>44840</c:v>
                </c:pt>
                <c:pt idx="5360">
                  <c:v>45104</c:v>
                </c:pt>
                <c:pt idx="5361">
                  <c:v>45081</c:v>
                </c:pt>
                <c:pt idx="5362">
                  <c:v>44989</c:v>
                </c:pt>
                <c:pt idx="5363">
                  <c:v>45019</c:v>
                </c:pt>
                <c:pt idx="5364">
                  <c:v>45089</c:v>
                </c:pt>
                <c:pt idx="5365">
                  <c:v>44812</c:v>
                </c:pt>
                <c:pt idx="5366">
                  <c:v>44946</c:v>
                </c:pt>
                <c:pt idx="5367">
                  <c:v>45009</c:v>
                </c:pt>
                <c:pt idx="5368">
                  <c:v>44894</c:v>
                </c:pt>
                <c:pt idx="5369">
                  <c:v>44951</c:v>
                </c:pt>
                <c:pt idx="5370">
                  <c:v>44981</c:v>
                </c:pt>
                <c:pt idx="5371">
                  <c:v>45000</c:v>
                </c:pt>
                <c:pt idx="5372">
                  <c:v>44883</c:v>
                </c:pt>
                <c:pt idx="5373">
                  <c:v>44909</c:v>
                </c:pt>
                <c:pt idx="5374">
                  <c:v>45017</c:v>
                </c:pt>
                <c:pt idx="5375">
                  <c:v>45049</c:v>
                </c:pt>
                <c:pt idx="5376">
                  <c:v>44753</c:v>
                </c:pt>
                <c:pt idx="5377">
                  <c:v>44874</c:v>
                </c:pt>
                <c:pt idx="5378">
                  <c:v>44771</c:v>
                </c:pt>
                <c:pt idx="5379">
                  <c:v>44810</c:v>
                </c:pt>
                <c:pt idx="5380">
                  <c:v>44931</c:v>
                </c:pt>
                <c:pt idx="5381">
                  <c:v>44862</c:v>
                </c:pt>
                <c:pt idx="5382">
                  <c:v>44831</c:v>
                </c:pt>
                <c:pt idx="5383">
                  <c:v>44879</c:v>
                </c:pt>
                <c:pt idx="5384">
                  <c:v>45030</c:v>
                </c:pt>
                <c:pt idx="5385">
                  <c:v>45068</c:v>
                </c:pt>
                <c:pt idx="5386">
                  <c:v>44852</c:v>
                </c:pt>
                <c:pt idx="5387">
                  <c:v>44999</c:v>
                </c:pt>
                <c:pt idx="5388">
                  <c:v>44764</c:v>
                </c:pt>
                <c:pt idx="5389">
                  <c:v>44778</c:v>
                </c:pt>
                <c:pt idx="5390">
                  <c:v>44851</c:v>
                </c:pt>
                <c:pt idx="5391">
                  <c:v>44861</c:v>
                </c:pt>
                <c:pt idx="5392">
                  <c:v>44865</c:v>
                </c:pt>
                <c:pt idx="5393">
                  <c:v>44889</c:v>
                </c:pt>
                <c:pt idx="5394">
                  <c:v>44905</c:v>
                </c:pt>
                <c:pt idx="5395">
                  <c:v>44947</c:v>
                </c:pt>
                <c:pt idx="5396">
                  <c:v>45013</c:v>
                </c:pt>
                <c:pt idx="5397">
                  <c:v>45026</c:v>
                </c:pt>
                <c:pt idx="5398">
                  <c:v>45061</c:v>
                </c:pt>
                <c:pt idx="5399">
                  <c:v>45063</c:v>
                </c:pt>
                <c:pt idx="5400">
                  <c:v>45092</c:v>
                </c:pt>
                <c:pt idx="5401">
                  <c:v>44761</c:v>
                </c:pt>
                <c:pt idx="5402">
                  <c:v>44771</c:v>
                </c:pt>
                <c:pt idx="5403">
                  <c:v>44771</c:v>
                </c:pt>
                <c:pt idx="5404">
                  <c:v>44784</c:v>
                </c:pt>
                <c:pt idx="5405">
                  <c:v>44786</c:v>
                </c:pt>
                <c:pt idx="5406">
                  <c:v>44798</c:v>
                </c:pt>
                <c:pt idx="5407">
                  <c:v>44800</c:v>
                </c:pt>
                <c:pt idx="5408">
                  <c:v>44834</c:v>
                </c:pt>
                <c:pt idx="5409">
                  <c:v>44874</c:v>
                </c:pt>
                <c:pt idx="5410">
                  <c:v>44882</c:v>
                </c:pt>
                <c:pt idx="5411">
                  <c:v>44934</c:v>
                </c:pt>
                <c:pt idx="5412">
                  <c:v>45021</c:v>
                </c:pt>
                <c:pt idx="5413">
                  <c:v>45065</c:v>
                </c:pt>
                <c:pt idx="5414">
                  <c:v>44753</c:v>
                </c:pt>
                <c:pt idx="5415">
                  <c:v>45003</c:v>
                </c:pt>
                <c:pt idx="5416">
                  <c:v>44767</c:v>
                </c:pt>
                <c:pt idx="5417">
                  <c:v>44956</c:v>
                </c:pt>
                <c:pt idx="5418">
                  <c:v>45072</c:v>
                </c:pt>
                <c:pt idx="5419">
                  <c:v>44841</c:v>
                </c:pt>
                <c:pt idx="5420">
                  <c:v>44769</c:v>
                </c:pt>
                <c:pt idx="5421">
                  <c:v>44851</c:v>
                </c:pt>
                <c:pt idx="5422">
                  <c:v>44865</c:v>
                </c:pt>
                <c:pt idx="5423">
                  <c:v>44875</c:v>
                </c:pt>
                <c:pt idx="5424">
                  <c:v>44890</c:v>
                </c:pt>
                <c:pt idx="5425">
                  <c:v>44893</c:v>
                </c:pt>
                <c:pt idx="5426">
                  <c:v>44895</c:v>
                </c:pt>
                <c:pt idx="5427">
                  <c:v>44900</c:v>
                </c:pt>
                <c:pt idx="5428">
                  <c:v>44902</c:v>
                </c:pt>
                <c:pt idx="5429">
                  <c:v>44910</c:v>
                </c:pt>
                <c:pt idx="5430">
                  <c:v>44916</c:v>
                </c:pt>
                <c:pt idx="5431">
                  <c:v>44922</c:v>
                </c:pt>
                <c:pt idx="5432">
                  <c:v>44930</c:v>
                </c:pt>
                <c:pt idx="5433">
                  <c:v>44936</c:v>
                </c:pt>
                <c:pt idx="5434">
                  <c:v>44941</c:v>
                </c:pt>
                <c:pt idx="5435">
                  <c:v>44951</c:v>
                </c:pt>
                <c:pt idx="5436">
                  <c:v>44956</c:v>
                </c:pt>
                <c:pt idx="5437">
                  <c:v>44958</c:v>
                </c:pt>
                <c:pt idx="5438">
                  <c:v>44958</c:v>
                </c:pt>
                <c:pt idx="5439">
                  <c:v>44965</c:v>
                </c:pt>
                <c:pt idx="5440">
                  <c:v>44965</c:v>
                </c:pt>
                <c:pt idx="5441">
                  <c:v>44969</c:v>
                </c:pt>
                <c:pt idx="5442">
                  <c:v>44971</c:v>
                </c:pt>
                <c:pt idx="5443">
                  <c:v>44974</c:v>
                </c:pt>
                <c:pt idx="5444">
                  <c:v>44974</c:v>
                </c:pt>
                <c:pt idx="5445">
                  <c:v>44977</c:v>
                </c:pt>
                <c:pt idx="5446">
                  <c:v>44978</c:v>
                </c:pt>
                <c:pt idx="5447">
                  <c:v>44980</c:v>
                </c:pt>
                <c:pt idx="5448">
                  <c:v>44985</c:v>
                </c:pt>
                <c:pt idx="5449">
                  <c:v>44987</c:v>
                </c:pt>
                <c:pt idx="5450">
                  <c:v>44987</c:v>
                </c:pt>
                <c:pt idx="5451">
                  <c:v>44995</c:v>
                </c:pt>
                <c:pt idx="5452">
                  <c:v>45011</c:v>
                </c:pt>
                <c:pt idx="5453">
                  <c:v>45020</c:v>
                </c:pt>
                <c:pt idx="5454">
                  <c:v>45022</c:v>
                </c:pt>
                <c:pt idx="5455">
                  <c:v>45029</c:v>
                </c:pt>
                <c:pt idx="5456">
                  <c:v>45034</c:v>
                </c:pt>
                <c:pt idx="5457">
                  <c:v>45038</c:v>
                </c:pt>
                <c:pt idx="5458">
                  <c:v>45040</c:v>
                </c:pt>
                <c:pt idx="5459">
                  <c:v>45048</c:v>
                </c:pt>
                <c:pt idx="5460">
                  <c:v>45047</c:v>
                </c:pt>
                <c:pt idx="5461">
                  <c:v>45058</c:v>
                </c:pt>
                <c:pt idx="5462">
                  <c:v>45063</c:v>
                </c:pt>
                <c:pt idx="5463">
                  <c:v>45068</c:v>
                </c:pt>
                <c:pt idx="5464">
                  <c:v>45072</c:v>
                </c:pt>
                <c:pt idx="5465">
                  <c:v>45077</c:v>
                </c:pt>
                <c:pt idx="5466">
                  <c:v>45079</c:v>
                </c:pt>
                <c:pt idx="5467">
                  <c:v>45081</c:v>
                </c:pt>
                <c:pt idx="5468">
                  <c:v>45083</c:v>
                </c:pt>
                <c:pt idx="5469">
                  <c:v>45089</c:v>
                </c:pt>
                <c:pt idx="5470">
                  <c:v>45089</c:v>
                </c:pt>
                <c:pt idx="5471">
                  <c:v>45091</c:v>
                </c:pt>
                <c:pt idx="5472">
                  <c:v>45096</c:v>
                </c:pt>
                <c:pt idx="5473">
                  <c:v>45097</c:v>
                </c:pt>
                <c:pt idx="5474">
                  <c:v>45097</c:v>
                </c:pt>
                <c:pt idx="5475">
                  <c:v>45077</c:v>
                </c:pt>
                <c:pt idx="5476">
                  <c:v>45105</c:v>
                </c:pt>
                <c:pt idx="5477">
                  <c:v>45027</c:v>
                </c:pt>
                <c:pt idx="5478">
                  <c:v>44746</c:v>
                </c:pt>
                <c:pt idx="5479">
                  <c:v>44749</c:v>
                </c:pt>
                <c:pt idx="5480">
                  <c:v>44749</c:v>
                </c:pt>
                <c:pt idx="5481">
                  <c:v>44750</c:v>
                </c:pt>
                <c:pt idx="5482">
                  <c:v>44751</c:v>
                </c:pt>
                <c:pt idx="5483">
                  <c:v>44748</c:v>
                </c:pt>
                <c:pt idx="5484">
                  <c:v>44753</c:v>
                </c:pt>
                <c:pt idx="5485">
                  <c:v>44754</c:v>
                </c:pt>
                <c:pt idx="5486">
                  <c:v>44755</c:v>
                </c:pt>
                <c:pt idx="5487">
                  <c:v>44755</c:v>
                </c:pt>
                <c:pt idx="5488">
                  <c:v>44756</c:v>
                </c:pt>
                <c:pt idx="5489">
                  <c:v>44757</c:v>
                </c:pt>
                <c:pt idx="5490">
                  <c:v>44762</c:v>
                </c:pt>
                <c:pt idx="5491">
                  <c:v>44765</c:v>
                </c:pt>
                <c:pt idx="5492">
                  <c:v>44768</c:v>
                </c:pt>
                <c:pt idx="5493">
                  <c:v>44769</c:v>
                </c:pt>
                <c:pt idx="5494">
                  <c:v>44769</c:v>
                </c:pt>
                <c:pt idx="5495">
                  <c:v>44770</c:v>
                </c:pt>
                <c:pt idx="5496">
                  <c:v>44771</c:v>
                </c:pt>
                <c:pt idx="5497">
                  <c:v>44774</c:v>
                </c:pt>
                <c:pt idx="5498">
                  <c:v>44774</c:v>
                </c:pt>
                <c:pt idx="5499">
                  <c:v>44774</c:v>
                </c:pt>
                <c:pt idx="5500">
                  <c:v>44775</c:v>
                </c:pt>
                <c:pt idx="5501">
                  <c:v>44775</c:v>
                </c:pt>
                <c:pt idx="5502">
                  <c:v>44776</c:v>
                </c:pt>
                <c:pt idx="5503">
                  <c:v>44776</c:v>
                </c:pt>
                <c:pt idx="5504">
                  <c:v>44779</c:v>
                </c:pt>
                <c:pt idx="5505">
                  <c:v>44781</c:v>
                </c:pt>
                <c:pt idx="5506">
                  <c:v>45093</c:v>
                </c:pt>
                <c:pt idx="5507">
                  <c:v>44784</c:v>
                </c:pt>
                <c:pt idx="5508">
                  <c:v>44785</c:v>
                </c:pt>
                <c:pt idx="5509">
                  <c:v>44788</c:v>
                </c:pt>
                <c:pt idx="5510">
                  <c:v>44783</c:v>
                </c:pt>
                <c:pt idx="5511">
                  <c:v>44791</c:v>
                </c:pt>
                <c:pt idx="5512">
                  <c:v>44796</c:v>
                </c:pt>
                <c:pt idx="5513">
                  <c:v>44796</c:v>
                </c:pt>
                <c:pt idx="5514">
                  <c:v>44796</c:v>
                </c:pt>
                <c:pt idx="5515">
                  <c:v>44799</c:v>
                </c:pt>
                <c:pt idx="5516">
                  <c:v>44797</c:v>
                </c:pt>
                <c:pt idx="5517">
                  <c:v>44808</c:v>
                </c:pt>
                <c:pt idx="5518">
                  <c:v>44813</c:v>
                </c:pt>
                <c:pt idx="5519">
                  <c:v>44817</c:v>
                </c:pt>
                <c:pt idx="5520">
                  <c:v>44818</c:v>
                </c:pt>
                <c:pt idx="5521">
                  <c:v>44825</c:v>
                </c:pt>
                <c:pt idx="5522">
                  <c:v>44825</c:v>
                </c:pt>
                <c:pt idx="5523">
                  <c:v>44826</c:v>
                </c:pt>
                <c:pt idx="5524">
                  <c:v>44826</c:v>
                </c:pt>
                <c:pt idx="5525">
                  <c:v>44826</c:v>
                </c:pt>
                <c:pt idx="5526">
                  <c:v>44827</c:v>
                </c:pt>
                <c:pt idx="5527">
                  <c:v>44828</c:v>
                </c:pt>
                <c:pt idx="5528">
                  <c:v>44829</c:v>
                </c:pt>
                <c:pt idx="5529">
                  <c:v>44829</c:v>
                </c:pt>
                <c:pt idx="5530">
                  <c:v>44836</c:v>
                </c:pt>
                <c:pt idx="5531">
                  <c:v>44837</c:v>
                </c:pt>
                <c:pt idx="5532">
                  <c:v>44837</c:v>
                </c:pt>
                <c:pt idx="5533">
                  <c:v>44839</c:v>
                </c:pt>
                <c:pt idx="5534">
                  <c:v>44845</c:v>
                </c:pt>
                <c:pt idx="5535">
                  <c:v>44851</c:v>
                </c:pt>
                <c:pt idx="5536">
                  <c:v>44859</c:v>
                </c:pt>
                <c:pt idx="5537">
                  <c:v>44860</c:v>
                </c:pt>
                <c:pt idx="5538">
                  <c:v>44861</c:v>
                </c:pt>
                <c:pt idx="5539">
                  <c:v>44863</c:v>
                </c:pt>
                <c:pt idx="5540">
                  <c:v>44863</c:v>
                </c:pt>
                <c:pt idx="5541">
                  <c:v>44865</c:v>
                </c:pt>
                <c:pt idx="5542">
                  <c:v>44864</c:v>
                </c:pt>
                <c:pt idx="5543">
                  <c:v>44865</c:v>
                </c:pt>
                <c:pt idx="5544">
                  <c:v>44865</c:v>
                </c:pt>
                <c:pt idx="5545">
                  <c:v>44865</c:v>
                </c:pt>
                <c:pt idx="5546">
                  <c:v>44869</c:v>
                </c:pt>
                <c:pt idx="5547">
                  <c:v>44875</c:v>
                </c:pt>
                <c:pt idx="5548">
                  <c:v>44876</c:v>
                </c:pt>
                <c:pt idx="5549">
                  <c:v>44879</c:v>
                </c:pt>
                <c:pt idx="5550">
                  <c:v>44879</c:v>
                </c:pt>
                <c:pt idx="5551">
                  <c:v>44879</c:v>
                </c:pt>
                <c:pt idx="5552">
                  <c:v>44883</c:v>
                </c:pt>
                <c:pt idx="5553">
                  <c:v>44886</c:v>
                </c:pt>
                <c:pt idx="5554">
                  <c:v>44886</c:v>
                </c:pt>
                <c:pt idx="5555">
                  <c:v>44887</c:v>
                </c:pt>
                <c:pt idx="5556">
                  <c:v>44891</c:v>
                </c:pt>
                <c:pt idx="5557">
                  <c:v>44899</c:v>
                </c:pt>
                <c:pt idx="5558">
                  <c:v>44900</c:v>
                </c:pt>
                <c:pt idx="5559">
                  <c:v>44901</c:v>
                </c:pt>
                <c:pt idx="5560">
                  <c:v>44902</c:v>
                </c:pt>
                <c:pt idx="5561">
                  <c:v>44902</c:v>
                </c:pt>
                <c:pt idx="5562">
                  <c:v>44901</c:v>
                </c:pt>
                <c:pt idx="5563">
                  <c:v>44902</c:v>
                </c:pt>
                <c:pt idx="5564">
                  <c:v>44904</c:v>
                </c:pt>
                <c:pt idx="5565">
                  <c:v>44904</c:v>
                </c:pt>
                <c:pt idx="5566">
                  <c:v>44907</c:v>
                </c:pt>
                <c:pt idx="5567">
                  <c:v>44910</c:v>
                </c:pt>
                <c:pt idx="5568">
                  <c:v>44910</c:v>
                </c:pt>
                <c:pt idx="5569">
                  <c:v>44911</c:v>
                </c:pt>
                <c:pt idx="5570">
                  <c:v>44917</c:v>
                </c:pt>
                <c:pt idx="5571">
                  <c:v>44917</c:v>
                </c:pt>
                <c:pt idx="5572">
                  <c:v>44922</c:v>
                </c:pt>
                <c:pt idx="5573">
                  <c:v>44931</c:v>
                </c:pt>
                <c:pt idx="5574">
                  <c:v>44935</c:v>
                </c:pt>
                <c:pt idx="5575">
                  <c:v>44938</c:v>
                </c:pt>
                <c:pt idx="5576">
                  <c:v>44940</c:v>
                </c:pt>
                <c:pt idx="5577">
                  <c:v>44942</c:v>
                </c:pt>
                <c:pt idx="5578">
                  <c:v>44944</c:v>
                </c:pt>
                <c:pt idx="5579">
                  <c:v>44944</c:v>
                </c:pt>
                <c:pt idx="5580">
                  <c:v>44950</c:v>
                </c:pt>
                <c:pt idx="5581">
                  <c:v>44953</c:v>
                </c:pt>
                <c:pt idx="5582">
                  <c:v>44953</c:v>
                </c:pt>
                <c:pt idx="5583">
                  <c:v>44953</c:v>
                </c:pt>
                <c:pt idx="5584">
                  <c:v>44967</c:v>
                </c:pt>
                <c:pt idx="5585">
                  <c:v>44969</c:v>
                </c:pt>
                <c:pt idx="5586">
                  <c:v>44971</c:v>
                </c:pt>
                <c:pt idx="5587">
                  <c:v>44972</c:v>
                </c:pt>
                <c:pt idx="5588">
                  <c:v>44972</c:v>
                </c:pt>
                <c:pt idx="5589">
                  <c:v>44973</c:v>
                </c:pt>
                <c:pt idx="5590">
                  <c:v>44974</c:v>
                </c:pt>
                <c:pt idx="5591">
                  <c:v>44973</c:v>
                </c:pt>
                <c:pt idx="5592">
                  <c:v>44974</c:v>
                </c:pt>
                <c:pt idx="5593">
                  <c:v>44977</c:v>
                </c:pt>
                <c:pt idx="5594">
                  <c:v>44978</c:v>
                </c:pt>
                <c:pt idx="5595">
                  <c:v>44984</c:v>
                </c:pt>
                <c:pt idx="5596">
                  <c:v>44987</c:v>
                </c:pt>
                <c:pt idx="5597">
                  <c:v>44992</c:v>
                </c:pt>
                <c:pt idx="5598">
                  <c:v>44993</c:v>
                </c:pt>
                <c:pt idx="5599">
                  <c:v>45000</c:v>
                </c:pt>
                <c:pt idx="5600">
                  <c:v>45009</c:v>
                </c:pt>
                <c:pt idx="5601">
                  <c:v>45012</c:v>
                </c:pt>
                <c:pt idx="5602">
                  <c:v>45013</c:v>
                </c:pt>
                <c:pt idx="5603">
                  <c:v>45015</c:v>
                </c:pt>
                <c:pt idx="5604">
                  <c:v>45016</c:v>
                </c:pt>
                <c:pt idx="5605">
                  <c:v>45018</c:v>
                </c:pt>
                <c:pt idx="5606">
                  <c:v>45022</c:v>
                </c:pt>
                <c:pt idx="5607">
                  <c:v>45030</c:v>
                </c:pt>
                <c:pt idx="5608">
                  <c:v>45030</c:v>
                </c:pt>
                <c:pt idx="5609">
                  <c:v>45033</c:v>
                </c:pt>
                <c:pt idx="5610">
                  <c:v>45040</c:v>
                </c:pt>
                <c:pt idx="5611">
                  <c:v>45043</c:v>
                </c:pt>
                <c:pt idx="5612">
                  <c:v>45043</c:v>
                </c:pt>
                <c:pt idx="5613">
                  <c:v>45047</c:v>
                </c:pt>
                <c:pt idx="5614">
                  <c:v>45056</c:v>
                </c:pt>
                <c:pt idx="5615">
                  <c:v>45058</c:v>
                </c:pt>
                <c:pt idx="5616">
                  <c:v>45070</c:v>
                </c:pt>
                <c:pt idx="5617">
                  <c:v>45078</c:v>
                </c:pt>
                <c:pt idx="5618">
                  <c:v>45081</c:v>
                </c:pt>
                <c:pt idx="5619">
                  <c:v>45090</c:v>
                </c:pt>
                <c:pt idx="5620">
                  <c:v>45098</c:v>
                </c:pt>
                <c:pt idx="5621">
                  <c:v>45103</c:v>
                </c:pt>
                <c:pt idx="5622">
                  <c:v>45092</c:v>
                </c:pt>
                <c:pt idx="5623">
                  <c:v>44978</c:v>
                </c:pt>
                <c:pt idx="5624">
                  <c:v>45044</c:v>
                </c:pt>
                <c:pt idx="5625">
                  <c:v>44912</c:v>
                </c:pt>
                <c:pt idx="5626">
                  <c:v>44806</c:v>
                </c:pt>
                <c:pt idx="5627">
                  <c:v>44858</c:v>
                </c:pt>
                <c:pt idx="5628">
                  <c:v>44806</c:v>
                </c:pt>
                <c:pt idx="5629">
                  <c:v>44881</c:v>
                </c:pt>
                <c:pt idx="5630">
                  <c:v>44788</c:v>
                </c:pt>
                <c:pt idx="5631">
                  <c:v>45052</c:v>
                </c:pt>
                <c:pt idx="5632">
                  <c:v>45014</c:v>
                </c:pt>
                <c:pt idx="5633">
                  <c:v>44971</c:v>
                </c:pt>
                <c:pt idx="5634">
                  <c:v>45099</c:v>
                </c:pt>
                <c:pt idx="5635">
                  <c:v>44835</c:v>
                </c:pt>
                <c:pt idx="5636">
                  <c:v>44808</c:v>
                </c:pt>
                <c:pt idx="5637">
                  <c:v>44950</c:v>
                </c:pt>
                <c:pt idx="5638">
                  <c:v>44926</c:v>
                </c:pt>
                <c:pt idx="5639">
                  <c:v>45020</c:v>
                </c:pt>
                <c:pt idx="5640">
                  <c:v>44763</c:v>
                </c:pt>
                <c:pt idx="5641">
                  <c:v>44756</c:v>
                </c:pt>
                <c:pt idx="5642">
                  <c:v>44973</c:v>
                </c:pt>
                <c:pt idx="5643">
                  <c:v>44852</c:v>
                </c:pt>
                <c:pt idx="5644">
                  <c:v>44996</c:v>
                </c:pt>
                <c:pt idx="5645">
                  <c:v>45062</c:v>
                </c:pt>
                <c:pt idx="5646">
                  <c:v>44804</c:v>
                </c:pt>
                <c:pt idx="5647">
                  <c:v>45063</c:v>
                </c:pt>
                <c:pt idx="5648">
                  <c:v>44989</c:v>
                </c:pt>
                <c:pt idx="5649">
                  <c:v>44879</c:v>
                </c:pt>
                <c:pt idx="5650">
                  <c:v>44830</c:v>
                </c:pt>
                <c:pt idx="5651">
                  <c:v>44824</c:v>
                </c:pt>
                <c:pt idx="5652">
                  <c:v>44932</c:v>
                </c:pt>
                <c:pt idx="5653">
                  <c:v>44903</c:v>
                </c:pt>
                <c:pt idx="5654">
                  <c:v>44965</c:v>
                </c:pt>
                <c:pt idx="5655">
                  <c:v>44988</c:v>
                </c:pt>
                <c:pt idx="5656">
                  <c:v>44902</c:v>
                </c:pt>
                <c:pt idx="5657">
                  <c:v>44994</c:v>
                </c:pt>
                <c:pt idx="5658">
                  <c:v>44887</c:v>
                </c:pt>
                <c:pt idx="5659">
                  <c:v>44804</c:v>
                </c:pt>
                <c:pt idx="5660">
                  <c:v>44792</c:v>
                </c:pt>
                <c:pt idx="5661">
                  <c:v>44820</c:v>
                </c:pt>
                <c:pt idx="5662">
                  <c:v>44809</c:v>
                </c:pt>
                <c:pt idx="5663">
                  <c:v>44867</c:v>
                </c:pt>
                <c:pt idx="5664">
                  <c:v>44753</c:v>
                </c:pt>
                <c:pt idx="5665">
                  <c:v>44764</c:v>
                </c:pt>
                <c:pt idx="5666">
                  <c:v>44768</c:v>
                </c:pt>
                <c:pt idx="5667">
                  <c:v>44795</c:v>
                </c:pt>
                <c:pt idx="5668">
                  <c:v>44826</c:v>
                </c:pt>
                <c:pt idx="5669">
                  <c:v>44824</c:v>
                </c:pt>
                <c:pt idx="5670">
                  <c:v>44939</c:v>
                </c:pt>
                <c:pt idx="5671">
                  <c:v>44960</c:v>
                </c:pt>
                <c:pt idx="5672">
                  <c:v>44967</c:v>
                </c:pt>
                <c:pt idx="5673">
                  <c:v>44989</c:v>
                </c:pt>
                <c:pt idx="5674">
                  <c:v>45024</c:v>
                </c:pt>
                <c:pt idx="5675">
                  <c:v>44999</c:v>
                </c:pt>
                <c:pt idx="5676">
                  <c:v>45003</c:v>
                </c:pt>
                <c:pt idx="5677">
                  <c:v>45036</c:v>
                </c:pt>
                <c:pt idx="5678">
                  <c:v>44937</c:v>
                </c:pt>
                <c:pt idx="5679">
                  <c:v>44946</c:v>
                </c:pt>
                <c:pt idx="5680">
                  <c:v>44897</c:v>
                </c:pt>
                <c:pt idx="5681">
                  <c:v>45050</c:v>
                </c:pt>
                <c:pt idx="5682">
                  <c:v>45028</c:v>
                </c:pt>
                <c:pt idx="5683">
                  <c:v>44894</c:v>
                </c:pt>
                <c:pt idx="5684">
                  <c:v>44956</c:v>
                </c:pt>
                <c:pt idx="5685">
                  <c:v>44862</c:v>
                </c:pt>
                <c:pt idx="5686">
                  <c:v>44873</c:v>
                </c:pt>
                <c:pt idx="5687">
                  <c:v>44876</c:v>
                </c:pt>
                <c:pt idx="5688">
                  <c:v>44944</c:v>
                </c:pt>
                <c:pt idx="5689">
                  <c:v>45002</c:v>
                </c:pt>
                <c:pt idx="5690">
                  <c:v>44833</c:v>
                </c:pt>
                <c:pt idx="5691">
                  <c:v>44875</c:v>
                </c:pt>
                <c:pt idx="5692">
                  <c:v>44986</c:v>
                </c:pt>
                <c:pt idx="5693">
                  <c:v>45094</c:v>
                </c:pt>
                <c:pt idx="5694">
                  <c:v>44872</c:v>
                </c:pt>
                <c:pt idx="5695">
                  <c:v>45097</c:v>
                </c:pt>
                <c:pt idx="5696">
                  <c:v>45085</c:v>
                </c:pt>
                <c:pt idx="5697">
                  <c:v>45034</c:v>
                </c:pt>
                <c:pt idx="5698">
                  <c:v>44785</c:v>
                </c:pt>
                <c:pt idx="5699">
                  <c:v>44872</c:v>
                </c:pt>
                <c:pt idx="5700">
                  <c:v>44999</c:v>
                </c:pt>
                <c:pt idx="5701">
                  <c:v>44918</c:v>
                </c:pt>
                <c:pt idx="5702">
                  <c:v>44917</c:v>
                </c:pt>
                <c:pt idx="5703">
                  <c:v>45046</c:v>
                </c:pt>
                <c:pt idx="5704">
                  <c:v>44891</c:v>
                </c:pt>
                <c:pt idx="5705">
                  <c:v>45067</c:v>
                </c:pt>
                <c:pt idx="5706">
                  <c:v>44880</c:v>
                </c:pt>
                <c:pt idx="5707">
                  <c:v>45090</c:v>
                </c:pt>
                <c:pt idx="5708">
                  <c:v>44960</c:v>
                </c:pt>
                <c:pt idx="5709">
                  <c:v>45077</c:v>
                </c:pt>
                <c:pt idx="5710">
                  <c:v>44944</c:v>
                </c:pt>
                <c:pt idx="5711">
                  <c:v>44764</c:v>
                </c:pt>
                <c:pt idx="5712">
                  <c:v>45027</c:v>
                </c:pt>
                <c:pt idx="5713">
                  <c:v>44926</c:v>
                </c:pt>
                <c:pt idx="5714">
                  <c:v>44851</c:v>
                </c:pt>
                <c:pt idx="5715">
                  <c:v>44997</c:v>
                </c:pt>
                <c:pt idx="5716">
                  <c:v>45084</c:v>
                </c:pt>
                <c:pt idx="5717">
                  <c:v>44755</c:v>
                </c:pt>
                <c:pt idx="5718">
                  <c:v>44895</c:v>
                </c:pt>
                <c:pt idx="5719">
                  <c:v>44888</c:v>
                </c:pt>
                <c:pt idx="5720">
                  <c:v>44809</c:v>
                </c:pt>
                <c:pt idx="5721">
                  <c:v>45016</c:v>
                </c:pt>
                <c:pt idx="5722">
                  <c:v>45059</c:v>
                </c:pt>
                <c:pt idx="5723">
                  <c:v>45092</c:v>
                </c:pt>
                <c:pt idx="5724">
                  <c:v>45032</c:v>
                </c:pt>
                <c:pt idx="5725">
                  <c:v>45006</c:v>
                </c:pt>
                <c:pt idx="5726">
                  <c:v>45098</c:v>
                </c:pt>
                <c:pt idx="5727">
                  <c:v>44792</c:v>
                </c:pt>
                <c:pt idx="5728">
                  <c:v>44890</c:v>
                </c:pt>
                <c:pt idx="5729">
                  <c:v>44906</c:v>
                </c:pt>
                <c:pt idx="5730">
                  <c:v>44871</c:v>
                </c:pt>
                <c:pt idx="5731">
                  <c:v>44862</c:v>
                </c:pt>
                <c:pt idx="5732">
                  <c:v>44854</c:v>
                </c:pt>
                <c:pt idx="5733">
                  <c:v>45013</c:v>
                </c:pt>
                <c:pt idx="5734">
                  <c:v>45088</c:v>
                </c:pt>
                <c:pt idx="5735">
                  <c:v>44959</c:v>
                </c:pt>
                <c:pt idx="5736">
                  <c:v>45074</c:v>
                </c:pt>
                <c:pt idx="5737">
                  <c:v>44880</c:v>
                </c:pt>
                <c:pt idx="5738">
                  <c:v>44995</c:v>
                </c:pt>
                <c:pt idx="5739">
                  <c:v>45079</c:v>
                </c:pt>
                <c:pt idx="5740">
                  <c:v>44917</c:v>
                </c:pt>
                <c:pt idx="5741">
                  <c:v>44747</c:v>
                </c:pt>
                <c:pt idx="5742">
                  <c:v>44920</c:v>
                </c:pt>
                <c:pt idx="5743">
                  <c:v>44904</c:v>
                </c:pt>
                <c:pt idx="5744">
                  <c:v>44851</c:v>
                </c:pt>
                <c:pt idx="5745">
                  <c:v>44903</c:v>
                </c:pt>
                <c:pt idx="5746">
                  <c:v>45019</c:v>
                </c:pt>
                <c:pt idx="5747">
                  <c:v>45030</c:v>
                </c:pt>
                <c:pt idx="5748">
                  <c:v>44953</c:v>
                </c:pt>
                <c:pt idx="5749">
                  <c:v>45092</c:v>
                </c:pt>
                <c:pt idx="5750">
                  <c:v>44947</c:v>
                </c:pt>
                <c:pt idx="5751">
                  <c:v>44913</c:v>
                </c:pt>
                <c:pt idx="5752">
                  <c:v>45064</c:v>
                </c:pt>
                <c:pt idx="5753">
                  <c:v>44971</c:v>
                </c:pt>
                <c:pt idx="5754">
                  <c:v>44901</c:v>
                </c:pt>
                <c:pt idx="5755">
                  <c:v>44994</c:v>
                </c:pt>
                <c:pt idx="5756">
                  <c:v>44900</c:v>
                </c:pt>
                <c:pt idx="5757">
                  <c:v>45033</c:v>
                </c:pt>
                <c:pt idx="5758">
                  <c:v>44821</c:v>
                </c:pt>
                <c:pt idx="5759">
                  <c:v>45100</c:v>
                </c:pt>
                <c:pt idx="5760">
                  <c:v>45071</c:v>
                </c:pt>
                <c:pt idx="5761">
                  <c:v>44909</c:v>
                </c:pt>
                <c:pt idx="5762">
                  <c:v>45056</c:v>
                </c:pt>
                <c:pt idx="5763">
                  <c:v>45022</c:v>
                </c:pt>
                <c:pt idx="5764">
                  <c:v>45104</c:v>
                </c:pt>
                <c:pt idx="5765">
                  <c:v>45052</c:v>
                </c:pt>
                <c:pt idx="5766">
                  <c:v>44886</c:v>
                </c:pt>
                <c:pt idx="5767">
                  <c:v>45044</c:v>
                </c:pt>
                <c:pt idx="5768">
                  <c:v>45065</c:v>
                </c:pt>
                <c:pt idx="5769">
                  <c:v>44902</c:v>
                </c:pt>
                <c:pt idx="5770">
                  <c:v>44970</c:v>
                </c:pt>
                <c:pt idx="5771">
                  <c:v>44971</c:v>
                </c:pt>
                <c:pt idx="5772">
                  <c:v>45064</c:v>
                </c:pt>
                <c:pt idx="5773">
                  <c:v>45096</c:v>
                </c:pt>
                <c:pt idx="5774">
                  <c:v>45051</c:v>
                </c:pt>
                <c:pt idx="5775">
                  <c:v>44981</c:v>
                </c:pt>
                <c:pt idx="5776">
                  <c:v>45041</c:v>
                </c:pt>
                <c:pt idx="5777">
                  <c:v>45085</c:v>
                </c:pt>
                <c:pt idx="5778">
                  <c:v>44900</c:v>
                </c:pt>
                <c:pt idx="5779">
                  <c:v>45084</c:v>
                </c:pt>
                <c:pt idx="5780">
                  <c:v>45105</c:v>
                </c:pt>
                <c:pt idx="5781">
                  <c:v>45058</c:v>
                </c:pt>
                <c:pt idx="5782">
                  <c:v>45026</c:v>
                </c:pt>
                <c:pt idx="5783">
                  <c:v>44878</c:v>
                </c:pt>
                <c:pt idx="5784">
                  <c:v>45100</c:v>
                </c:pt>
                <c:pt idx="5785">
                  <c:v>44781</c:v>
                </c:pt>
                <c:pt idx="5786">
                  <c:v>45103</c:v>
                </c:pt>
                <c:pt idx="5787">
                  <c:v>44900</c:v>
                </c:pt>
                <c:pt idx="5788">
                  <c:v>44820</c:v>
                </c:pt>
                <c:pt idx="5789">
                  <c:v>44892</c:v>
                </c:pt>
                <c:pt idx="5790">
                  <c:v>44812</c:v>
                </c:pt>
                <c:pt idx="5791">
                  <c:v>45085</c:v>
                </c:pt>
                <c:pt idx="5792">
                  <c:v>44899</c:v>
                </c:pt>
                <c:pt idx="5793">
                  <c:v>44769</c:v>
                </c:pt>
                <c:pt idx="5794">
                  <c:v>45005</c:v>
                </c:pt>
                <c:pt idx="5795">
                  <c:v>44782</c:v>
                </c:pt>
                <c:pt idx="5796">
                  <c:v>45046</c:v>
                </c:pt>
                <c:pt idx="5797">
                  <c:v>45080</c:v>
                </c:pt>
                <c:pt idx="5798">
                  <c:v>44880</c:v>
                </c:pt>
                <c:pt idx="5799">
                  <c:v>44974</c:v>
                </c:pt>
                <c:pt idx="5800">
                  <c:v>45045</c:v>
                </c:pt>
                <c:pt idx="5801">
                  <c:v>44939</c:v>
                </c:pt>
                <c:pt idx="5802">
                  <c:v>44749</c:v>
                </c:pt>
                <c:pt idx="5803">
                  <c:v>45036</c:v>
                </c:pt>
                <c:pt idx="5804">
                  <c:v>44981</c:v>
                </c:pt>
                <c:pt idx="5805">
                  <c:v>45059</c:v>
                </c:pt>
                <c:pt idx="5806">
                  <c:v>44891</c:v>
                </c:pt>
                <c:pt idx="5807">
                  <c:v>45016</c:v>
                </c:pt>
                <c:pt idx="5808">
                  <c:v>45036</c:v>
                </c:pt>
                <c:pt idx="5809">
                  <c:v>44935</c:v>
                </c:pt>
                <c:pt idx="5810">
                  <c:v>44843</c:v>
                </c:pt>
                <c:pt idx="5811">
                  <c:v>44824</c:v>
                </c:pt>
                <c:pt idx="5812">
                  <c:v>44885</c:v>
                </c:pt>
                <c:pt idx="5813">
                  <c:v>44902</c:v>
                </c:pt>
                <c:pt idx="5814">
                  <c:v>45007</c:v>
                </c:pt>
                <c:pt idx="5815">
                  <c:v>45032</c:v>
                </c:pt>
                <c:pt idx="5816">
                  <c:v>45080</c:v>
                </c:pt>
                <c:pt idx="5817">
                  <c:v>44999</c:v>
                </c:pt>
                <c:pt idx="5818">
                  <c:v>45016</c:v>
                </c:pt>
                <c:pt idx="5819">
                  <c:v>45085</c:v>
                </c:pt>
                <c:pt idx="5820">
                  <c:v>44770</c:v>
                </c:pt>
                <c:pt idx="5821">
                  <c:v>45008</c:v>
                </c:pt>
                <c:pt idx="5822">
                  <c:v>44975</c:v>
                </c:pt>
                <c:pt idx="5823">
                  <c:v>44864</c:v>
                </c:pt>
                <c:pt idx="5824">
                  <c:v>44753</c:v>
                </c:pt>
                <c:pt idx="5825">
                  <c:v>44819</c:v>
                </c:pt>
                <c:pt idx="5826">
                  <c:v>44918</c:v>
                </c:pt>
                <c:pt idx="5827">
                  <c:v>45102</c:v>
                </c:pt>
                <c:pt idx="5828">
                  <c:v>45087</c:v>
                </c:pt>
                <c:pt idx="5829">
                  <c:v>45096</c:v>
                </c:pt>
                <c:pt idx="5830">
                  <c:v>45100</c:v>
                </c:pt>
                <c:pt idx="5831">
                  <c:v>44995</c:v>
                </c:pt>
                <c:pt idx="5832">
                  <c:v>45050</c:v>
                </c:pt>
                <c:pt idx="5833">
                  <c:v>45034</c:v>
                </c:pt>
                <c:pt idx="5834">
                  <c:v>45007</c:v>
                </c:pt>
                <c:pt idx="5835">
                  <c:v>44865</c:v>
                </c:pt>
                <c:pt idx="5836">
                  <c:v>44896</c:v>
                </c:pt>
                <c:pt idx="5837">
                  <c:v>44901</c:v>
                </c:pt>
                <c:pt idx="5838">
                  <c:v>44845</c:v>
                </c:pt>
                <c:pt idx="5839">
                  <c:v>45090</c:v>
                </c:pt>
                <c:pt idx="5840">
                  <c:v>45012</c:v>
                </c:pt>
                <c:pt idx="5841">
                  <c:v>44963</c:v>
                </c:pt>
                <c:pt idx="5842">
                  <c:v>44998</c:v>
                </c:pt>
                <c:pt idx="5843">
                  <c:v>45079</c:v>
                </c:pt>
                <c:pt idx="5844">
                  <c:v>44847</c:v>
                </c:pt>
                <c:pt idx="5845">
                  <c:v>44743</c:v>
                </c:pt>
                <c:pt idx="5846">
                  <c:v>45103</c:v>
                </c:pt>
                <c:pt idx="5847">
                  <c:v>44937</c:v>
                </c:pt>
                <c:pt idx="5848">
                  <c:v>44754</c:v>
                </c:pt>
                <c:pt idx="5849">
                  <c:v>44803</c:v>
                </c:pt>
                <c:pt idx="5850">
                  <c:v>45090</c:v>
                </c:pt>
                <c:pt idx="5851">
                  <c:v>45043</c:v>
                </c:pt>
                <c:pt idx="5852">
                  <c:v>44988</c:v>
                </c:pt>
                <c:pt idx="5853">
                  <c:v>45002</c:v>
                </c:pt>
                <c:pt idx="5854">
                  <c:v>45020</c:v>
                </c:pt>
                <c:pt idx="5855">
                  <c:v>44975</c:v>
                </c:pt>
                <c:pt idx="5856">
                  <c:v>44748</c:v>
                </c:pt>
                <c:pt idx="5857">
                  <c:v>45084</c:v>
                </c:pt>
                <c:pt idx="5858">
                  <c:v>45096</c:v>
                </c:pt>
                <c:pt idx="5859">
                  <c:v>44953</c:v>
                </c:pt>
                <c:pt idx="5860">
                  <c:v>44858</c:v>
                </c:pt>
                <c:pt idx="5861">
                  <c:v>44984</c:v>
                </c:pt>
                <c:pt idx="5862">
                  <c:v>44943</c:v>
                </c:pt>
                <c:pt idx="5863">
                  <c:v>45082</c:v>
                </c:pt>
                <c:pt idx="5864">
                  <c:v>44912</c:v>
                </c:pt>
                <c:pt idx="5865">
                  <c:v>44749</c:v>
                </c:pt>
                <c:pt idx="5866">
                  <c:v>44782</c:v>
                </c:pt>
                <c:pt idx="5867">
                  <c:v>44789</c:v>
                </c:pt>
                <c:pt idx="5868">
                  <c:v>44816</c:v>
                </c:pt>
                <c:pt idx="5869">
                  <c:v>44851</c:v>
                </c:pt>
                <c:pt idx="5870">
                  <c:v>44898</c:v>
                </c:pt>
                <c:pt idx="5871">
                  <c:v>44937</c:v>
                </c:pt>
                <c:pt idx="5872">
                  <c:v>44995</c:v>
                </c:pt>
                <c:pt idx="5873">
                  <c:v>45062</c:v>
                </c:pt>
                <c:pt idx="5874">
                  <c:v>44753</c:v>
                </c:pt>
                <c:pt idx="5875">
                  <c:v>44865</c:v>
                </c:pt>
                <c:pt idx="5876">
                  <c:v>44898</c:v>
                </c:pt>
                <c:pt idx="5877">
                  <c:v>44876</c:v>
                </c:pt>
                <c:pt idx="5878">
                  <c:v>44753</c:v>
                </c:pt>
                <c:pt idx="5879">
                  <c:v>45016</c:v>
                </c:pt>
                <c:pt idx="5880">
                  <c:v>45063</c:v>
                </c:pt>
                <c:pt idx="5881">
                  <c:v>44915</c:v>
                </c:pt>
                <c:pt idx="5882">
                  <c:v>44874</c:v>
                </c:pt>
                <c:pt idx="5883">
                  <c:v>44762</c:v>
                </c:pt>
                <c:pt idx="5884">
                  <c:v>44866</c:v>
                </c:pt>
                <c:pt idx="5885">
                  <c:v>44972</c:v>
                </c:pt>
                <c:pt idx="5886">
                  <c:v>44867</c:v>
                </c:pt>
                <c:pt idx="5887">
                  <c:v>45043</c:v>
                </c:pt>
                <c:pt idx="5888">
                  <c:v>44888</c:v>
                </c:pt>
                <c:pt idx="5889">
                  <c:v>44757</c:v>
                </c:pt>
                <c:pt idx="5890">
                  <c:v>45022</c:v>
                </c:pt>
                <c:pt idx="5891">
                  <c:v>44891</c:v>
                </c:pt>
                <c:pt idx="5892">
                  <c:v>44942</c:v>
                </c:pt>
                <c:pt idx="5893">
                  <c:v>44865</c:v>
                </c:pt>
                <c:pt idx="5894">
                  <c:v>44975</c:v>
                </c:pt>
                <c:pt idx="5895">
                  <c:v>45070</c:v>
                </c:pt>
                <c:pt idx="5896">
                  <c:v>44938</c:v>
                </c:pt>
                <c:pt idx="5897">
                  <c:v>44866</c:v>
                </c:pt>
                <c:pt idx="5898">
                  <c:v>45061</c:v>
                </c:pt>
                <c:pt idx="5899">
                  <c:v>44991</c:v>
                </c:pt>
                <c:pt idx="5900">
                  <c:v>45074</c:v>
                </c:pt>
                <c:pt idx="5901">
                  <c:v>45087</c:v>
                </c:pt>
                <c:pt idx="5902">
                  <c:v>44903</c:v>
                </c:pt>
                <c:pt idx="5903">
                  <c:v>44971</c:v>
                </c:pt>
                <c:pt idx="5904">
                  <c:v>44939</c:v>
                </c:pt>
                <c:pt idx="5905">
                  <c:v>45027</c:v>
                </c:pt>
                <c:pt idx="5906">
                  <c:v>45104</c:v>
                </c:pt>
                <c:pt idx="5907">
                  <c:v>45045</c:v>
                </c:pt>
                <c:pt idx="5908">
                  <c:v>45098</c:v>
                </c:pt>
                <c:pt idx="5909">
                  <c:v>45100</c:v>
                </c:pt>
                <c:pt idx="5910">
                  <c:v>44953</c:v>
                </c:pt>
                <c:pt idx="5911">
                  <c:v>45004</c:v>
                </c:pt>
                <c:pt idx="5912">
                  <c:v>45015</c:v>
                </c:pt>
                <c:pt idx="5913">
                  <c:v>44777</c:v>
                </c:pt>
                <c:pt idx="5914">
                  <c:v>44845</c:v>
                </c:pt>
                <c:pt idx="5915">
                  <c:v>44978</c:v>
                </c:pt>
                <c:pt idx="5916">
                  <c:v>45044</c:v>
                </c:pt>
                <c:pt idx="5917">
                  <c:v>45027</c:v>
                </c:pt>
                <c:pt idx="5918">
                  <c:v>44850</c:v>
                </c:pt>
                <c:pt idx="5919">
                  <c:v>45068</c:v>
                </c:pt>
                <c:pt idx="5920">
                  <c:v>44964</c:v>
                </c:pt>
                <c:pt idx="5921">
                  <c:v>45006</c:v>
                </c:pt>
                <c:pt idx="5922">
                  <c:v>44846</c:v>
                </c:pt>
                <c:pt idx="5923">
                  <c:v>45051</c:v>
                </c:pt>
                <c:pt idx="5924">
                  <c:v>45087</c:v>
                </c:pt>
                <c:pt idx="5925">
                  <c:v>45098</c:v>
                </c:pt>
                <c:pt idx="5926">
                  <c:v>45089</c:v>
                </c:pt>
                <c:pt idx="5927">
                  <c:v>44963</c:v>
                </c:pt>
                <c:pt idx="5928">
                  <c:v>44893</c:v>
                </c:pt>
                <c:pt idx="5929">
                  <c:v>45034</c:v>
                </c:pt>
                <c:pt idx="5930">
                  <c:v>45092</c:v>
                </c:pt>
                <c:pt idx="5931">
                  <c:v>44827</c:v>
                </c:pt>
                <c:pt idx="5932">
                  <c:v>44890</c:v>
                </c:pt>
                <c:pt idx="5933">
                  <c:v>44924</c:v>
                </c:pt>
                <c:pt idx="5934">
                  <c:v>44992</c:v>
                </c:pt>
                <c:pt idx="5935">
                  <c:v>45019</c:v>
                </c:pt>
                <c:pt idx="5936">
                  <c:v>45061</c:v>
                </c:pt>
                <c:pt idx="5937">
                  <c:v>44887</c:v>
                </c:pt>
                <c:pt idx="5938">
                  <c:v>45097</c:v>
                </c:pt>
                <c:pt idx="5939">
                  <c:v>44901</c:v>
                </c:pt>
                <c:pt idx="5940">
                  <c:v>44965</c:v>
                </c:pt>
                <c:pt idx="5941">
                  <c:v>44945</c:v>
                </c:pt>
                <c:pt idx="5942">
                  <c:v>44972</c:v>
                </c:pt>
                <c:pt idx="5943">
                  <c:v>45001</c:v>
                </c:pt>
                <c:pt idx="5944">
                  <c:v>44896</c:v>
                </c:pt>
                <c:pt idx="5945">
                  <c:v>45045</c:v>
                </c:pt>
                <c:pt idx="5946">
                  <c:v>45010</c:v>
                </c:pt>
                <c:pt idx="5947">
                  <c:v>44811</c:v>
                </c:pt>
                <c:pt idx="5948">
                  <c:v>44952</c:v>
                </c:pt>
                <c:pt idx="5949">
                  <c:v>44801</c:v>
                </c:pt>
                <c:pt idx="5950">
                  <c:v>45021</c:v>
                </c:pt>
                <c:pt idx="5951">
                  <c:v>44848</c:v>
                </c:pt>
                <c:pt idx="5952">
                  <c:v>45072</c:v>
                </c:pt>
                <c:pt idx="5953">
                  <c:v>44743</c:v>
                </c:pt>
                <c:pt idx="5954">
                  <c:v>44957</c:v>
                </c:pt>
                <c:pt idx="5955">
                  <c:v>44982</c:v>
                </c:pt>
                <c:pt idx="5956">
                  <c:v>45027</c:v>
                </c:pt>
                <c:pt idx="5957">
                  <c:v>45045</c:v>
                </c:pt>
                <c:pt idx="5958">
                  <c:v>45064</c:v>
                </c:pt>
                <c:pt idx="5959">
                  <c:v>44771</c:v>
                </c:pt>
                <c:pt idx="5960">
                  <c:v>45051</c:v>
                </c:pt>
                <c:pt idx="5961">
                  <c:v>44879</c:v>
                </c:pt>
                <c:pt idx="5962">
                  <c:v>44786</c:v>
                </c:pt>
                <c:pt idx="5963">
                  <c:v>44751</c:v>
                </c:pt>
                <c:pt idx="5964">
                  <c:v>45045</c:v>
                </c:pt>
                <c:pt idx="5965">
                  <c:v>44792</c:v>
                </c:pt>
                <c:pt idx="5966">
                  <c:v>44803</c:v>
                </c:pt>
                <c:pt idx="5967">
                  <c:v>44820</c:v>
                </c:pt>
                <c:pt idx="5968">
                  <c:v>44820</c:v>
                </c:pt>
                <c:pt idx="5969">
                  <c:v>44837</c:v>
                </c:pt>
                <c:pt idx="5970">
                  <c:v>44847</c:v>
                </c:pt>
                <c:pt idx="5971">
                  <c:v>44870</c:v>
                </c:pt>
                <c:pt idx="5972">
                  <c:v>44894</c:v>
                </c:pt>
                <c:pt idx="5973">
                  <c:v>44901</c:v>
                </c:pt>
                <c:pt idx="5974">
                  <c:v>44896</c:v>
                </c:pt>
                <c:pt idx="5975">
                  <c:v>44905</c:v>
                </c:pt>
                <c:pt idx="5976">
                  <c:v>44924</c:v>
                </c:pt>
                <c:pt idx="5977">
                  <c:v>44924</c:v>
                </c:pt>
                <c:pt idx="5978">
                  <c:v>44936</c:v>
                </c:pt>
                <c:pt idx="5979">
                  <c:v>44931</c:v>
                </c:pt>
                <c:pt idx="5980">
                  <c:v>44936</c:v>
                </c:pt>
                <c:pt idx="5981">
                  <c:v>44948</c:v>
                </c:pt>
                <c:pt idx="5982">
                  <c:v>44959</c:v>
                </c:pt>
                <c:pt idx="5983">
                  <c:v>44943</c:v>
                </c:pt>
                <c:pt idx="5984">
                  <c:v>44986</c:v>
                </c:pt>
                <c:pt idx="5985">
                  <c:v>44988</c:v>
                </c:pt>
                <c:pt idx="5986">
                  <c:v>45011</c:v>
                </c:pt>
                <c:pt idx="5987">
                  <c:v>45020</c:v>
                </c:pt>
                <c:pt idx="5988">
                  <c:v>45025</c:v>
                </c:pt>
                <c:pt idx="5989">
                  <c:v>45028</c:v>
                </c:pt>
                <c:pt idx="5990">
                  <c:v>45035</c:v>
                </c:pt>
                <c:pt idx="5991">
                  <c:v>45051</c:v>
                </c:pt>
                <c:pt idx="5992">
                  <c:v>45062</c:v>
                </c:pt>
                <c:pt idx="5993">
                  <c:v>45069</c:v>
                </c:pt>
                <c:pt idx="5994">
                  <c:v>45083</c:v>
                </c:pt>
                <c:pt idx="5995">
                  <c:v>45096</c:v>
                </c:pt>
                <c:pt idx="5996">
                  <c:v>45090</c:v>
                </c:pt>
                <c:pt idx="5997">
                  <c:v>45085</c:v>
                </c:pt>
                <c:pt idx="5998">
                  <c:v>45096</c:v>
                </c:pt>
                <c:pt idx="5999">
                  <c:v>45100</c:v>
                </c:pt>
                <c:pt idx="6000">
                  <c:v>45102</c:v>
                </c:pt>
                <c:pt idx="6001">
                  <c:v>44745</c:v>
                </c:pt>
                <c:pt idx="6002">
                  <c:v>44743</c:v>
                </c:pt>
                <c:pt idx="6003">
                  <c:v>44748</c:v>
                </c:pt>
                <c:pt idx="6004">
                  <c:v>44749</c:v>
                </c:pt>
                <c:pt idx="6005">
                  <c:v>44750</c:v>
                </c:pt>
                <c:pt idx="6006">
                  <c:v>44748</c:v>
                </c:pt>
                <c:pt idx="6007">
                  <c:v>44752</c:v>
                </c:pt>
                <c:pt idx="6008">
                  <c:v>44753</c:v>
                </c:pt>
                <c:pt idx="6009">
                  <c:v>44755</c:v>
                </c:pt>
                <c:pt idx="6010">
                  <c:v>44756</c:v>
                </c:pt>
                <c:pt idx="6011">
                  <c:v>44757</c:v>
                </c:pt>
                <c:pt idx="6012">
                  <c:v>44761</c:v>
                </c:pt>
                <c:pt idx="6013">
                  <c:v>44761</c:v>
                </c:pt>
                <c:pt idx="6014">
                  <c:v>44747</c:v>
                </c:pt>
                <c:pt idx="6015">
                  <c:v>44762</c:v>
                </c:pt>
                <c:pt idx="6016">
                  <c:v>44766</c:v>
                </c:pt>
                <c:pt idx="6017">
                  <c:v>44761</c:v>
                </c:pt>
                <c:pt idx="6018">
                  <c:v>44771</c:v>
                </c:pt>
                <c:pt idx="6019">
                  <c:v>44772</c:v>
                </c:pt>
                <c:pt idx="6020">
                  <c:v>44772</c:v>
                </c:pt>
                <c:pt idx="6021">
                  <c:v>44778</c:v>
                </c:pt>
                <c:pt idx="6022">
                  <c:v>44779</c:v>
                </c:pt>
                <c:pt idx="6023">
                  <c:v>44768</c:v>
                </c:pt>
                <c:pt idx="6024">
                  <c:v>44782</c:v>
                </c:pt>
                <c:pt idx="6025">
                  <c:v>44784</c:v>
                </c:pt>
                <c:pt idx="6026">
                  <c:v>44785</c:v>
                </c:pt>
                <c:pt idx="6027">
                  <c:v>44783</c:v>
                </c:pt>
                <c:pt idx="6028">
                  <c:v>44786</c:v>
                </c:pt>
                <c:pt idx="6029">
                  <c:v>44788</c:v>
                </c:pt>
                <c:pt idx="6030">
                  <c:v>44788</c:v>
                </c:pt>
                <c:pt idx="6031">
                  <c:v>44788</c:v>
                </c:pt>
                <c:pt idx="6032">
                  <c:v>44788</c:v>
                </c:pt>
                <c:pt idx="6033">
                  <c:v>44789</c:v>
                </c:pt>
                <c:pt idx="6034">
                  <c:v>44789</c:v>
                </c:pt>
                <c:pt idx="6035">
                  <c:v>44790</c:v>
                </c:pt>
                <c:pt idx="6036">
                  <c:v>44796</c:v>
                </c:pt>
                <c:pt idx="6037">
                  <c:v>44794</c:v>
                </c:pt>
                <c:pt idx="6038">
                  <c:v>44799</c:v>
                </c:pt>
                <c:pt idx="6039">
                  <c:v>44800</c:v>
                </c:pt>
                <c:pt idx="6040">
                  <c:v>44801</c:v>
                </c:pt>
                <c:pt idx="6041">
                  <c:v>44804</c:v>
                </c:pt>
                <c:pt idx="6042">
                  <c:v>44800</c:v>
                </c:pt>
                <c:pt idx="6043">
                  <c:v>44805</c:v>
                </c:pt>
                <c:pt idx="6044">
                  <c:v>44806</c:v>
                </c:pt>
                <c:pt idx="6045">
                  <c:v>44809</c:v>
                </c:pt>
                <c:pt idx="6046">
                  <c:v>44806</c:v>
                </c:pt>
                <c:pt idx="6047">
                  <c:v>44812</c:v>
                </c:pt>
                <c:pt idx="6048">
                  <c:v>44812</c:v>
                </c:pt>
                <c:pt idx="6049">
                  <c:v>44814</c:v>
                </c:pt>
                <c:pt idx="6050">
                  <c:v>44816</c:v>
                </c:pt>
                <c:pt idx="6051">
                  <c:v>44817</c:v>
                </c:pt>
                <c:pt idx="6052">
                  <c:v>44818</c:v>
                </c:pt>
                <c:pt idx="6053">
                  <c:v>44819</c:v>
                </c:pt>
                <c:pt idx="6054">
                  <c:v>44819</c:v>
                </c:pt>
                <c:pt idx="6055">
                  <c:v>44820</c:v>
                </c:pt>
                <c:pt idx="6056">
                  <c:v>44821</c:v>
                </c:pt>
                <c:pt idx="6057">
                  <c:v>44822</c:v>
                </c:pt>
                <c:pt idx="6058">
                  <c:v>44825</c:v>
                </c:pt>
                <c:pt idx="6059">
                  <c:v>44829</c:v>
                </c:pt>
                <c:pt idx="6060">
                  <c:v>44831</c:v>
                </c:pt>
                <c:pt idx="6061">
                  <c:v>44832</c:v>
                </c:pt>
                <c:pt idx="6062">
                  <c:v>44831</c:v>
                </c:pt>
                <c:pt idx="6063">
                  <c:v>44832</c:v>
                </c:pt>
                <c:pt idx="6064">
                  <c:v>44835</c:v>
                </c:pt>
                <c:pt idx="6065">
                  <c:v>44837</c:v>
                </c:pt>
                <c:pt idx="6066">
                  <c:v>44834</c:v>
                </c:pt>
                <c:pt idx="6067">
                  <c:v>44839</c:v>
                </c:pt>
                <c:pt idx="6068">
                  <c:v>44841</c:v>
                </c:pt>
                <c:pt idx="6069">
                  <c:v>44842</c:v>
                </c:pt>
                <c:pt idx="6070">
                  <c:v>44841</c:v>
                </c:pt>
                <c:pt idx="6071">
                  <c:v>44843</c:v>
                </c:pt>
                <c:pt idx="6072">
                  <c:v>44838</c:v>
                </c:pt>
                <c:pt idx="6073">
                  <c:v>44849</c:v>
                </c:pt>
                <c:pt idx="6074">
                  <c:v>44852</c:v>
                </c:pt>
                <c:pt idx="6075">
                  <c:v>44855</c:v>
                </c:pt>
                <c:pt idx="6076">
                  <c:v>44850</c:v>
                </c:pt>
                <c:pt idx="6077">
                  <c:v>44859</c:v>
                </c:pt>
                <c:pt idx="6078">
                  <c:v>44856</c:v>
                </c:pt>
                <c:pt idx="6079">
                  <c:v>44865</c:v>
                </c:pt>
                <c:pt idx="6080">
                  <c:v>44865</c:v>
                </c:pt>
                <c:pt idx="6081">
                  <c:v>44843</c:v>
                </c:pt>
                <c:pt idx="6082">
                  <c:v>44868</c:v>
                </c:pt>
                <c:pt idx="6083">
                  <c:v>44866</c:v>
                </c:pt>
                <c:pt idx="6084">
                  <c:v>44869</c:v>
                </c:pt>
                <c:pt idx="6085">
                  <c:v>44876</c:v>
                </c:pt>
                <c:pt idx="6086">
                  <c:v>44880</c:v>
                </c:pt>
                <c:pt idx="6087">
                  <c:v>44880</c:v>
                </c:pt>
                <c:pt idx="6088">
                  <c:v>44881</c:v>
                </c:pt>
                <c:pt idx="6089">
                  <c:v>44884</c:v>
                </c:pt>
                <c:pt idx="6090">
                  <c:v>44886</c:v>
                </c:pt>
                <c:pt idx="6091">
                  <c:v>44887</c:v>
                </c:pt>
                <c:pt idx="6092">
                  <c:v>44886</c:v>
                </c:pt>
                <c:pt idx="6093">
                  <c:v>44886</c:v>
                </c:pt>
                <c:pt idx="6094">
                  <c:v>44889</c:v>
                </c:pt>
                <c:pt idx="6095">
                  <c:v>44890</c:v>
                </c:pt>
                <c:pt idx="6096">
                  <c:v>44889</c:v>
                </c:pt>
                <c:pt idx="6097">
                  <c:v>44891</c:v>
                </c:pt>
                <c:pt idx="6098">
                  <c:v>44892</c:v>
                </c:pt>
                <c:pt idx="6099">
                  <c:v>44890</c:v>
                </c:pt>
                <c:pt idx="6100">
                  <c:v>44879</c:v>
                </c:pt>
                <c:pt idx="6101">
                  <c:v>44893</c:v>
                </c:pt>
                <c:pt idx="6102">
                  <c:v>44897</c:v>
                </c:pt>
                <c:pt idx="6103">
                  <c:v>44881</c:v>
                </c:pt>
                <c:pt idx="6104">
                  <c:v>44902</c:v>
                </c:pt>
                <c:pt idx="6105">
                  <c:v>44901</c:v>
                </c:pt>
                <c:pt idx="6106">
                  <c:v>44907</c:v>
                </c:pt>
                <c:pt idx="6107">
                  <c:v>44906</c:v>
                </c:pt>
                <c:pt idx="6108">
                  <c:v>44911</c:v>
                </c:pt>
                <c:pt idx="6109">
                  <c:v>44917</c:v>
                </c:pt>
                <c:pt idx="6110">
                  <c:v>44917</c:v>
                </c:pt>
                <c:pt idx="6111">
                  <c:v>44918</c:v>
                </c:pt>
                <c:pt idx="6112">
                  <c:v>44919</c:v>
                </c:pt>
                <c:pt idx="6113">
                  <c:v>44925</c:v>
                </c:pt>
                <c:pt idx="6114">
                  <c:v>44923</c:v>
                </c:pt>
                <c:pt idx="6115">
                  <c:v>44926</c:v>
                </c:pt>
                <c:pt idx="6116">
                  <c:v>44924</c:v>
                </c:pt>
                <c:pt idx="6117">
                  <c:v>44927</c:v>
                </c:pt>
                <c:pt idx="6118">
                  <c:v>44927</c:v>
                </c:pt>
                <c:pt idx="6119">
                  <c:v>44934</c:v>
                </c:pt>
                <c:pt idx="6120">
                  <c:v>44934</c:v>
                </c:pt>
                <c:pt idx="6121">
                  <c:v>44936</c:v>
                </c:pt>
                <c:pt idx="6122">
                  <c:v>44936</c:v>
                </c:pt>
                <c:pt idx="6123">
                  <c:v>44943</c:v>
                </c:pt>
                <c:pt idx="6124">
                  <c:v>44944</c:v>
                </c:pt>
                <c:pt idx="6125">
                  <c:v>44945</c:v>
                </c:pt>
                <c:pt idx="6126">
                  <c:v>44952</c:v>
                </c:pt>
                <c:pt idx="6127">
                  <c:v>44952</c:v>
                </c:pt>
                <c:pt idx="6128">
                  <c:v>44954</c:v>
                </c:pt>
                <c:pt idx="6129">
                  <c:v>44955</c:v>
                </c:pt>
                <c:pt idx="6130">
                  <c:v>44963</c:v>
                </c:pt>
                <c:pt idx="6131">
                  <c:v>44964</c:v>
                </c:pt>
                <c:pt idx="6132">
                  <c:v>44964</c:v>
                </c:pt>
                <c:pt idx="6133">
                  <c:v>44967</c:v>
                </c:pt>
                <c:pt idx="6134">
                  <c:v>44970</c:v>
                </c:pt>
                <c:pt idx="6135">
                  <c:v>44972</c:v>
                </c:pt>
                <c:pt idx="6136">
                  <c:v>44973</c:v>
                </c:pt>
                <c:pt idx="6137">
                  <c:v>44974</c:v>
                </c:pt>
                <c:pt idx="6138">
                  <c:v>44976</c:v>
                </c:pt>
                <c:pt idx="6139">
                  <c:v>44976</c:v>
                </c:pt>
                <c:pt idx="6140">
                  <c:v>44978</c:v>
                </c:pt>
                <c:pt idx="6141">
                  <c:v>44978</c:v>
                </c:pt>
                <c:pt idx="6142">
                  <c:v>44979</c:v>
                </c:pt>
                <c:pt idx="6143">
                  <c:v>44980</c:v>
                </c:pt>
                <c:pt idx="6144">
                  <c:v>44980</c:v>
                </c:pt>
                <c:pt idx="6145">
                  <c:v>44983</c:v>
                </c:pt>
                <c:pt idx="6146">
                  <c:v>44985</c:v>
                </c:pt>
                <c:pt idx="6147">
                  <c:v>44981</c:v>
                </c:pt>
                <c:pt idx="6148">
                  <c:v>44990</c:v>
                </c:pt>
                <c:pt idx="6149">
                  <c:v>44990</c:v>
                </c:pt>
                <c:pt idx="6150">
                  <c:v>44993</c:v>
                </c:pt>
                <c:pt idx="6151">
                  <c:v>44996</c:v>
                </c:pt>
                <c:pt idx="6152">
                  <c:v>45001</c:v>
                </c:pt>
                <c:pt idx="6153">
                  <c:v>45003</c:v>
                </c:pt>
                <c:pt idx="6154">
                  <c:v>45004</c:v>
                </c:pt>
                <c:pt idx="6155">
                  <c:v>45006</c:v>
                </c:pt>
                <c:pt idx="6156">
                  <c:v>45007</c:v>
                </c:pt>
                <c:pt idx="6157">
                  <c:v>45008</c:v>
                </c:pt>
                <c:pt idx="6158">
                  <c:v>45008</c:v>
                </c:pt>
                <c:pt idx="6159">
                  <c:v>45008</c:v>
                </c:pt>
                <c:pt idx="6160">
                  <c:v>45008</c:v>
                </c:pt>
                <c:pt idx="6161">
                  <c:v>45013</c:v>
                </c:pt>
                <c:pt idx="6162">
                  <c:v>45014</c:v>
                </c:pt>
                <c:pt idx="6163">
                  <c:v>45014</c:v>
                </c:pt>
                <c:pt idx="6164">
                  <c:v>45015</c:v>
                </c:pt>
                <c:pt idx="6165">
                  <c:v>45019</c:v>
                </c:pt>
                <c:pt idx="6166">
                  <c:v>45024</c:v>
                </c:pt>
                <c:pt idx="6167">
                  <c:v>45030</c:v>
                </c:pt>
                <c:pt idx="6168">
                  <c:v>45032</c:v>
                </c:pt>
                <c:pt idx="6169">
                  <c:v>45031</c:v>
                </c:pt>
                <c:pt idx="6170">
                  <c:v>45034</c:v>
                </c:pt>
                <c:pt idx="6171">
                  <c:v>45038</c:v>
                </c:pt>
                <c:pt idx="6172">
                  <c:v>45038</c:v>
                </c:pt>
                <c:pt idx="6173">
                  <c:v>45040</c:v>
                </c:pt>
                <c:pt idx="6174">
                  <c:v>45043</c:v>
                </c:pt>
                <c:pt idx="6175">
                  <c:v>45026</c:v>
                </c:pt>
                <c:pt idx="6176">
                  <c:v>45045</c:v>
                </c:pt>
                <c:pt idx="6177">
                  <c:v>45055</c:v>
                </c:pt>
                <c:pt idx="6178">
                  <c:v>45055</c:v>
                </c:pt>
                <c:pt idx="6179">
                  <c:v>45056</c:v>
                </c:pt>
                <c:pt idx="6180">
                  <c:v>45050</c:v>
                </c:pt>
                <c:pt idx="6181">
                  <c:v>45061</c:v>
                </c:pt>
                <c:pt idx="6182">
                  <c:v>45061</c:v>
                </c:pt>
                <c:pt idx="6183">
                  <c:v>45063</c:v>
                </c:pt>
                <c:pt idx="6184">
                  <c:v>45062</c:v>
                </c:pt>
                <c:pt idx="6185">
                  <c:v>45065</c:v>
                </c:pt>
                <c:pt idx="6186">
                  <c:v>45067</c:v>
                </c:pt>
                <c:pt idx="6187">
                  <c:v>45068</c:v>
                </c:pt>
                <c:pt idx="6188">
                  <c:v>45070</c:v>
                </c:pt>
                <c:pt idx="6189">
                  <c:v>45071</c:v>
                </c:pt>
                <c:pt idx="6190">
                  <c:v>45072</c:v>
                </c:pt>
                <c:pt idx="6191">
                  <c:v>45074</c:v>
                </c:pt>
                <c:pt idx="6192">
                  <c:v>45079</c:v>
                </c:pt>
                <c:pt idx="6193">
                  <c:v>45082</c:v>
                </c:pt>
                <c:pt idx="6194">
                  <c:v>45084</c:v>
                </c:pt>
                <c:pt idx="6195">
                  <c:v>45083</c:v>
                </c:pt>
                <c:pt idx="6196">
                  <c:v>45087</c:v>
                </c:pt>
                <c:pt idx="6197">
                  <c:v>45087</c:v>
                </c:pt>
                <c:pt idx="6198">
                  <c:v>45088</c:v>
                </c:pt>
                <c:pt idx="6199">
                  <c:v>45086</c:v>
                </c:pt>
                <c:pt idx="6200">
                  <c:v>45090</c:v>
                </c:pt>
                <c:pt idx="6201">
                  <c:v>45091</c:v>
                </c:pt>
                <c:pt idx="6202">
                  <c:v>45092</c:v>
                </c:pt>
                <c:pt idx="6203">
                  <c:v>45092</c:v>
                </c:pt>
                <c:pt idx="6204">
                  <c:v>45092</c:v>
                </c:pt>
                <c:pt idx="6205">
                  <c:v>45092</c:v>
                </c:pt>
                <c:pt idx="6206">
                  <c:v>45099</c:v>
                </c:pt>
                <c:pt idx="6207">
                  <c:v>45100</c:v>
                </c:pt>
                <c:pt idx="6208">
                  <c:v>45103</c:v>
                </c:pt>
                <c:pt idx="6209">
                  <c:v>45105</c:v>
                </c:pt>
                <c:pt idx="6210">
                  <c:v>45105</c:v>
                </c:pt>
                <c:pt idx="6211">
                  <c:v>45106</c:v>
                </c:pt>
                <c:pt idx="6212">
                  <c:v>44894</c:v>
                </c:pt>
                <c:pt idx="6213">
                  <c:v>44903</c:v>
                </c:pt>
                <c:pt idx="6214">
                  <c:v>44746</c:v>
                </c:pt>
                <c:pt idx="6215">
                  <c:v>44999</c:v>
                </c:pt>
                <c:pt idx="6216">
                  <c:v>44851</c:v>
                </c:pt>
                <c:pt idx="6217">
                  <c:v>45036</c:v>
                </c:pt>
                <c:pt idx="6218">
                  <c:v>45097</c:v>
                </c:pt>
                <c:pt idx="6219">
                  <c:v>44879</c:v>
                </c:pt>
                <c:pt idx="6220">
                  <c:v>44957</c:v>
                </c:pt>
                <c:pt idx="6221">
                  <c:v>45078</c:v>
                </c:pt>
                <c:pt idx="6222">
                  <c:v>44903</c:v>
                </c:pt>
                <c:pt idx="6223">
                  <c:v>45099</c:v>
                </c:pt>
                <c:pt idx="6224">
                  <c:v>44799</c:v>
                </c:pt>
                <c:pt idx="6225">
                  <c:v>44913</c:v>
                </c:pt>
                <c:pt idx="6226">
                  <c:v>45102</c:v>
                </c:pt>
                <c:pt idx="6227">
                  <c:v>44996</c:v>
                </c:pt>
                <c:pt idx="6228">
                  <c:v>45092</c:v>
                </c:pt>
                <c:pt idx="6229">
                  <c:v>45009</c:v>
                </c:pt>
                <c:pt idx="6230">
                  <c:v>45057</c:v>
                </c:pt>
                <c:pt idx="6231">
                  <c:v>44865</c:v>
                </c:pt>
                <c:pt idx="6232">
                  <c:v>45022</c:v>
                </c:pt>
                <c:pt idx="6233">
                  <c:v>44959</c:v>
                </c:pt>
                <c:pt idx="6234">
                  <c:v>44853</c:v>
                </c:pt>
                <c:pt idx="6235">
                  <c:v>44824</c:v>
                </c:pt>
                <c:pt idx="6236">
                  <c:v>44980</c:v>
                </c:pt>
                <c:pt idx="6237">
                  <c:v>44748</c:v>
                </c:pt>
                <c:pt idx="6238">
                  <c:v>44798</c:v>
                </c:pt>
                <c:pt idx="6239">
                  <c:v>44917</c:v>
                </c:pt>
                <c:pt idx="6240">
                  <c:v>44756</c:v>
                </c:pt>
                <c:pt idx="6241">
                  <c:v>44761</c:v>
                </c:pt>
                <c:pt idx="6242">
                  <c:v>45010</c:v>
                </c:pt>
                <c:pt idx="6243">
                  <c:v>44812</c:v>
                </c:pt>
                <c:pt idx="6244">
                  <c:v>44825</c:v>
                </c:pt>
                <c:pt idx="6245">
                  <c:v>45105</c:v>
                </c:pt>
                <c:pt idx="6246">
                  <c:v>45001</c:v>
                </c:pt>
                <c:pt idx="6247">
                  <c:v>44811</c:v>
                </c:pt>
                <c:pt idx="6248">
                  <c:v>44769</c:v>
                </c:pt>
                <c:pt idx="6249">
                  <c:v>44758</c:v>
                </c:pt>
                <c:pt idx="6250">
                  <c:v>44851</c:v>
                </c:pt>
                <c:pt idx="6251">
                  <c:v>44846</c:v>
                </c:pt>
                <c:pt idx="6252">
                  <c:v>44867</c:v>
                </c:pt>
                <c:pt idx="6253">
                  <c:v>44908</c:v>
                </c:pt>
                <c:pt idx="6254">
                  <c:v>44826</c:v>
                </c:pt>
                <c:pt idx="6255">
                  <c:v>44828</c:v>
                </c:pt>
                <c:pt idx="6256">
                  <c:v>44884</c:v>
                </c:pt>
                <c:pt idx="6257">
                  <c:v>45009</c:v>
                </c:pt>
                <c:pt idx="6258">
                  <c:v>45030</c:v>
                </c:pt>
                <c:pt idx="6259">
                  <c:v>44941</c:v>
                </c:pt>
                <c:pt idx="6260">
                  <c:v>45022</c:v>
                </c:pt>
                <c:pt idx="6261">
                  <c:v>45049</c:v>
                </c:pt>
                <c:pt idx="6262">
                  <c:v>44912</c:v>
                </c:pt>
                <c:pt idx="6263">
                  <c:v>44883</c:v>
                </c:pt>
                <c:pt idx="6264">
                  <c:v>44839</c:v>
                </c:pt>
                <c:pt idx="6265">
                  <c:v>45069</c:v>
                </c:pt>
                <c:pt idx="6266">
                  <c:v>45007</c:v>
                </c:pt>
                <c:pt idx="6267">
                  <c:v>44993</c:v>
                </c:pt>
                <c:pt idx="6268">
                  <c:v>44828</c:v>
                </c:pt>
                <c:pt idx="6269">
                  <c:v>44964</c:v>
                </c:pt>
                <c:pt idx="6270">
                  <c:v>44949</c:v>
                </c:pt>
                <c:pt idx="6271">
                  <c:v>44771</c:v>
                </c:pt>
                <c:pt idx="6272">
                  <c:v>45013</c:v>
                </c:pt>
                <c:pt idx="6273">
                  <c:v>44918</c:v>
                </c:pt>
                <c:pt idx="6274">
                  <c:v>44831</c:v>
                </c:pt>
                <c:pt idx="6275">
                  <c:v>44917</c:v>
                </c:pt>
                <c:pt idx="6276">
                  <c:v>45034</c:v>
                </c:pt>
                <c:pt idx="6277">
                  <c:v>45040</c:v>
                </c:pt>
                <c:pt idx="6278">
                  <c:v>44838</c:v>
                </c:pt>
                <c:pt idx="6279">
                  <c:v>45000</c:v>
                </c:pt>
                <c:pt idx="6280">
                  <c:v>45083</c:v>
                </c:pt>
                <c:pt idx="6281">
                  <c:v>45029</c:v>
                </c:pt>
                <c:pt idx="6282">
                  <c:v>45035</c:v>
                </c:pt>
                <c:pt idx="6283">
                  <c:v>44951</c:v>
                </c:pt>
                <c:pt idx="6284">
                  <c:v>44820</c:v>
                </c:pt>
                <c:pt idx="6285">
                  <c:v>45022</c:v>
                </c:pt>
                <c:pt idx="6286">
                  <c:v>44988</c:v>
                </c:pt>
                <c:pt idx="6287">
                  <c:v>44905</c:v>
                </c:pt>
                <c:pt idx="6288">
                  <c:v>45012</c:v>
                </c:pt>
                <c:pt idx="6289">
                  <c:v>45083</c:v>
                </c:pt>
                <c:pt idx="6290">
                  <c:v>44961</c:v>
                </c:pt>
                <c:pt idx="6291">
                  <c:v>45061</c:v>
                </c:pt>
                <c:pt idx="6292">
                  <c:v>45006</c:v>
                </c:pt>
                <c:pt idx="6293">
                  <c:v>44863</c:v>
                </c:pt>
                <c:pt idx="6294">
                  <c:v>45023</c:v>
                </c:pt>
                <c:pt idx="6295">
                  <c:v>44846</c:v>
                </c:pt>
                <c:pt idx="6296">
                  <c:v>44790</c:v>
                </c:pt>
                <c:pt idx="6297">
                  <c:v>44809</c:v>
                </c:pt>
                <c:pt idx="6298">
                  <c:v>45007</c:v>
                </c:pt>
                <c:pt idx="6299">
                  <c:v>45066</c:v>
                </c:pt>
                <c:pt idx="6300">
                  <c:v>44895</c:v>
                </c:pt>
                <c:pt idx="6301">
                  <c:v>45019</c:v>
                </c:pt>
                <c:pt idx="6302">
                  <c:v>44748</c:v>
                </c:pt>
                <c:pt idx="6303">
                  <c:v>45101</c:v>
                </c:pt>
                <c:pt idx="6304">
                  <c:v>44947</c:v>
                </c:pt>
                <c:pt idx="6305">
                  <c:v>44788</c:v>
                </c:pt>
                <c:pt idx="6306">
                  <c:v>45006</c:v>
                </c:pt>
                <c:pt idx="6307">
                  <c:v>44966</c:v>
                </c:pt>
                <c:pt idx="6308">
                  <c:v>44776</c:v>
                </c:pt>
                <c:pt idx="6309">
                  <c:v>44984</c:v>
                </c:pt>
                <c:pt idx="6310">
                  <c:v>45034</c:v>
                </c:pt>
                <c:pt idx="6311">
                  <c:v>44860</c:v>
                </c:pt>
                <c:pt idx="6312">
                  <c:v>44911</c:v>
                </c:pt>
                <c:pt idx="6313">
                  <c:v>45007</c:v>
                </c:pt>
                <c:pt idx="6314">
                  <c:v>44771</c:v>
                </c:pt>
                <c:pt idx="6315">
                  <c:v>44814</c:v>
                </c:pt>
                <c:pt idx="6316">
                  <c:v>44814</c:v>
                </c:pt>
                <c:pt idx="6317">
                  <c:v>44806</c:v>
                </c:pt>
                <c:pt idx="6318">
                  <c:v>44909</c:v>
                </c:pt>
                <c:pt idx="6319">
                  <c:v>44910</c:v>
                </c:pt>
                <c:pt idx="6320">
                  <c:v>44942</c:v>
                </c:pt>
                <c:pt idx="6321">
                  <c:v>45056</c:v>
                </c:pt>
                <c:pt idx="6322">
                  <c:v>45072</c:v>
                </c:pt>
                <c:pt idx="6323">
                  <c:v>45094</c:v>
                </c:pt>
                <c:pt idx="6324">
                  <c:v>44791</c:v>
                </c:pt>
                <c:pt idx="6325">
                  <c:v>44860</c:v>
                </c:pt>
                <c:pt idx="6326">
                  <c:v>44901</c:v>
                </c:pt>
                <c:pt idx="6327">
                  <c:v>44806</c:v>
                </c:pt>
                <c:pt idx="6328">
                  <c:v>45003</c:v>
                </c:pt>
                <c:pt idx="6329">
                  <c:v>45011</c:v>
                </c:pt>
                <c:pt idx="6330">
                  <c:v>44750</c:v>
                </c:pt>
                <c:pt idx="6331">
                  <c:v>45105</c:v>
                </c:pt>
                <c:pt idx="6332">
                  <c:v>44946</c:v>
                </c:pt>
                <c:pt idx="6333">
                  <c:v>44907</c:v>
                </c:pt>
                <c:pt idx="6334">
                  <c:v>45049</c:v>
                </c:pt>
                <c:pt idx="6335">
                  <c:v>45064</c:v>
                </c:pt>
                <c:pt idx="6336">
                  <c:v>45066</c:v>
                </c:pt>
                <c:pt idx="6337">
                  <c:v>45069</c:v>
                </c:pt>
                <c:pt idx="6338">
                  <c:v>45103</c:v>
                </c:pt>
                <c:pt idx="6339">
                  <c:v>45014</c:v>
                </c:pt>
                <c:pt idx="6340">
                  <c:v>45017</c:v>
                </c:pt>
                <c:pt idx="6341">
                  <c:v>45071</c:v>
                </c:pt>
                <c:pt idx="6342">
                  <c:v>45094</c:v>
                </c:pt>
                <c:pt idx="6343">
                  <c:v>44876</c:v>
                </c:pt>
                <c:pt idx="6344">
                  <c:v>44922</c:v>
                </c:pt>
                <c:pt idx="6345">
                  <c:v>45056</c:v>
                </c:pt>
                <c:pt idx="6346">
                  <c:v>45096</c:v>
                </c:pt>
                <c:pt idx="6347">
                  <c:v>44865</c:v>
                </c:pt>
                <c:pt idx="6348">
                  <c:v>44875</c:v>
                </c:pt>
                <c:pt idx="6349">
                  <c:v>45097</c:v>
                </c:pt>
                <c:pt idx="6350">
                  <c:v>45081</c:v>
                </c:pt>
                <c:pt idx="6351">
                  <c:v>44770</c:v>
                </c:pt>
                <c:pt idx="6352">
                  <c:v>44921</c:v>
                </c:pt>
                <c:pt idx="6353">
                  <c:v>45094</c:v>
                </c:pt>
                <c:pt idx="6354">
                  <c:v>45091</c:v>
                </c:pt>
                <c:pt idx="6355">
                  <c:v>44916</c:v>
                </c:pt>
                <c:pt idx="6356">
                  <c:v>44915</c:v>
                </c:pt>
                <c:pt idx="6357">
                  <c:v>44974</c:v>
                </c:pt>
                <c:pt idx="6358">
                  <c:v>44897</c:v>
                </c:pt>
                <c:pt idx="6359">
                  <c:v>44791</c:v>
                </c:pt>
                <c:pt idx="6360">
                  <c:v>44902</c:v>
                </c:pt>
                <c:pt idx="6361">
                  <c:v>44937</c:v>
                </c:pt>
                <c:pt idx="6362">
                  <c:v>44952</c:v>
                </c:pt>
                <c:pt idx="6363">
                  <c:v>44987</c:v>
                </c:pt>
                <c:pt idx="6364">
                  <c:v>44799</c:v>
                </c:pt>
                <c:pt idx="6365">
                  <c:v>44875</c:v>
                </c:pt>
                <c:pt idx="6366">
                  <c:v>45007</c:v>
                </c:pt>
                <c:pt idx="6367">
                  <c:v>45061</c:v>
                </c:pt>
                <c:pt idx="6368">
                  <c:v>44921</c:v>
                </c:pt>
                <c:pt idx="6369">
                  <c:v>44937</c:v>
                </c:pt>
                <c:pt idx="6370">
                  <c:v>44875</c:v>
                </c:pt>
                <c:pt idx="6371">
                  <c:v>44890</c:v>
                </c:pt>
                <c:pt idx="6372">
                  <c:v>45098</c:v>
                </c:pt>
                <c:pt idx="6373">
                  <c:v>45098</c:v>
                </c:pt>
                <c:pt idx="6374">
                  <c:v>45040</c:v>
                </c:pt>
                <c:pt idx="6375">
                  <c:v>45085</c:v>
                </c:pt>
                <c:pt idx="6376">
                  <c:v>44895</c:v>
                </c:pt>
                <c:pt idx="6377">
                  <c:v>44874</c:v>
                </c:pt>
                <c:pt idx="6378">
                  <c:v>44941</c:v>
                </c:pt>
                <c:pt idx="6379">
                  <c:v>44941</c:v>
                </c:pt>
                <c:pt idx="6380">
                  <c:v>45048</c:v>
                </c:pt>
                <c:pt idx="6381">
                  <c:v>45041</c:v>
                </c:pt>
                <c:pt idx="6382">
                  <c:v>45070</c:v>
                </c:pt>
                <c:pt idx="6383">
                  <c:v>45105</c:v>
                </c:pt>
                <c:pt idx="6384">
                  <c:v>44798</c:v>
                </c:pt>
                <c:pt idx="6385">
                  <c:v>44748</c:v>
                </c:pt>
                <c:pt idx="6386">
                  <c:v>44831</c:v>
                </c:pt>
                <c:pt idx="6387">
                  <c:v>44763</c:v>
                </c:pt>
                <c:pt idx="6388">
                  <c:v>44754</c:v>
                </c:pt>
                <c:pt idx="6389">
                  <c:v>44835</c:v>
                </c:pt>
                <c:pt idx="6390">
                  <c:v>44843</c:v>
                </c:pt>
                <c:pt idx="6391">
                  <c:v>44845</c:v>
                </c:pt>
                <c:pt idx="6392">
                  <c:v>44854</c:v>
                </c:pt>
                <c:pt idx="6393">
                  <c:v>44912</c:v>
                </c:pt>
                <c:pt idx="6394">
                  <c:v>45006</c:v>
                </c:pt>
                <c:pt idx="6395">
                  <c:v>45041</c:v>
                </c:pt>
                <c:pt idx="6396">
                  <c:v>45045</c:v>
                </c:pt>
                <c:pt idx="6397">
                  <c:v>45055</c:v>
                </c:pt>
                <c:pt idx="6398">
                  <c:v>45056</c:v>
                </c:pt>
                <c:pt idx="6399">
                  <c:v>45087</c:v>
                </c:pt>
                <c:pt idx="6400">
                  <c:v>45073</c:v>
                </c:pt>
                <c:pt idx="6401">
                  <c:v>44743</c:v>
                </c:pt>
                <c:pt idx="6402">
                  <c:v>44752</c:v>
                </c:pt>
                <c:pt idx="6403">
                  <c:v>44754</c:v>
                </c:pt>
                <c:pt idx="6404">
                  <c:v>44755</c:v>
                </c:pt>
                <c:pt idx="6405">
                  <c:v>44753</c:v>
                </c:pt>
                <c:pt idx="6406">
                  <c:v>44757</c:v>
                </c:pt>
                <c:pt idx="6407">
                  <c:v>44768</c:v>
                </c:pt>
                <c:pt idx="6408">
                  <c:v>44776</c:v>
                </c:pt>
                <c:pt idx="6409">
                  <c:v>44763</c:v>
                </c:pt>
                <c:pt idx="6410">
                  <c:v>44786</c:v>
                </c:pt>
                <c:pt idx="6411">
                  <c:v>44787</c:v>
                </c:pt>
                <c:pt idx="6412">
                  <c:v>44788</c:v>
                </c:pt>
                <c:pt idx="6413">
                  <c:v>44789</c:v>
                </c:pt>
                <c:pt idx="6414">
                  <c:v>44790</c:v>
                </c:pt>
                <c:pt idx="6415">
                  <c:v>44783</c:v>
                </c:pt>
                <c:pt idx="6416">
                  <c:v>44791</c:v>
                </c:pt>
                <c:pt idx="6417">
                  <c:v>44793</c:v>
                </c:pt>
                <c:pt idx="6418">
                  <c:v>44800</c:v>
                </c:pt>
                <c:pt idx="6419">
                  <c:v>44800</c:v>
                </c:pt>
                <c:pt idx="6420">
                  <c:v>44799</c:v>
                </c:pt>
                <c:pt idx="6421">
                  <c:v>44810</c:v>
                </c:pt>
                <c:pt idx="6422">
                  <c:v>44814</c:v>
                </c:pt>
                <c:pt idx="6423">
                  <c:v>44816</c:v>
                </c:pt>
                <c:pt idx="6424">
                  <c:v>44838</c:v>
                </c:pt>
                <c:pt idx="6425">
                  <c:v>44773</c:v>
                </c:pt>
                <c:pt idx="6426">
                  <c:v>44840</c:v>
                </c:pt>
                <c:pt idx="6427">
                  <c:v>44845</c:v>
                </c:pt>
                <c:pt idx="6428">
                  <c:v>44833</c:v>
                </c:pt>
                <c:pt idx="6429">
                  <c:v>44850</c:v>
                </c:pt>
                <c:pt idx="6430">
                  <c:v>44852</c:v>
                </c:pt>
                <c:pt idx="6431">
                  <c:v>44852</c:v>
                </c:pt>
                <c:pt idx="6432">
                  <c:v>44854</c:v>
                </c:pt>
                <c:pt idx="6433">
                  <c:v>44852</c:v>
                </c:pt>
                <c:pt idx="6434">
                  <c:v>44852</c:v>
                </c:pt>
                <c:pt idx="6435">
                  <c:v>44859</c:v>
                </c:pt>
                <c:pt idx="6436">
                  <c:v>44865</c:v>
                </c:pt>
                <c:pt idx="6437">
                  <c:v>44858</c:v>
                </c:pt>
                <c:pt idx="6438">
                  <c:v>44874</c:v>
                </c:pt>
                <c:pt idx="6439">
                  <c:v>44898</c:v>
                </c:pt>
                <c:pt idx="6440">
                  <c:v>44898</c:v>
                </c:pt>
                <c:pt idx="6441">
                  <c:v>44901</c:v>
                </c:pt>
                <c:pt idx="6442">
                  <c:v>44902</c:v>
                </c:pt>
                <c:pt idx="6443">
                  <c:v>44911</c:v>
                </c:pt>
                <c:pt idx="6444">
                  <c:v>44913</c:v>
                </c:pt>
                <c:pt idx="6445">
                  <c:v>44919</c:v>
                </c:pt>
                <c:pt idx="6446">
                  <c:v>44932</c:v>
                </c:pt>
                <c:pt idx="6447">
                  <c:v>44932</c:v>
                </c:pt>
                <c:pt idx="6448">
                  <c:v>44945</c:v>
                </c:pt>
                <c:pt idx="6449">
                  <c:v>44945</c:v>
                </c:pt>
                <c:pt idx="6450">
                  <c:v>44950</c:v>
                </c:pt>
                <c:pt idx="6451">
                  <c:v>44951</c:v>
                </c:pt>
                <c:pt idx="6452">
                  <c:v>44958</c:v>
                </c:pt>
                <c:pt idx="6453">
                  <c:v>44959</c:v>
                </c:pt>
                <c:pt idx="6454">
                  <c:v>44968</c:v>
                </c:pt>
                <c:pt idx="6455">
                  <c:v>44968</c:v>
                </c:pt>
                <c:pt idx="6456">
                  <c:v>44975</c:v>
                </c:pt>
                <c:pt idx="6457">
                  <c:v>44980</c:v>
                </c:pt>
                <c:pt idx="6458">
                  <c:v>44988</c:v>
                </c:pt>
                <c:pt idx="6459">
                  <c:v>44998</c:v>
                </c:pt>
                <c:pt idx="6460">
                  <c:v>45001</c:v>
                </c:pt>
                <c:pt idx="6461">
                  <c:v>45018</c:v>
                </c:pt>
                <c:pt idx="6462">
                  <c:v>45020</c:v>
                </c:pt>
                <c:pt idx="6463">
                  <c:v>45027</c:v>
                </c:pt>
                <c:pt idx="6464">
                  <c:v>45035</c:v>
                </c:pt>
                <c:pt idx="6465">
                  <c:v>45050</c:v>
                </c:pt>
                <c:pt idx="6466">
                  <c:v>45052</c:v>
                </c:pt>
                <c:pt idx="6467">
                  <c:v>45050</c:v>
                </c:pt>
                <c:pt idx="6468">
                  <c:v>45066</c:v>
                </c:pt>
                <c:pt idx="6469">
                  <c:v>45081</c:v>
                </c:pt>
                <c:pt idx="6470">
                  <c:v>45080</c:v>
                </c:pt>
                <c:pt idx="6471">
                  <c:v>45085</c:v>
                </c:pt>
                <c:pt idx="6472">
                  <c:v>44909</c:v>
                </c:pt>
                <c:pt idx="6473">
                  <c:v>44951</c:v>
                </c:pt>
                <c:pt idx="6474">
                  <c:v>44964</c:v>
                </c:pt>
                <c:pt idx="6475">
                  <c:v>44887</c:v>
                </c:pt>
                <c:pt idx="6476">
                  <c:v>44746</c:v>
                </c:pt>
                <c:pt idx="6477">
                  <c:v>44898</c:v>
                </c:pt>
                <c:pt idx="6478">
                  <c:v>44956</c:v>
                </c:pt>
                <c:pt idx="6479">
                  <c:v>44888</c:v>
                </c:pt>
                <c:pt idx="6480">
                  <c:v>45033</c:v>
                </c:pt>
                <c:pt idx="6481">
                  <c:v>44830</c:v>
                </c:pt>
                <c:pt idx="6482">
                  <c:v>44865</c:v>
                </c:pt>
                <c:pt idx="6483">
                  <c:v>45077</c:v>
                </c:pt>
                <c:pt idx="6484">
                  <c:v>44824</c:v>
                </c:pt>
                <c:pt idx="6485">
                  <c:v>44796</c:v>
                </c:pt>
                <c:pt idx="6486">
                  <c:v>45091</c:v>
                </c:pt>
                <c:pt idx="6487">
                  <c:v>44806</c:v>
                </c:pt>
                <c:pt idx="6488">
                  <c:v>44860</c:v>
                </c:pt>
                <c:pt idx="6489">
                  <c:v>44767</c:v>
                </c:pt>
                <c:pt idx="6490">
                  <c:v>44911</c:v>
                </c:pt>
                <c:pt idx="6491">
                  <c:v>44797</c:v>
                </c:pt>
                <c:pt idx="6492">
                  <c:v>44763</c:v>
                </c:pt>
                <c:pt idx="6493">
                  <c:v>44750</c:v>
                </c:pt>
                <c:pt idx="6494">
                  <c:v>45084</c:v>
                </c:pt>
                <c:pt idx="6495">
                  <c:v>44842</c:v>
                </c:pt>
                <c:pt idx="6496">
                  <c:v>44845</c:v>
                </c:pt>
                <c:pt idx="6497">
                  <c:v>44936</c:v>
                </c:pt>
                <c:pt idx="6498">
                  <c:v>45014</c:v>
                </c:pt>
                <c:pt idx="6499">
                  <c:v>44847</c:v>
                </c:pt>
                <c:pt idx="6500">
                  <c:v>44869</c:v>
                </c:pt>
                <c:pt idx="6501">
                  <c:v>44847</c:v>
                </c:pt>
                <c:pt idx="6502">
                  <c:v>44915</c:v>
                </c:pt>
                <c:pt idx="6503">
                  <c:v>44907</c:v>
                </c:pt>
                <c:pt idx="6504">
                  <c:v>45000</c:v>
                </c:pt>
                <c:pt idx="6505">
                  <c:v>45070</c:v>
                </c:pt>
                <c:pt idx="6506">
                  <c:v>44860</c:v>
                </c:pt>
                <c:pt idx="6507">
                  <c:v>44981</c:v>
                </c:pt>
                <c:pt idx="6508">
                  <c:v>44777</c:v>
                </c:pt>
                <c:pt idx="6509">
                  <c:v>44862</c:v>
                </c:pt>
                <c:pt idx="6510">
                  <c:v>45037</c:v>
                </c:pt>
                <c:pt idx="6511">
                  <c:v>44799</c:v>
                </c:pt>
                <c:pt idx="6512">
                  <c:v>44847</c:v>
                </c:pt>
                <c:pt idx="6513">
                  <c:v>44851</c:v>
                </c:pt>
                <c:pt idx="6514">
                  <c:v>44756</c:v>
                </c:pt>
                <c:pt idx="6515">
                  <c:v>44798</c:v>
                </c:pt>
                <c:pt idx="6516">
                  <c:v>44891</c:v>
                </c:pt>
                <c:pt idx="6517">
                  <c:v>45090</c:v>
                </c:pt>
                <c:pt idx="6518">
                  <c:v>44835</c:v>
                </c:pt>
                <c:pt idx="6519">
                  <c:v>45047</c:v>
                </c:pt>
                <c:pt idx="6520">
                  <c:v>44855</c:v>
                </c:pt>
                <c:pt idx="6521">
                  <c:v>44775</c:v>
                </c:pt>
                <c:pt idx="6522">
                  <c:v>44869</c:v>
                </c:pt>
                <c:pt idx="6523">
                  <c:v>45071</c:v>
                </c:pt>
                <c:pt idx="6524">
                  <c:v>45044</c:v>
                </c:pt>
                <c:pt idx="6525">
                  <c:v>44804</c:v>
                </c:pt>
                <c:pt idx="6526">
                  <c:v>44863</c:v>
                </c:pt>
                <c:pt idx="6527">
                  <c:v>44879</c:v>
                </c:pt>
                <c:pt idx="6528">
                  <c:v>44759</c:v>
                </c:pt>
                <c:pt idx="6529">
                  <c:v>44831</c:v>
                </c:pt>
                <c:pt idx="6530">
                  <c:v>44951</c:v>
                </c:pt>
                <c:pt idx="6531">
                  <c:v>44831</c:v>
                </c:pt>
                <c:pt idx="6532">
                  <c:v>44883</c:v>
                </c:pt>
                <c:pt idx="6533">
                  <c:v>44902</c:v>
                </c:pt>
                <c:pt idx="6534">
                  <c:v>44853</c:v>
                </c:pt>
                <c:pt idx="6535">
                  <c:v>44776</c:v>
                </c:pt>
                <c:pt idx="6536">
                  <c:v>44952</c:v>
                </c:pt>
                <c:pt idx="6537">
                  <c:v>44974</c:v>
                </c:pt>
                <c:pt idx="6538">
                  <c:v>44902</c:v>
                </c:pt>
                <c:pt idx="6539">
                  <c:v>44869</c:v>
                </c:pt>
                <c:pt idx="6540">
                  <c:v>44858</c:v>
                </c:pt>
                <c:pt idx="6541">
                  <c:v>44743</c:v>
                </c:pt>
                <c:pt idx="6542">
                  <c:v>44946</c:v>
                </c:pt>
                <c:pt idx="6543">
                  <c:v>45038</c:v>
                </c:pt>
                <c:pt idx="6544">
                  <c:v>44772</c:v>
                </c:pt>
                <c:pt idx="6545">
                  <c:v>45056</c:v>
                </c:pt>
                <c:pt idx="6546">
                  <c:v>44854</c:v>
                </c:pt>
                <c:pt idx="6547">
                  <c:v>44747</c:v>
                </c:pt>
                <c:pt idx="6548">
                  <c:v>44876</c:v>
                </c:pt>
                <c:pt idx="6549">
                  <c:v>45051</c:v>
                </c:pt>
                <c:pt idx="6550">
                  <c:v>44959</c:v>
                </c:pt>
                <c:pt idx="6551">
                  <c:v>44837</c:v>
                </c:pt>
                <c:pt idx="6552">
                  <c:v>45050</c:v>
                </c:pt>
                <c:pt idx="6553">
                  <c:v>44829</c:v>
                </c:pt>
                <c:pt idx="6554">
                  <c:v>44904</c:v>
                </c:pt>
                <c:pt idx="6555">
                  <c:v>45032</c:v>
                </c:pt>
                <c:pt idx="6556">
                  <c:v>44783</c:v>
                </c:pt>
                <c:pt idx="6557">
                  <c:v>44831</c:v>
                </c:pt>
                <c:pt idx="6558">
                  <c:v>44814</c:v>
                </c:pt>
                <c:pt idx="6559">
                  <c:v>44851</c:v>
                </c:pt>
                <c:pt idx="6560">
                  <c:v>44851</c:v>
                </c:pt>
                <c:pt idx="6561">
                  <c:v>44882</c:v>
                </c:pt>
                <c:pt idx="6562">
                  <c:v>44938</c:v>
                </c:pt>
                <c:pt idx="6563">
                  <c:v>44965</c:v>
                </c:pt>
                <c:pt idx="6564">
                  <c:v>44998</c:v>
                </c:pt>
                <c:pt idx="6565">
                  <c:v>44994</c:v>
                </c:pt>
                <c:pt idx="6566">
                  <c:v>45013</c:v>
                </c:pt>
                <c:pt idx="6567">
                  <c:v>45012</c:v>
                </c:pt>
                <c:pt idx="6568">
                  <c:v>45055</c:v>
                </c:pt>
                <c:pt idx="6569">
                  <c:v>45089</c:v>
                </c:pt>
                <c:pt idx="6570">
                  <c:v>45105</c:v>
                </c:pt>
                <c:pt idx="6571">
                  <c:v>44943</c:v>
                </c:pt>
                <c:pt idx="6572">
                  <c:v>44896</c:v>
                </c:pt>
                <c:pt idx="6573">
                  <c:v>44959</c:v>
                </c:pt>
                <c:pt idx="6574">
                  <c:v>44874</c:v>
                </c:pt>
                <c:pt idx="6575">
                  <c:v>44910</c:v>
                </c:pt>
                <c:pt idx="6576">
                  <c:v>44952</c:v>
                </c:pt>
                <c:pt idx="6577">
                  <c:v>45087</c:v>
                </c:pt>
                <c:pt idx="6578">
                  <c:v>44847</c:v>
                </c:pt>
                <c:pt idx="6579">
                  <c:v>45049</c:v>
                </c:pt>
                <c:pt idx="6580">
                  <c:v>45046</c:v>
                </c:pt>
                <c:pt idx="6581">
                  <c:v>44868</c:v>
                </c:pt>
                <c:pt idx="6582">
                  <c:v>44804</c:v>
                </c:pt>
                <c:pt idx="6583">
                  <c:v>44874</c:v>
                </c:pt>
                <c:pt idx="6584">
                  <c:v>44843</c:v>
                </c:pt>
                <c:pt idx="6585">
                  <c:v>44914</c:v>
                </c:pt>
                <c:pt idx="6586">
                  <c:v>45096</c:v>
                </c:pt>
                <c:pt idx="6587">
                  <c:v>44968</c:v>
                </c:pt>
                <c:pt idx="6588">
                  <c:v>45083</c:v>
                </c:pt>
                <c:pt idx="6589">
                  <c:v>45042</c:v>
                </c:pt>
                <c:pt idx="6590">
                  <c:v>44888</c:v>
                </c:pt>
                <c:pt idx="6591">
                  <c:v>45021</c:v>
                </c:pt>
                <c:pt idx="6592">
                  <c:v>44821</c:v>
                </c:pt>
                <c:pt idx="6593">
                  <c:v>44988</c:v>
                </c:pt>
                <c:pt idx="6594">
                  <c:v>45017</c:v>
                </c:pt>
                <c:pt idx="6595">
                  <c:v>44802</c:v>
                </c:pt>
                <c:pt idx="6596">
                  <c:v>44766</c:v>
                </c:pt>
                <c:pt idx="6597">
                  <c:v>44744</c:v>
                </c:pt>
                <c:pt idx="6598">
                  <c:v>45022</c:v>
                </c:pt>
                <c:pt idx="6599">
                  <c:v>44887</c:v>
                </c:pt>
                <c:pt idx="6600">
                  <c:v>44954</c:v>
                </c:pt>
                <c:pt idx="6601">
                  <c:v>45052</c:v>
                </c:pt>
                <c:pt idx="6602">
                  <c:v>44745</c:v>
                </c:pt>
                <c:pt idx="6603">
                  <c:v>44895</c:v>
                </c:pt>
                <c:pt idx="6604">
                  <c:v>44822</c:v>
                </c:pt>
                <c:pt idx="6605">
                  <c:v>44830</c:v>
                </c:pt>
                <c:pt idx="6606">
                  <c:v>45056</c:v>
                </c:pt>
                <c:pt idx="6607">
                  <c:v>45055</c:v>
                </c:pt>
                <c:pt idx="6608">
                  <c:v>44882</c:v>
                </c:pt>
                <c:pt idx="6609">
                  <c:v>45019</c:v>
                </c:pt>
                <c:pt idx="6610">
                  <c:v>45079</c:v>
                </c:pt>
                <c:pt idx="6611">
                  <c:v>44896</c:v>
                </c:pt>
                <c:pt idx="6612">
                  <c:v>44985</c:v>
                </c:pt>
                <c:pt idx="6613">
                  <c:v>44912</c:v>
                </c:pt>
                <c:pt idx="6614">
                  <c:v>44819</c:v>
                </c:pt>
                <c:pt idx="6615">
                  <c:v>45073</c:v>
                </c:pt>
                <c:pt idx="6616">
                  <c:v>44947</c:v>
                </c:pt>
                <c:pt idx="6617">
                  <c:v>45060</c:v>
                </c:pt>
                <c:pt idx="6618">
                  <c:v>44873</c:v>
                </c:pt>
                <c:pt idx="6619">
                  <c:v>44963</c:v>
                </c:pt>
                <c:pt idx="6620">
                  <c:v>44754</c:v>
                </c:pt>
                <c:pt idx="6621">
                  <c:v>44812</c:v>
                </c:pt>
                <c:pt idx="6622">
                  <c:v>44793</c:v>
                </c:pt>
                <c:pt idx="6623">
                  <c:v>44848</c:v>
                </c:pt>
                <c:pt idx="6624">
                  <c:v>45069</c:v>
                </c:pt>
                <c:pt idx="6625">
                  <c:v>45101</c:v>
                </c:pt>
                <c:pt idx="6626">
                  <c:v>45102</c:v>
                </c:pt>
                <c:pt idx="6627">
                  <c:v>45101</c:v>
                </c:pt>
                <c:pt idx="6628">
                  <c:v>44811</c:v>
                </c:pt>
                <c:pt idx="6629">
                  <c:v>44937</c:v>
                </c:pt>
                <c:pt idx="6630">
                  <c:v>45101</c:v>
                </c:pt>
                <c:pt idx="6631">
                  <c:v>44886</c:v>
                </c:pt>
                <c:pt idx="6632">
                  <c:v>44970</c:v>
                </c:pt>
                <c:pt idx="6633">
                  <c:v>45022</c:v>
                </c:pt>
                <c:pt idx="6634">
                  <c:v>44847</c:v>
                </c:pt>
                <c:pt idx="6635">
                  <c:v>44882</c:v>
                </c:pt>
                <c:pt idx="6636">
                  <c:v>45087</c:v>
                </c:pt>
                <c:pt idx="6637">
                  <c:v>44967</c:v>
                </c:pt>
                <c:pt idx="6638">
                  <c:v>44982</c:v>
                </c:pt>
                <c:pt idx="6639">
                  <c:v>45071</c:v>
                </c:pt>
                <c:pt idx="6640">
                  <c:v>44848</c:v>
                </c:pt>
                <c:pt idx="6641">
                  <c:v>44945</c:v>
                </c:pt>
                <c:pt idx="6642">
                  <c:v>44793</c:v>
                </c:pt>
                <c:pt idx="6643">
                  <c:v>44753</c:v>
                </c:pt>
                <c:pt idx="6644">
                  <c:v>44994</c:v>
                </c:pt>
                <c:pt idx="6645">
                  <c:v>44902</c:v>
                </c:pt>
                <c:pt idx="6646">
                  <c:v>44749</c:v>
                </c:pt>
                <c:pt idx="6647">
                  <c:v>44835</c:v>
                </c:pt>
                <c:pt idx="6648">
                  <c:v>44758</c:v>
                </c:pt>
                <c:pt idx="6649">
                  <c:v>44986</c:v>
                </c:pt>
                <c:pt idx="6650">
                  <c:v>44908</c:v>
                </c:pt>
                <c:pt idx="6651">
                  <c:v>44939</c:v>
                </c:pt>
                <c:pt idx="6652">
                  <c:v>44949</c:v>
                </c:pt>
                <c:pt idx="6653">
                  <c:v>44979</c:v>
                </c:pt>
                <c:pt idx="6654">
                  <c:v>45089</c:v>
                </c:pt>
                <c:pt idx="6655">
                  <c:v>45036</c:v>
                </c:pt>
                <c:pt idx="6656">
                  <c:v>44758</c:v>
                </c:pt>
                <c:pt idx="6657">
                  <c:v>44965</c:v>
                </c:pt>
                <c:pt idx="6658">
                  <c:v>44982</c:v>
                </c:pt>
                <c:pt idx="6659">
                  <c:v>45065</c:v>
                </c:pt>
                <c:pt idx="6660">
                  <c:v>45025</c:v>
                </c:pt>
                <c:pt idx="6661">
                  <c:v>44975</c:v>
                </c:pt>
                <c:pt idx="6662">
                  <c:v>45022</c:v>
                </c:pt>
                <c:pt idx="6663">
                  <c:v>45019</c:v>
                </c:pt>
                <c:pt idx="6664">
                  <c:v>45035</c:v>
                </c:pt>
                <c:pt idx="6665">
                  <c:v>45043</c:v>
                </c:pt>
                <c:pt idx="6666">
                  <c:v>45064</c:v>
                </c:pt>
                <c:pt idx="6667">
                  <c:v>44931</c:v>
                </c:pt>
                <c:pt idx="6668">
                  <c:v>45101</c:v>
                </c:pt>
                <c:pt idx="6669">
                  <c:v>44895</c:v>
                </c:pt>
                <c:pt idx="6670">
                  <c:v>44834</c:v>
                </c:pt>
                <c:pt idx="6671">
                  <c:v>44852</c:v>
                </c:pt>
                <c:pt idx="6672">
                  <c:v>45065</c:v>
                </c:pt>
                <c:pt idx="6673">
                  <c:v>44904</c:v>
                </c:pt>
                <c:pt idx="6674">
                  <c:v>44944</c:v>
                </c:pt>
                <c:pt idx="6675">
                  <c:v>44952</c:v>
                </c:pt>
                <c:pt idx="6676">
                  <c:v>45030</c:v>
                </c:pt>
                <c:pt idx="6677">
                  <c:v>45101</c:v>
                </c:pt>
                <c:pt idx="6678">
                  <c:v>44977</c:v>
                </c:pt>
                <c:pt idx="6679">
                  <c:v>45002</c:v>
                </c:pt>
                <c:pt idx="6680">
                  <c:v>44903</c:v>
                </c:pt>
                <c:pt idx="6681">
                  <c:v>45076</c:v>
                </c:pt>
                <c:pt idx="6682">
                  <c:v>44764</c:v>
                </c:pt>
                <c:pt idx="6683">
                  <c:v>44907</c:v>
                </c:pt>
                <c:pt idx="6684">
                  <c:v>45002</c:v>
                </c:pt>
                <c:pt idx="6685">
                  <c:v>44981</c:v>
                </c:pt>
                <c:pt idx="6686">
                  <c:v>44998</c:v>
                </c:pt>
                <c:pt idx="6687">
                  <c:v>45030</c:v>
                </c:pt>
                <c:pt idx="6688">
                  <c:v>44890</c:v>
                </c:pt>
                <c:pt idx="6689">
                  <c:v>44892</c:v>
                </c:pt>
                <c:pt idx="6690">
                  <c:v>45015</c:v>
                </c:pt>
                <c:pt idx="6691">
                  <c:v>44840</c:v>
                </c:pt>
                <c:pt idx="6692">
                  <c:v>44890</c:v>
                </c:pt>
                <c:pt idx="6693">
                  <c:v>44988</c:v>
                </c:pt>
                <c:pt idx="6694">
                  <c:v>44756</c:v>
                </c:pt>
                <c:pt idx="6695">
                  <c:v>44804</c:v>
                </c:pt>
                <c:pt idx="6696">
                  <c:v>44953</c:v>
                </c:pt>
                <c:pt idx="6697">
                  <c:v>44765</c:v>
                </c:pt>
                <c:pt idx="6698">
                  <c:v>44752</c:v>
                </c:pt>
                <c:pt idx="6699">
                  <c:v>45089</c:v>
                </c:pt>
                <c:pt idx="6700">
                  <c:v>44771</c:v>
                </c:pt>
                <c:pt idx="6701">
                  <c:v>44970</c:v>
                </c:pt>
                <c:pt idx="6702">
                  <c:v>44909</c:v>
                </c:pt>
                <c:pt idx="6703">
                  <c:v>45063</c:v>
                </c:pt>
                <c:pt idx="6704">
                  <c:v>44891</c:v>
                </c:pt>
                <c:pt idx="6705">
                  <c:v>44912</c:v>
                </c:pt>
                <c:pt idx="6706">
                  <c:v>44871</c:v>
                </c:pt>
                <c:pt idx="6707">
                  <c:v>44904</c:v>
                </c:pt>
                <c:pt idx="6708">
                  <c:v>44978</c:v>
                </c:pt>
                <c:pt idx="6709">
                  <c:v>45031</c:v>
                </c:pt>
                <c:pt idx="6710">
                  <c:v>44959</c:v>
                </c:pt>
                <c:pt idx="6711">
                  <c:v>44898</c:v>
                </c:pt>
                <c:pt idx="6712">
                  <c:v>45034</c:v>
                </c:pt>
                <c:pt idx="6713">
                  <c:v>45044</c:v>
                </c:pt>
                <c:pt idx="6714">
                  <c:v>44848</c:v>
                </c:pt>
                <c:pt idx="6715">
                  <c:v>44800</c:v>
                </c:pt>
                <c:pt idx="6716">
                  <c:v>44900</c:v>
                </c:pt>
                <c:pt idx="6717">
                  <c:v>44753</c:v>
                </c:pt>
                <c:pt idx="6718">
                  <c:v>45013</c:v>
                </c:pt>
                <c:pt idx="6719">
                  <c:v>45096</c:v>
                </c:pt>
                <c:pt idx="6720">
                  <c:v>45095</c:v>
                </c:pt>
                <c:pt idx="6721">
                  <c:v>44758</c:v>
                </c:pt>
                <c:pt idx="6722">
                  <c:v>45002</c:v>
                </c:pt>
                <c:pt idx="6723">
                  <c:v>45037</c:v>
                </c:pt>
                <c:pt idx="6724">
                  <c:v>44789</c:v>
                </c:pt>
                <c:pt idx="6725">
                  <c:v>44934</c:v>
                </c:pt>
                <c:pt idx="6726">
                  <c:v>44752</c:v>
                </c:pt>
                <c:pt idx="6727">
                  <c:v>44890</c:v>
                </c:pt>
                <c:pt idx="6728">
                  <c:v>45071</c:v>
                </c:pt>
                <c:pt idx="6729">
                  <c:v>45034</c:v>
                </c:pt>
                <c:pt idx="6730">
                  <c:v>45059</c:v>
                </c:pt>
                <c:pt idx="6731">
                  <c:v>44790</c:v>
                </c:pt>
                <c:pt idx="6732">
                  <c:v>44986</c:v>
                </c:pt>
                <c:pt idx="6733">
                  <c:v>45064</c:v>
                </c:pt>
                <c:pt idx="6734">
                  <c:v>44749</c:v>
                </c:pt>
                <c:pt idx="6735">
                  <c:v>44911</c:v>
                </c:pt>
                <c:pt idx="6736">
                  <c:v>45057</c:v>
                </c:pt>
                <c:pt idx="6737">
                  <c:v>45064</c:v>
                </c:pt>
                <c:pt idx="6738">
                  <c:v>44807</c:v>
                </c:pt>
                <c:pt idx="6739">
                  <c:v>44756</c:v>
                </c:pt>
                <c:pt idx="6740">
                  <c:v>44865</c:v>
                </c:pt>
                <c:pt idx="6741">
                  <c:v>44890</c:v>
                </c:pt>
                <c:pt idx="6742">
                  <c:v>44946</c:v>
                </c:pt>
                <c:pt idx="6743">
                  <c:v>45016</c:v>
                </c:pt>
                <c:pt idx="6744">
                  <c:v>45104</c:v>
                </c:pt>
                <c:pt idx="6745">
                  <c:v>44826</c:v>
                </c:pt>
                <c:pt idx="6746">
                  <c:v>44878</c:v>
                </c:pt>
                <c:pt idx="6747">
                  <c:v>45009</c:v>
                </c:pt>
                <c:pt idx="6748">
                  <c:v>44896</c:v>
                </c:pt>
                <c:pt idx="6749">
                  <c:v>44872</c:v>
                </c:pt>
                <c:pt idx="6750">
                  <c:v>44951</c:v>
                </c:pt>
                <c:pt idx="6751">
                  <c:v>44968</c:v>
                </c:pt>
                <c:pt idx="6752">
                  <c:v>45063</c:v>
                </c:pt>
                <c:pt idx="6753">
                  <c:v>44942</c:v>
                </c:pt>
                <c:pt idx="6754">
                  <c:v>45078</c:v>
                </c:pt>
                <c:pt idx="6755">
                  <c:v>44799</c:v>
                </c:pt>
                <c:pt idx="6756">
                  <c:v>45006</c:v>
                </c:pt>
                <c:pt idx="6757">
                  <c:v>45044</c:v>
                </c:pt>
                <c:pt idx="6758">
                  <c:v>45048</c:v>
                </c:pt>
                <c:pt idx="6759">
                  <c:v>44858</c:v>
                </c:pt>
                <c:pt idx="6760">
                  <c:v>44852</c:v>
                </c:pt>
                <c:pt idx="6761">
                  <c:v>44970</c:v>
                </c:pt>
                <c:pt idx="6762">
                  <c:v>45016</c:v>
                </c:pt>
                <c:pt idx="6763">
                  <c:v>45057</c:v>
                </c:pt>
                <c:pt idx="6764">
                  <c:v>45079</c:v>
                </c:pt>
                <c:pt idx="6765">
                  <c:v>45056</c:v>
                </c:pt>
                <c:pt idx="6766">
                  <c:v>45103</c:v>
                </c:pt>
                <c:pt idx="6767">
                  <c:v>44996</c:v>
                </c:pt>
                <c:pt idx="6768">
                  <c:v>45052</c:v>
                </c:pt>
                <c:pt idx="6769">
                  <c:v>44785</c:v>
                </c:pt>
                <c:pt idx="6770">
                  <c:v>44995</c:v>
                </c:pt>
                <c:pt idx="6771">
                  <c:v>44891</c:v>
                </c:pt>
                <c:pt idx="6772">
                  <c:v>45051</c:v>
                </c:pt>
                <c:pt idx="6773">
                  <c:v>45106</c:v>
                </c:pt>
                <c:pt idx="6774">
                  <c:v>44807</c:v>
                </c:pt>
                <c:pt idx="6775">
                  <c:v>44954</c:v>
                </c:pt>
                <c:pt idx="6776">
                  <c:v>45087</c:v>
                </c:pt>
                <c:pt idx="6777">
                  <c:v>44758</c:v>
                </c:pt>
                <c:pt idx="6778">
                  <c:v>44776</c:v>
                </c:pt>
                <c:pt idx="6779">
                  <c:v>45070</c:v>
                </c:pt>
                <c:pt idx="6780">
                  <c:v>45003</c:v>
                </c:pt>
                <c:pt idx="6781">
                  <c:v>45043</c:v>
                </c:pt>
                <c:pt idx="6782">
                  <c:v>44846</c:v>
                </c:pt>
                <c:pt idx="6783">
                  <c:v>44975</c:v>
                </c:pt>
                <c:pt idx="6784">
                  <c:v>44892</c:v>
                </c:pt>
                <c:pt idx="6785">
                  <c:v>44960</c:v>
                </c:pt>
                <c:pt idx="6786">
                  <c:v>45038</c:v>
                </c:pt>
                <c:pt idx="6787">
                  <c:v>44939</c:v>
                </c:pt>
                <c:pt idx="6788">
                  <c:v>44800</c:v>
                </c:pt>
                <c:pt idx="6789">
                  <c:v>44994</c:v>
                </c:pt>
                <c:pt idx="6790">
                  <c:v>45038</c:v>
                </c:pt>
                <c:pt idx="6791">
                  <c:v>45094</c:v>
                </c:pt>
                <c:pt idx="6792">
                  <c:v>45090</c:v>
                </c:pt>
                <c:pt idx="6793">
                  <c:v>45079</c:v>
                </c:pt>
                <c:pt idx="6794">
                  <c:v>44888</c:v>
                </c:pt>
                <c:pt idx="6795">
                  <c:v>44824</c:v>
                </c:pt>
                <c:pt idx="6796">
                  <c:v>45018</c:v>
                </c:pt>
                <c:pt idx="6797">
                  <c:v>45096</c:v>
                </c:pt>
                <c:pt idx="6798">
                  <c:v>44891</c:v>
                </c:pt>
                <c:pt idx="6799">
                  <c:v>45022</c:v>
                </c:pt>
                <c:pt idx="6800">
                  <c:v>44822</c:v>
                </c:pt>
                <c:pt idx="6801">
                  <c:v>44804</c:v>
                </c:pt>
                <c:pt idx="6802">
                  <c:v>44820</c:v>
                </c:pt>
                <c:pt idx="6803">
                  <c:v>45014</c:v>
                </c:pt>
                <c:pt idx="6804">
                  <c:v>45068</c:v>
                </c:pt>
                <c:pt idx="6805">
                  <c:v>44805</c:v>
                </c:pt>
                <c:pt idx="6806">
                  <c:v>45035</c:v>
                </c:pt>
                <c:pt idx="6807">
                  <c:v>44841</c:v>
                </c:pt>
                <c:pt idx="6808">
                  <c:v>44863</c:v>
                </c:pt>
                <c:pt idx="6809">
                  <c:v>45055</c:v>
                </c:pt>
                <c:pt idx="6810">
                  <c:v>44942</c:v>
                </c:pt>
                <c:pt idx="6811">
                  <c:v>44745</c:v>
                </c:pt>
                <c:pt idx="6812">
                  <c:v>44895</c:v>
                </c:pt>
                <c:pt idx="6813">
                  <c:v>44840</c:v>
                </c:pt>
                <c:pt idx="6814">
                  <c:v>45087</c:v>
                </c:pt>
                <c:pt idx="6815">
                  <c:v>44985</c:v>
                </c:pt>
                <c:pt idx="6816">
                  <c:v>45083</c:v>
                </c:pt>
                <c:pt idx="6817">
                  <c:v>44771</c:v>
                </c:pt>
                <c:pt idx="6818">
                  <c:v>44825</c:v>
                </c:pt>
                <c:pt idx="6819">
                  <c:v>45035</c:v>
                </c:pt>
                <c:pt idx="6820">
                  <c:v>45041</c:v>
                </c:pt>
                <c:pt idx="6821">
                  <c:v>44963</c:v>
                </c:pt>
                <c:pt idx="6822">
                  <c:v>44747</c:v>
                </c:pt>
                <c:pt idx="6823">
                  <c:v>44757</c:v>
                </c:pt>
                <c:pt idx="6824">
                  <c:v>44769</c:v>
                </c:pt>
                <c:pt idx="6825">
                  <c:v>44777</c:v>
                </c:pt>
                <c:pt idx="6826">
                  <c:v>44812</c:v>
                </c:pt>
                <c:pt idx="6827">
                  <c:v>44821</c:v>
                </c:pt>
                <c:pt idx="6828">
                  <c:v>44818</c:v>
                </c:pt>
                <c:pt idx="6829">
                  <c:v>44840</c:v>
                </c:pt>
                <c:pt idx="6830">
                  <c:v>44845</c:v>
                </c:pt>
                <c:pt idx="6831">
                  <c:v>44848</c:v>
                </c:pt>
                <c:pt idx="6832">
                  <c:v>44862</c:v>
                </c:pt>
                <c:pt idx="6833">
                  <c:v>44867</c:v>
                </c:pt>
                <c:pt idx="6834">
                  <c:v>44883</c:v>
                </c:pt>
                <c:pt idx="6835">
                  <c:v>44887</c:v>
                </c:pt>
                <c:pt idx="6836">
                  <c:v>44894</c:v>
                </c:pt>
                <c:pt idx="6837">
                  <c:v>44897</c:v>
                </c:pt>
                <c:pt idx="6838">
                  <c:v>44895</c:v>
                </c:pt>
                <c:pt idx="6839">
                  <c:v>44895</c:v>
                </c:pt>
                <c:pt idx="6840">
                  <c:v>44903</c:v>
                </c:pt>
                <c:pt idx="6841">
                  <c:v>44902</c:v>
                </c:pt>
                <c:pt idx="6842">
                  <c:v>44845</c:v>
                </c:pt>
                <c:pt idx="6843">
                  <c:v>44911</c:v>
                </c:pt>
                <c:pt idx="6844">
                  <c:v>44909</c:v>
                </c:pt>
                <c:pt idx="6845">
                  <c:v>44908</c:v>
                </c:pt>
                <c:pt idx="6846">
                  <c:v>44929</c:v>
                </c:pt>
                <c:pt idx="6847">
                  <c:v>44939</c:v>
                </c:pt>
                <c:pt idx="6848">
                  <c:v>44944</c:v>
                </c:pt>
                <c:pt idx="6849">
                  <c:v>44957</c:v>
                </c:pt>
                <c:pt idx="6850">
                  <c:v>44963</c:v>
                </c:pt>
                <c:pt idx="6851">
                  <c:v>44960</c:v>
                </c:pt>
                <c:pt idx="6852">
                  <c:v>44965</c:v>
                </c:pt>
                <c:pt idx="6853">
                  <c:v>44966</c:v>
                </c:pt>
                <c:pt idx="6854">
                  <c:v>44965</c:v>
                </c:pt>
                <c:pt idx="6855">
                  <c:v>44953</c:v>
                </c:pt>
                <c:pt idx="6856">
                  <c:v>44967</c:v>
                </c:pt>
                <c:pt idx="6857">
                  <c:v>44974</c:v>
                </c:pt>
                <c:pt idx="6858">
                  <c:v>44975</c:v>
                </c:pt>
                <c:pt idx="6859">
                  <c:v>44980</c:v>
                </c:pt>
                <c:pt idx="6860">
                  <c:v>44986</c:v>
                </c:pt>
                <c:pt idx="6861">
                  <c:v>44981</c:v>
                </c:pt>
                <c:pt idx="6862">
                  <c:v>44976</c:v>
                </c:pt>
                <c:pt idx="6863">
                  <c:v>44992</c:v>
                </c:pt>
                <c:pt idx="6864">
                  <c:v>45027</c:v>
                </c:pt>
                <c:pt idx="6865">
                  <c:v>45024</c:v>
                </c:pt>
                <c:pt idx="6866">
                  <c:v>45027</c:v>
                </c:pt>
                <c:pt idx="6867">
                  <c:v>45036</c:v>
                </c:pt>
                <c:pt idx="6868">
                  <c:v>45038</c:v>
                </c:pt>
                <c:pt idx="6869">
                  <c:v>45040</c:v>
                </c:pt>
                <c:pt idx="6870">
                  <c:v>45044</c:v>
                </c:pt>
                <c:pt idx="6871">
                  <c:v>45054</c:v>
                </c:pt>
                <c:pt idx="6872">
                  <c:v>45056</c:v>
                </c:pt>
                <c:pt idx="6873">
                  <c:v>45051</c:v>
                </c:pt>
                <c:pt idx="6874">
                  <c:v>45058</c:v>
                </c:pt>
                <c:pt idx="6875">
                  <c:v>45062</c:v>
                </c:pt>
                <c:pt idx="6876">
                  <c:v>45091</c:v>
                </c:pt>
                <c:pt idx="6877">
                  <c:v>45086</c:v>
                </c:pt>
                <c:pt idx="6878">
                  <c:v>45097</c:v>
                </c:pt>
                <c:pt idx="6879">
                  <c:v>45098</c:v>
                </c:pt>
                <c:pt idx="6880">
                  <c:v>45096</c:v>
                </c:pt>
                <c:pt idx="6881">
                  <c:v>45101</c:v>
                </c:pt>
                <c:pt idx="6882">
                  <c:v>45105</c:v>
                </c:pt>
                <c:pt idx="6883">
                  <c:v>45106</c:v>
                </c:pt>
                <c:pt idx="6884">
                  <c:v>45106</c:v>
                </c:pt>
                <c:pt idx="6885">
                  <c:v>44743</c:v>
                </c:pt>
                <c:pt idx="6886">
                  <c:v>44747</c:v>
                </c:pt>
                <c:pt idx="6887">
                  <c:v>44748</c:v>
                </c:pt>
                <c:pt idx="6888">
                  <c:v>44749</c:v>
                </c:pt>
                <c:pt idx="6889">
                  <c:v>44753</c:v>
                </c:pt>
                <c:pt idx="6890">
                  <c:v>44755</c:v>
                </c:pt>
                <c:pt idx="6891">
                  <c:v>44763</c:v>
                </c:pt>
                <c:pt idx="6892">
                  <c:v>44763</c:v>
                </c:pt>
                <c:pt idx="6893">
                  <c:v>44763</c:v>
                </c:pt>
                <c:pt idx="6894">
                  <c:v>44756</c:v>
                </c:pt>
                <c:pt idx="6895">
                  <c:v>44764</c:v>
                </c:pt>
                <c:pt idx="6896">
                  <c:v>44769</c:v>
                </c:pt>
                <c:pt idx="6897">
                  <c:v>44769</c:v>
                </c:pt>
                <c:pt idx="6898">
                  <c:v>44770</c:v>
                </c:pt>
                <c:pt idx="6899">
                  <c:v>44765</c:v>
                </c:pt>
                <c:pt idx="6900">
                  <c:v>44771</c:v>
                </c:pt>
                <c:pt idx="6901">
                  <c:v>44772</c:v>
                </c:pt>
                <c:pt idx="6902">
                  <c:v>44773</c:v>
                </c:pt>
                <c:pt idx="6903">
                  <c:v>44777</c:v>
                </c:pt>
                <c:pt idx="6904">
                  <c:v>44760</c:v>
                </c:pt>
                <c:pt idx="6905">
                  <c:v>44780</c:v>
                </c:pt>
                <c:pt idx="6906">
                  <c:v>44781</c:v>
                </c:pt>
                <c:pt idx="6907">
                  <c:v>44782</c:v>
                </c:pt>
                <c:pt idx="6908">
                  <c:v>44782</c:v>
                </c:pt>
                <c:pt idx="6909">
                  <c:v>44783</c:v>
                </c:pt>
                <c:pt idx="6910">
                  <c:v>44783</c:v>
                </c:pt>
                <c:pt idx="6911">
                  <c:v>44792</c:v>
                </c:pt>
                <c:pt idx="6912">
                  <c:v>44795</c:v>
                </c:pt>
                <c:pt idx="6913">
                  <c:v>44795</c:v>
                </c:pt>
                <c:pt idx="6914">
                  <c:v>44795</c:v>
                </c:pt>
                <c:pt idx="6915">
                  <c:v>44799</c:v>
                </c:pt>
                <c:pt idx="6916">
                  <c:v>44799</c:v>
                </c:pt>
                <c:pt idx="6917">
                  <c:v>44803</c:v>
                </c:pt>
                <c:pt idx="6918">
                  <c:v>44803</c:v>
                </c:pt>
                <c:pt idx="6919">
                  <c:v>44811</c:v>
                </c:pt>
                <c:pt idx="6920">
                  <c:v>44810</c:v>
                </c:pt>
                <c:pt idx="6921">
                  <c:v>44819</c:v>
                </c:pt>
                <c:pt idx="6922">
                  <c:v>44820</c:v>
                </c:pt>
                <c:pt idx="6923">
                  <c:v>44821</c:v>
                </c:pt>
                <c:pt idx="6924">
                  <c:v>44831</c:v>
                </c:pt>
                <c:pt idx="6925">
                  <c:v>44831</c:v>
                </c:pt>
                <c:pt idx="6926">
                  <c:v>44832</c:v>
                </c:pt>
                <c:pt idx="6927">
                  <c:v>44831</c:v>
                </c:pt>
                <c:pt idx="6928">
                  <c:v>44834</c:v>
                </c:pt>
                <c:pt idx="6929">
                  <c:v>44834</c:v>
                </c:pt>
                <c:pt idx="6930">
                  <c:v>44836</c:v>
                </c:pt>
                <c:pt idx="6931">
                  <c:v>44837</c:v>
                </c:pt>
                <c:pt idx="6932">
                  <c:v>44837</c:v>
                </c:pt>
                <c:pt idx="6933">
                  <c:v>44837</c:v>
                </c:pt>
                <c:pt idx="6934">
                  <c:v>44839</c:v>
                </c:pt>
                <c:pt idx="6935">
                  <c:v>44829</c:v>
                </c:pt>
                <c:pt idx="6936">
                  <c:v>44840</c:v>
                </c:pt>
                <c:pt idx="6937">
                  <c:v>44841</c:v>
                </c:pt>
                <c:pt idx="6938">
                  <c:v>44846</c:v>
                </c:pt>
                <c:pt idx="6939">
                  <c:v>44850</c:v>
                </c:pt>
                <c:pt idx="6940">
                  <c:v>44852</c:v>
                </c:pt>
                <c:pt idx="6941">
                  <c:v>44852</c:v>
                </c:pt>
                <c:pt idx="6942">
                  <c:v>44853</c:v>
                </c:pt>
                <c:pt idx="6943">
                  <c:v>44854</c:v>
                </c:pt>
                <c:pt idx="6944">
                  <c:v>44854</c:v>
                </c:pt>
                <c:pt idx="6945">
                  <c:v>44858</c:v>
                </c:pt>
                <c:pt idx="6946">
                  <c:v>44859</c:v>
                </c:pt>
                <c:pt idx="6947">
                  <c:v>44859</c:v>
                </c:pt>
                <c:pt idx="6948">
                  <c:v>44863</c:v>
                </c:pt>
                <c:pt idx="6949">
                  <c:v>44865</c:v>
                </c:pt>
                <c:pt idx="6950">
                  <c:v>44867</c:v>
                </c:pt>
                <c:pt idx="6951">
                  <c:v>44868</c:v>
                </c:pt>
                <c:pt idx="6952">
                  <c:v>44869</c:v>
                </c:pt>
                <c:pt idx="6953">
                  <c:v>44874</c:v>
                </c:pt>
                <c:pt idx="6954">
                  <c:v>44874</c:v>
                </c:pt>
                <c:pt idx="6955">
                  <c:v>44875</c:v>
                </c:pt>
                <c:pt idx="6956">
                  <c:v>44875</c:v>
                </c:pt>
                <c:pt idx="6957">
                  <c:v>44875</c:v>
                </c:pt>
                <c:pt idx="6958">
                  <c:v>44875</c:v>
                </c:pt>
                <c:pt idx="6959">
                  <c:v>44881</c:v>
                </c:pt>
                <c:pt idx="6960">
                  <c:v>44882</c:v>
                </c:pt>
                <c:pt idx="6961">
                  <c:v>44884</c:v>
                </c:pt>
                <c:pt idx="6962">
                  <c:v>44885</c:v>
                </c:pt>
                <c:pt idx="6963">
                  <c:v>44885</c:v>
                </c:pt>
                <c:pt idx="6964">
                  <c:v>44887</c:v>
                </c:pt>
                <c:pt idx="6965">
                  <c:v>44891</c:v>
                </c:pt>
                <c:pt idx="6966">
                  <c:v>44900</c:v>
                </c:pt>
                <c:pt idx="6967">
                  <c:v>44901</c:v>
                </c:pt>
                <c:pt idx="6968">
                  <c:v>44903</c:v>
                </c:pt>
                <c:pt idx="6969">
                  <c:v>44906</c:v>
                </c:pt>
                <c:pt idx="6970">
                  <c:v>44904</c:v>
                </c:pt>
                <c:pt idx="6971">
                  <c:v>44906</c:v>
                </c:pt>
                <c:pt idx="6972">
                  <c:v>44911</c:v>
                </c:pt>
                <c:pt idx="6973">
                  <c:v>44911</c:v>
                </c:pt>
                <c:pt idx="6974">
                  <c:v>44915</c:v>
                </c:pt>
                <c:pt idx="6975">
                  <c:v>44922</c:v>
                </c:pt>
                <c:pt idx="6976">
                  <c:v>44923</c:v>
                </c:pt>
                <c:pt idx="6977">
                  <c:v>44932</c:v>
                </c:pt>
                <c:pt idx="6978">
                  <c:v>44941</c:v>
                </c:pt>
                <c:pt idx="6979">
                  <c:v>44940</c:v>
                </c:pt>
                <c:pt idx="6980">
                  <c:v>44944</c:v>
                </c:pt>
                <c:pt idx="6981">
                  <c:v>44945</c:v>
                </c:pt>
                <c:pt idx="6982">
                  <c:v>44946</c:v>
                </c:pt>
                <c:pt idx="6983">
                  <c:v>44947</c:v>
                </c:pt>
                <c:pt idx="6984">
                  <c:v>44957</c:v>
                </c:pt>
                <c:pt idx="6985">
                  <c:v>44957</c:v>
                </c:pt>
                <c:pt idx="6986">
                  <c:v>44958</c:v>
                </c:pt>
                <c:pt idx="6987">
                  <c:v>44960</c:v>
                </c:pt>
                <c:pt idx="6988">
                  <c:v>44961</c:v>
                </c:pt>
                <c:pt idx="6989">
                  <c:v>44968</c:v>
                </c:pt>
                <c:pt idx="6990">
                  <c:v>44975</c:v>
                </c:pt>
                <c:pt idx="6991">
                  <c:v>44978</c:v>
                </c:pt>
                <c:pt idx="6992">
                  <c:v>44991</c:v>
                </c:pt>
                <c:pt idx="6993">
                  <c:v>44992</c:v>
                </c:pt>
                <c:pt idx="6994">
                  <c:v>44994</c:v>
                </c:pt>
                <c:pt idx="6995">
                  <c:v>45002</c:v>
                </c:pt>
                <c:pt idx="6996">
                  <c:v>45021</c:v>
                </c:pt>
                <c:pt idx="6997">
                  <c:v>45021</c:v>
                </c:pt>
                <c:pt idx="6998">
                  <c:v>45023</c:v>
                </c:pt>
                <c:pt idx="6999">
                  <c:v>45022</c:v>
                </c:pt>
                <c:pt idx="7000">
                  <c:v>45033</c:v>
                </c:pt>
                <c:pt idx="7001">
                  <c:v>45033</c:v>
                </c:pt>
                <c:pt idx="7002">
                  <c:v>45034</c:v>
                </c:pt>
                <c:pt idx="7003">
                  <c:v>45035</c:v>
                </c:pt>
                <c:pt idx="7004">
                  <c:v>45036</c:v>
                </c:pt>
                <c:pt idx="7005">
                  <c:v>45038</c:v>
                </c:pt>
                <c:pt idx="7006">
                  <c:v>45042</c:v>
                </c:pt>
                <c:pt idx="7007">
                  <c:v>45043</c:v>
                </c:pt>
                <c:pt idx="7008">
                  <c:v>45056</c:v>
                </c:pt>
                <c:pt idx="7009">
                  <c:v>45058</c:v>
                </c:pt>
                <c:pt idx="7010">
                  <c:v>45061</c:v>
                </c:pt>
                <c:pt idx="7011">
                  <c:v>45061</c:v>
                </c:pt>
                <c:pt idx="7012">
                  <c:v>45064</c:v>
                </c:pt>
                <c:pt idx="7013">
                  <c:v>45065</c:v>
                </c:pt>
                <c:pt idx="7014">
                  <c:v>45071</c:v>
                </c:pt>
                <c:pt idx="7015">
                  <c:v>45071</c:v>
                </c:pt>
                <c:pt idx="7016">
                  <c:v>45071</c:v>
                </c:pt>
                <c:pt idx="7017">
                  <c:v>45073</c:v>
                </c:pt>
                <c:pt idx="7018">
                  <c:v>45076</c:v>
                </c:pt>
                <c:pt idx="7019">
                  <c:v>45082</c:v>
                </c:pt>
                <c:pt idx="7020">
                  <c:v>45082</c:v>
                </c:pt>
                <c:pt idx="7021">
                  <c:v>45085</c:v>
                </c:pt>
                <c:pt idx="7022">
                  <c:v>45091</c:v>
                </c:pt>
                <c:pt idx="7023">
                  <c:v>45094</c:v>
                </c:pt>
                <c:pt idx="7024">
                  <c:v>45098</c:v>
                </c:pt>
                <c:pt idx="7025">
                  <c:v>45093</c:v>
                </c:pt>
                <c:pt idx="7026">
                  <c:v>45093</c:v>
                </c:pt>
                <c:pt idx="7027">
                  <c:v>45106</c:v>
                </c:pt>
                <c:pt idx="7028">
                  <c:v>45106</c:v>
                </c:pt>
                <c:pt idx="7029">
                  <c:v>45106</c:v>
                </c:pt>
                <c:pt idx="7030">
                  <c:v>45084</c:v>
                </c:pt>
                <c:pt idx="7031">
                  <c:v>45096</c:v>
                </c:pt>
                <c:pt idx="7032">
                  <c:v>45106</c:v>
                </c:pt>
                <c:pt idx="7033">
                  <c:v>44851</c:v>
                </c:pt>
                <c:pt idx="7034">
                  <c:v>44917</c:v>
                </c:pt>
                <c:pt idx="7035">
                  <c:v>44849</c:v>
                </c:pt>
                <c:pt idx="7036">
                  <c:v>44921</c:v>
                </c:pt>
                <c:pt idx="7037">
                  <c:v>44852</c:v>
                </c:pt>
                <c:pt idx="7038">
                  <c:v>45024</c:v>
                </c:pt>
                <c:pt idx="7039">
                  <c:v>45009</c:v>
                </c:pt>
                <c:pt idx="7040">
                  <c:v>44771</c:v>
                </c:pt>
                <c:pt idx="7041">
                  <c:v>44897</c:v>
                </c:pt>
                <c:pt idx="7042">
                  <c:v>44824</c:v>
                </c:pt>
                <c:pt idx="7043">
                  <c:v>44767</c:v>
                </c:pt>
                <c:pt idx="7044">
                  <c:v>45094</c:v>
                </c:pt>
                <c:pt idx="7045">
                  <c:v>44949</c:v>
                </c:pt>
                <c:pt idx="7046">
                  <c:v>44832</c:v>
                </c:pt>
                <c:pt idx="7047">
                  <c:v>45077</c:v>
                </c:pt>
                <c:pt idx="7048">
                  <c:v>45092</c:v>
                </c:pt>
                <c:pt idx="7049">
                  <c:v>45051</c:v>
                </c:pt>
                <c:pt idx="7050">
                  <c:v>44932</c:v>
                </c:pt>
                <c:pt idx="7051">
                  <c:v>45082</c:v>
                </c:pt>
                <c:pt idx="7052">
                  <c:v>45019</c:v>
                </c:pt>
                <c:pt idx="7053">
                  <c:v>44791</c:v>
                </c:pt>
                <c:pt idx="7054">
                  <c:v>44891</c:v>
                </c:pt>
                <c:pt idx="7055">
                  <c:v>44965</c:v>
                </c:pt>
                <c:pt idx="7056">
                  <c:v>44826</c:v>
                </c:pt>
                <c:pt idx="7057">
                  <c:v>45049</c:v>
                </c:pt>
                <c:pt idx="7058">
                  <c:v>44872</c:v>
                </c:pt>
                <c:pt idx="7059">
                  <c:v>45058</c:v>
                </c:pt>
                <c:pt idx="7060">
                  <c:v>44817</c:v>
                </c:pt>
                <c:pt idx="7061">
                  <c:v>44871</c:v>
                </c:pt>
                <c:pt idx="7062">
                  <c:v>44910</c:v>
                </c:pt>
                <c:pt idx="7063">
                  <c:v>44986</c:v>
                </c:pt>
                <c:pt idx="7064">
                  <c:v>44966</c:v>
                </c:pt>
                <c:pt idx="7065">
                  <c:v>44971</c:v>
                </c:pt>
                <c:pt idx="7066">
                  <c:v>44810</c:v>
                </c:pt>
                <c:pt idx="7067">
                  <c:v>44898</c:v>
                </c:pt>
                <c:pt idx="7068">
                  <c:v>44995</c:v>
                </c:pt>
                <c:pt idx="7069">
                  <c:v>45081</c:v>
                </c:pt>
                <c:pt idx="7070">
                  <c:v>45087</c:v>
                </c:pt>
                <c:pt idx="7071">
                  <c:v>45103</c:v>
                </c:pt>
                <c:pt idx="7072">
                  <c:v>45018</c:v>
                </c:pt>
                <c:pt idx="7073">
                  <c:v>45067</c:v>
                </c:pt>
                <c:pt idx="7074">
                  <c:v>44970</c:v>
                </c:pt>
                <c:pt idx="7075">
                  <c:v>45065</c:v>
                </c:pt>
                <c:pt idx="7076">
                  <c:v>44887</c:v>
                </c:pt>
                <c:pt idx="7077">
                  <c:v>44914</c:v>
                </c:pt>
                <c:pt idx="7078">
                  <c:v>44940</c:v>
                </c:pt>
                <c:pt idx="7079">
                  <c:v>44968</c:v>
                </c:pt>
                <c:pt idx="7080">
                  <c:v>44988</c:v>
                </c:pt>
                <c:pt idx="7081">
                  <c:v>45001</c:v>
                </c:pt>
                <c:pt idx="7082">
                  <c:v>45003</c:v>
                </c:pt>
                <c:pt idx="7083">
                  <c:v>45006</c:v>
                </c:pt>
                <c:pt idx="7084">
                  <c:v>45017</c:v>
                </c:pt>
                <c:pt idx="7085">
                  <c:v>45064</c:v>
                </c:pt>
                <c:pt idx="7086">
                  <c:v>45069</c:v>
                </c:pt>
                <c:pt idx="7087">
                  <c:v>45082</c:v>
                </c:pt>
                <c:pt idx="7088">
                  <c:v>45082</c:v>
                </c:pt>
                <c:pt idx="7089">
                  <c:v>45089</c:v>
                </c:pt>
                <c:pt idx="7090">
                  <c:v>45103</c:v>
                </c:pt>
                <c:pt idx="7091">
                  <c:v>44847</c:v>
                </c:pt>
                <c:pt idx="7092">
                  <c:v>44851</c:v>
                </c:pt>
                <c:pt idx="7093">
                  <c:v>44859</c:v>
                </c:pt>
                <c:pt idx="7094">
                  <c:v>44890</c:v>
                </c:pt>
                <c:pt idx="7095">
                  <c:v>44863</c:v>
                </c:pt>
                <c:pt idx="7096">
                  <c:v>44892</c:v>
                </c:pt>
                <c:pt idx="7097">
                  <c:v>44964</c:v>
                </c:pt>
                <c:pt idx="7098">
                  <c:v>44965</c:v>
                </c:pt>
                <c:pt idx="7099">
                  <c:v>45010</c:v>
                </c:pt>
                <c:pt idx="7100">
                  <c:v>45012</c:v>
                </c:pt>
                <c:pt idx="7101">
                  <c:v>45016</c:v>
                </c:pt>
                <c:pt idx="7102">
                  <c:v>45027</c:v>
                </c:pt>
                <c:pt idx="7103">
                  <c:v>45037</c:v>
                </c:pt>
                <c:pt idx="7104">
                  <c:v>45082</c:v>
                </c:pt>
                <c:pt idx="7105">
                  <c:v>45090</c:v>
                </c:pt>
                <c:pt idx="7106">
                  <c:v>45057</c:v>
                </c:pt>
                <c:pt idx="7107">
                  <c:v>44943</c:v>
                </c:pt>
                <c:pt idx="7108">
                  <c:v>44922</c:v>
                </c:pt>
                <c:pt idx="7109">
                  <c:v>44919</c:v>
                </c:pt>
                <c:pt idx="7110">
                  <c:v>44992</c:v>
                </c:pt>
                <c:pt idx="7111">
                  <c:v>45100</c:v>
                </c:pt>
                <c:pt idx="7112">
                  <c:v>45104</c:v>
                </c:pt>
                <c:pt idx="7113">
                  <c:v>44958</c:v>
                </c:pt>
                <c:pt idx="7114">
                  <c:v>44822</c:v>
                </c:pt>
                <c:pt idx="7115">
                  <c:v>44889</c:v>
                </c:pt>
                <c:pt idx="7116">
                  <c:v>44813</c:v>
                </c:pt>
                <c:pt idx="7117">
                  <c:v>44961</c:v>
                </c:pt>
                <c:pt idx="7118">
                  <c:v>45084</c:v>
                </c:pt>
                <c:pt idx="7119">
                  <c:v>45020</c:v>
                </c:pt>
                <c:pt idx="7120">
                  <c:v>44803</c:v>
                </c:pt>
                <c:pt idx="7121">
                  <c:v>44901</c:v>
                </c:pt>
                <c:pt idx="7122">
                  <c:v>44902</c:v>
                </c:pt>
                <c:pt idx="7123">
                  <c:v>44953</c:v>
                </c:pt>
                <c:pt idx="7124">
                  <c:v>45052</c:v>
                </c:pt>
                <c:pt idx="7125">
                  <c:v>45103</c:v>
                </c:pt>
                <c:pt idx="7126">
                  <c:v>45104</c:v>
                </c:pt>
                <c:pt idx="7127">
                  <c:v>44957</c:v>
                </c:pt>
                <c:pt idx="7128">
                  <c:v>44989</c:v>
                </c:pt>
                <c:pt idx="7129">
                  <c:v>45023</c:v>
                </c:pt>
                <c:pt idx="7130">
                  <c:v>45084</c:v>
                </c:pt>
                <c:pt idx="7131">
                  <c:v>44793</c:v>
                </c:pt>
                <c:pt idx="7132">
                  <c:v>44808</c:v>
                </c:pt>
                <c:pt idx="7133">
                  <c:v>44825</c:v>
                </c:pt>
                <c:pt idx="7134">
                  <c:v>44828</c:v>
                </c:pt>
                <c:pt idx="7135">
                  <c:v>44872</c:v>
                </c:pt>
                <c:pt idx="7136">
                  <c:v>44879</c:v>
                </c:pt>
                <c:pt idx="7137">
                  <c:v>44902</c:v>
                </c:pt>
                <c:pt idx="7138">
                  <c:v>44893</c:v>
                </c:pt>
                <c:pt idx="7139">
                  <c:v>44911</c:v>
                </c:pt>
                <c:pt idx="7140">
                  <c:v>44940</c:v>
                </c:pt>
                <c:pt idx="7141">
                  <c:v>44967</c:v>
                </c:pt>
                <c:pt idx="7142">
                  <c:v>44975</c:v>
                </c:pt>
                <c:pt idx="7143">
                  <c:v>44985</c:v>
                </c:pt>
                <c:pt idx="7144">
                  <c:v>44990</c:v>
                </c:pt>
                <c:pt idx="7145">
                  <c:v>44991</c:v>
                </c:pt>
                <c:pt idx="7146">
                  <c:v>45012</c:v>
                </c:pt>
                <c:pt idx="7147">
                  <c:v>45012</c:v>
                </c:pt>
                <c:pt idx="7148">
                  <c:v>45024</c:v>
                </c:pt>
                <c:pt idx="7149">
                  <c:v>45049</c:v>
                </c:pt>
                <c:pt idx="7150">
                  <c:v>45062</c:v>
                </c:pt>
                <c:pt idx="7151">
                  <c:v>45070</c:v>
                </c:pt>
                <c:pt idx="7152">
                  <c:v>45070</c:v>
                </c:pt>
                <c:pt idx="7153">
                  <c:v>45070</c:v>
                </c:pt>
                <c:pt idx="7154">
                  <c:v>45084</c:v>
                </c:pt>
                <c:pt idx="7155">
                  <c:v>45075</c:v>
                </c:pt>
                <c:pt idx="7156">
                  <c:v>45094</c:v>
                </c:pt>
                <c:pt idx="7157">
                  <c:v>45045</c:v>
                </c:pt>
                <c:pt idx="7158">
                  <c:v>44743</c:v>
                </c:pt>
                <c:pt idx="7159">
                  <c:v>44744</c:v>
                </c:pt>
                <c:pt idx="7160">
                  <c:v>44746</c:v>
                </c:pt>
                <c:pt idx="7161">
                  <c:v>44748</c:v>
                </c:pt>
                <c:pt idx="7162">
                  <c:v>44752</c:v>
                </c:pt>
                <c:pt idx="7163">
                  <c:v>44753</c:v>
                </c:pt>
                <c:pt idx="7164">
                  <c:v>44756</c:v>
                </c:pt>
                <c:pt idx="7165">
                  <c:v>44758</c:v>
                </c:pt>
                <c:pt idx="7166">
                  <c:v>44759</c:v>
                </c:pt>
                <c:pt idx="7167">
                  <c:v>44760</c:v>
                </c:pt>
                <c:pt idx="7168">
                  <c:v>44762</c:v>
                </c:pt>
                <c:pt idx="7169">
                  <c:v>44762</c:v>
                </c:pt>
                <c:pt idx="7170">
                  <c:v>44763</c:v>
                </c:pt>
                <c:pt idx="7171">
                  <c:v>44765</c:v>
                </c:pt>
                <c:pt idx="7172">
                  <c:v>44766</c:v>
                </c:pt>
                <c:pt idx="7173">
                  <c:v>44767</c:v>
                </c:pt>
                <c:pt idx="7174">
                  <c:v>44769</c:v>
                </c:pt>
                <c:pt idx="7175">
                  <c:v>44769</c:v>
                </c:pt>
                <c:pt idx="7176">
                  <c:v>44770</c:v>
                </c:pt>
                <c:pt idx="7177">
                  <c:v>44773</c:v>
                </c:pt>
                <c:pt idx="7178">
                  <c:v>44775</c:v>
                </c:pt>
                <c:pt idx="7179">
                  <c:v>44776</c:v>
                </c:pt>
                <c:pt idx="7180">
                  <c:v>44778</c:v>
                </c:pt>
                <c:pt idx="7181">
                  <c:v>44780</c:v>
                </c:pt>
                <c:pt idx="7182">
                  <c:v>44782</c:v>
                </c:pt>
                <c:pt idx="7183">
                  <c:v>44783</c:v>
                </c:pt>
                <c:pt idx="7184">
                  <c:v>44781</c:v>
                </c:pt>
                <c:pt idx="7185">
                  <c:v>44784</c:v>
                </c:pt>
                <c:pt idx="7186">
                  <c:v>44788</c:v>
                </c:pt>
                <c:pt idx="7187">
                  <c:v>44799</c:v>
                </c:pt>
                <c:pt idx="7188">
                  <c:v>44806</c:v>
                </c:pt>
                <c:pt idx="7189">
                  <c:v>44810</c:v>
                </c:pt>
                <c:pt idx="7190">
                  <c:v>44816</c:v>
                </c:pt>
                <c:pt idx="7191">
                  <c:v>44814</c:v>
                </c:pt>
                <c:pt idx="7192">
                  <c:v>44811</c:v>
                </c:pt>
                <c:pt idx="7193">
                  <c:v>44820</c:v>
                </c:pt>
                <c:pt idx="7194">
                  <c:v>44822</c:v>
                </c:pt>
                <c:pt idx="7195">
                  <c:v>44816</c:v>
                </c:pt>
                <c:pt idx="7196">
                  <c:v>44830</c:v>
                </c:pt>
                <c:pt idx="7197">
                  <c:v>44803</c:v>
                </c:pt>
                <c:pt idx="7198">
                  <c:v>44832</c:v>
                </c:pt>
                <c:pt idx="7199">
                  <c:v>44833</c:v>
                </c:pt>
                <c:pt idx="7200">
                  <c:v>44840</c:v>
                </c:pt>
                <c:pt idx="7201">
                  <c:v>44840</c:v>
                </c:pt>
                <c:pt idx="7202">
                  <c:v>44845</c:v>
                </c:pt>
                <c:pt idx="7203">
                  <c:v>44855</c:v>
                </c:pt>
                <c:pt idx="7204">
                  <c:v>44849</c:v>
                </c:pt>
                <c:pt idx="7205">
                  <c:v>44856</c:v>
                </c:pt>
                <c:pt idx="7206">
                  <c:v>44858</c:v>
                </c:pt>
                <c:pt idx="7207">
                  <c:v>44859</c:v>
                </c:pt>
                <c:pt idx="7208">
                  <c:v>44862</c:v>
                </c:pt>
                <c:pt idx="7209">
                  <c:v>44862</c:v>
                </c:pt>
                <c:pt idx="7210">
                  <c:v>44875</c:v>
                </c:pt>
                <c:pt idx="7211">
                  <c:v>44875</c:v>
                </c:pt>
                <c:pt idx="7212">
                  <c:v>44878</c:v>
                </c:pt>
                <c:pt idx="7213">
                  <c:v>44887</c:v>
                </c:pt>
                <c:pt idx="7214">
                  <c:v>44892</c:v>
                </c:pt>
                <c:pt idx="7215">
                  <c:v>44893</c:v>
                </c:pt>
                <c:pt idx="7216">
                  <c:v>44893</c:v>
                </c:pt>
                <c:pt idx="7217">
                  <c:v>44895</c:v>
                </c:pt>
                <c:pt idx="7218">
                  <c:v>44898</c:v>
                </c:pt>
                <c:pt idx="7219">
                  <c:v>44903</c:v>
                </c:pt>
                <c:pt idx="7220">
                  <c:v>44905</c:v>
                </c:pt>
                <c:pt idx="7221">
                  <c:v>44909</c:v>
                </c:pt>
                <c:pt idx="7222">
                  <c:v>44910</c:v>
                </c:pt>
                <c:pt idx="7223">
                  <c:v>44910</c:v>
                </c:pt>
                <c:pt idx="7224">
                  <c:v>44829</c:v>
                </c:pt>
                <c:pt idx="7225">
                  <c:v>44918</c:v>
                </c:pt>
                <c:pt idx="7226">
                  <c:v>44918</c:v>
                </c:pt>
                <c:pt idx="7227">
                  <c:v>44919</c:v>
                </c:pt>
                <c:pt idx="7228">
                  <c:v>44919</c:v>
                </c:pt>
                <c:pt idx="7229">
                  <c:v>44930</c:v>
                </c:pt>
                <c:pt idx="7230">
                  <c:v>44932</c:v>
                </c:pt>
                <c:pt idx="7231">
                  <c:v>44932</c:v>
                </c:pt>
                <c:pt idx="7232">
                  <c:v>44946</c:v>
                </c:pt>
                <c:pt idx="7233">
                  <c:v>44946</c:v>
                </c:pt>
                <c:pt idx="7234">
                  <c:v>44949</c:v>
                </c:pt>
                <c:pt idx="7235">
                  <c:v>44948</c:v>
                </c:pt>
                <c:pt idx="7236">
                  <c:v>44952</c:v>
                </c:pt>
                <c:pt idx="7237">
                  <c:v>44953</c:v>
                </c:pt>
                <c:pt idx="7238">
                  <c:v>44955</c:v>
                </c:pt>
                <c:pt idx="7239">
                  <c:v>44957</c:v>
                </c:pt>
                <c:pt idx="7240">
                  <c:v>44967</c:v>
                </c:pt>
                <c:pt idx="7241">
                  <c:v>44967</c:v>
                </c:pt>
                <c:pt idx="7242">
                  <c:v>44970</c:v>
                </c:pt>
                <c:pt idx="7243">
                  <c:v>44970</c:v>
                </c:pt>
                <c:pt idx="7244">
                  <c:v>44973</c:v>
                </c:pt>
                <c:pt idx="7245">
                  <c:v>44973</c:v>
                </c:pt>
                <c:pt idx="7246">
                  <c:v>44979</c:v>
                </c:pt>
                <c:pt idx="7247">
                  <c:v>44981</c:v>
                </c:pt>
                <c:pt idx="7248">
                  <c:v>44982</c:v>
                </c:pt>
                <c:pt idx="7249">
                  <c:v>44984</c:v>
                </c:pt>
                <c:pt idx="7250">
                  <c:v>44985</c:v>
                </c:pt>
                <c:pt idx="7251">
                  <c:v>44992</c:v>
                </c:pt>
                <c:pt idx="7252">
                  <c:v>44992</c:v>
                </c:pt>
                <c:pt idx="7253">
                  <c:v>44992</c:v>
                </c:pt>
                <c:pt idx="7254">
                  <c:v>44992</c:v>
                </c:pt>
                <c:pt idx="7255">
                  <c:v>44987</c:v>
                </c:pt>
                <c:pt idx="7256">
                  <c:v>44996</c:v>
                </c:pt>
                <c:pt idx="7257">
                  <c:v>44997</c:v>
                </c:pt>
                <c:pt idx="7258">
                  <c:v>44998</c:v>
                </c:pt>
                <c:pt idx="7259">
                  <c:v>44999</c:v>
                </c:pt>
                <c:pt idx="7260">
                  <c:v>45005</c:v>
                </c:pt>
                <c:pt idx="7261">
                  <c:v>45011</c:v>
                </c:pt>
                <c:pt idx="7262">
                  <c:v>45013</c:v>
                </c:pt>
                <c:pt idx="7263">
                  <c:v>45017</c:v>
                </c:pt>
                <c:pt idx="7264">
                  <c:v>45016</c:v>
                </c:pt>
                <c:pt idx="7265">
                  <c:v>45022</c:v>
                </c:pt>
                <c:pt idx="7266">
                  <c:v>45022</c:v>
                </c:pt>
                <c:pt idx="7267">
                  <c:v>45023</c:v>
                </c:pt>
                <c:pt idx="7268">
                  <c:v>45027</c:v>
                </c:pt>
                <c:pt idx="7269">
                  <c:v>45021</c:v>
                </c:pt>
                <c:pt idx="7270">
                  <c:v>45030</c:v>
                </c:pt>
                <c:pt idx="7271">
                  <c:v>45034</c:v>
                </c:pt>
                <c:pt idx="7272">
                  <c:v>45041</c:v>
                </c:pt>
                <c:pt idx="7273">
                  <c:v>45041</c:v>
                </c:pt>
                <c:pt idx="7274">
                  <c:v>45043</c:v>
                </c:pt>
                <c:pt idx="7275">
                  <c:v>45048</c:v>
                </c:pt>
                <c:pt idx="7276">
                  <c:v>45050</c:v>
                </c:pt>
                <c:pt idx="7277">
                  <c:v>45050</c:v>
                </c:pt>
                <c:pt idx="7278">
                  <c:v>45053</c:v>
                </c:pt>
                <c:pt idx="7279">
                  <c:v>45055</c:v>
                </c:pt>
                <c:pt idx="7280">
                  <c:v>45056</c:v>
                </c:pt>
                <c:pt idx="7281">
                  <c:v>45056</c:v>
                </c:pt>
                <c:pt idx="7282">
                  <c:v>45039</c:v>
                </c:pt>
                <c:pt idx="7283">
                  <c:v>45061</c:v>
                </c:pt>
                <c:pt idx="7284">
                  <c:v>45072</c:v>
                </c:pt>
                <c:pt idx="7285">
                  <c:v>45077</c:v>
                </c:pt>
                <c:pt idx="7286">
                  <c:v>45077</c:v>
                </c:pt>
                <c:pt idx="7287">
                  <c:v>45079</c:v>
                </c:pt>
                <c:pt idx="7288">
                  <c:v>45080</c:v>
                </c:pt>
                <c:pt idx="7289">
                  <c:v>45080</c:v>
                </c:pt>
                <c:pt idx="7290">
                  <c:v>45082</c:v>
                </c:pt>
                <c:pt idx="7291">
                  <c:v>45086</c:v>
                </c:pt>
                <c:pt idx="7292">
                  <c:v>45090</c:v>
                </c:pt>
                <c:pt idx="7293">
                  <c:v>45100</c:v>
                </c:pt>
                <c:pt idx="7294">
                  <c:v>45100</c:v>
                </c:pt>
                <c:pt idx="7295">
                  <c:v>45103</c:v>
                </c:pt>
                <c:pt idx="7296">
                  <c:v>44987</c:v>
                </c:pt>
                <c:pt idx="7297">
                  <c:v>44806</c:v>
                </c:pt>
                <c:pt idx="7298">
                  <c:v>44957</c:v>
                </c:pt>
                <c:pt idx="7299">
                  <c:v>44869</c:v>
                </c:pt>
                <c:pt idx="7300">
                  <c:v>44803</c:v>
                </c:pt>
                <c:pt idx="7301">
                  <c:v>44992</c:v>
                </c:pt>
                <c:pt idx="7302">
                  <c:v>45041</c:v>
                </c:pt>
                <c:pt idx="7303">
                  <c:v>44851</c:v>
                </c:pt>
                <c:pt idx="7304">
                  <c:v>45021</c:v>
                </c:pt>
                <c:pt idx="7305">
                  <c:v>45015</c:v>
                </c:pt>
                <c:pt idx="7306">
                  <c:v>44847</c:v>
                </c:pt>
                <c:pt idx="7307">
                  <c:v>44764</c:v>
                </c:pt>
                <c:pt idx="7308">
                  <c:v>44995</c:v>
                </c:pt>
                <c:pt idx="7309">
                  <c:v>45099</c:v>
                </c:pt>
                <c:pt idx="7310">
                  <c:v>44967</c:v>
                </c:pt>
                <c:pt idx="7311">
                  <c:v>44905</c:v>
                </c:pt>
                <c:pt idx="7312">
                  <c:v>44743</c:v>
                </c:pt>
                <c:pt idx="7313">
                  <c:v>44761</c:v>
                </c:pt>
                <c:pt idx="7314">
                  <c:v>44862</c:v>
                </c:pt>
                <c:pt idx="7315">
                  <c:v>45103</c:v>
                </c:pt>
                <c:pt idx="7316">
                  <c:v>44970</c:v>
                </c:pt>
                <c:pt idx="7317">
                  <c:v>44814</c:v>
                </c:pt>
                <c:pt idx="7318">
                  <c:v>44813</c:v>
                </c:pt>
                <c:pt idx="7319">
                  <c:v>44839</c:v>
                </c:pt>
                <c:pt idx="7320">
                  <c:v>44875</c:v>
                </c:pt>
                <c:pt idx="7321">
                  <c:v>44863</c:v>
                </c:pt>
                <c:pt idx="7322">
                  <c:v>44890</c:v>
                </c:pt>
                <c:pt idx="7323">
                  <c:v>44879</c:v>
                </c:pt>
                <c:pt idx="7324">
                  <c:v>44842</c:v>
                </c:pt>
                <c:pt idx="7325">
                  <c:v>45019</c:v>
                </c:pt>
                <c:pt idx="7326">
                  <c:v>44901</c:v>
                </c:pt>
                <c:pt idx="7327">
                  <c:v>44888</c:v>
                </c:pt>
                <c:pt idx="7328">
                  <c:v>45077</c:v>
                </c:pt>
                <c:pt idx="7329">
                  <c:v>45055</c:v>
                </c:pt>
                <c:pt idx="7330">
                  <c:v>45080</c:v>
                </c:pt>
                <c:pt idx="7331">
                  <c:v>44894</c:v>
                </c:pt>
                <c:pt idx="7332">
                  <c:v>45101</c:v>
                </c:pt>
                <c:pt idx="7333">
                  <c:v>44885</c:v>
                </c:pt>
                <c:pt idx="7334">
                  <c:v>44770</c:v>
                </c:pt>
                <c:pt idx="7335">
                  <c:v>44782</c:v>
                </c:pt>
                <c:pt idx="7336">
                  <c:v>44794</c:v>
                </c:pt>
                <c:pt idx="7337">
                  <c:v>44909</c:v>
                </c:pt>
                <c:pt idx="7338">
                  <c:v>44984</c:v>
                </c:pt>
                <c:pt idx="7339">
                  <c:v>45091</c:v>
                </c:pt>
                <c:pt idx="7340">
                  <c:v>44799</c:v>
                </c:pt>
                <c:pt idx="7341">
                  <c:v>44799</c:v>
                </c:pt>
                <c:pt idx="7342">
                  <c:v>44881</c:v>
                </c:pt>
                <c:pt idx="7343">
                  <c:v>44956</c:v>
                </c:pt>
                <c:pt idx="7344">
                  <c:v>44945</c:v>
                </c:pt>
                <c:pt idx="7345">
                  <c:v>45037</c:v>
                </c:pt>
                <c:pt idx="7346">
                  <c:v>44918</c:v>
                </c:pt>
                <c:pt idx="7347">
                  <c:v>44876</c:v>
                </c:pt>
                <c:pt idx="7348">
                  <c:v>45023</c:v>
                </c:pt>
                <c:pt idx="7349">
                  <c:v>44828</c:v>
                </c:pt>
                <c:pt idx="7350">
                  <c:v>44848</c:v>
                </c:pt>
                <c:pt idx="7351">
                  <c:v>44970</c:v>
                </c:pt>
                <c:pt idx="7352">
                  <c:v>44967</c:v>
                </c:pt>
                <c:pt idx="7353">
                  <c:v>45067</c:v>
                </c:pt>
                <c:pt idx="7354">
                  <c:v>45041</c:v>
                </c:pt>
                <c:pt idx="7355">
                  <c:v>45077</c:v>
                </c:pt>
                <c:pt idx="7356">
                  <c:v>45073</c:v>
                </c:pt>
                <c:pt idx="7357">
                  <c:v>45001</c:v>
                </c:pt>
                <c:pt idx="7358">
                  <c:v>44900</c:v>
                </c:pt>
                <c:pt idx="7359">
                  <c:v>44917</c:v>
                </c:pt>
                <c:pt idx="7360">
                  <c:v>45029</c:v>
                </c:pt>
                <c:pt idx="7361">
                  <c:v>44811</c:v>
                </c:pt>
                <c:pt idx="7362">
                  <c:v>44875</c:v>
                </c:pt>
                <c:pt idx="7363">
                  <c:v>44756</c:v>
                </c:pt>
                <c:pt idx="7364">
                  <c:v>44779</c:v>
                </c:pt>
                <c:pt idx="7365">
                  <c:v>44918</c:v>
                </c:pt>
                <c:pt idx="7366">
                  <c:v>44936</c:v>
                </c:pt>
                <c:pt idx="7367">
                  <c:v>44938</c:v>
                </c:pt>
                <c:pt idx="7368">
                  <c:v>44999</c:v>
                </c:pt>
                <c:pt idx="7369">
                  <c:v>44999</c:v>
                </c:pt>
                <c:pt idx="7370">
                  <c:v>45063</c:v>
                </c:pt>
                <c:pt idx="7371">
                  <c:v>45072</c:v>
                </c:pt>
                <c:pt idx="7372">
                  <c:v>45072</c:v>
                </c:pt>
                <c:pt idx="7373">
                  <c:v>44893</c:v>
                </c:pt>
                <c:pt idx="7374">
                  <c:v>45003</c:v>
                </c:pt>
                <c:pt idx="7375">
                  <c:v>44752</c:v>
                </c:pt>
                <c:pt idx="7376">
                  <c:v>44888</c:v>
                </c:pt>
                <c:pt idx="7377">
                  <c:v>44748</c:v>
                </c:pt>
                <c:pt idx="7378">
                  <c:v>44753</c:v>
                </c:pt>
                <c:pt idx="7379">
                  <c:v>44771</c:v>
                </c:pt>
                <c:pt idx="7380">
                  <c:v>44784</c:v>
                </c:pt>
                <c:pt idx="7381">
                  <c:v>44789</c:v>
                </c:pt>
                <c:pt idx="7382">
                  <c:v>44804</c:v>
                </c:pt>
                <c:pt idx="7383">
                  <c:v>44840</c:v>
                </c:pt>
                <c:pt idx="7384">
                  <c:v>44843</c:v>
                </c:pt>
                <c:pt idx="7385">
                  <c:v>44842</c:v>
                </c:pt>
                <c:pt idx="7386">
                  <c:v>44867</c:v>
                </c:pt>
                <c:pt idx="7387">
                  <c:v>44868</c:v>
                </c:pt>
                <c:pt idx="7388">
                  <c:v>44886</c:v>
                </c:pt>
                <c:pt idx="7389">
                  <c:v>44886</c:v>
                </c:pt>
                <c:pt idx="7390">
                  <c:v>44879</c:v>
                </c:pt>
                <c:pt idx="7391">
                  <c:v>44991</c:v>
                </c:pt>
                <c:pt idx="7392">
                  <c:v>44994</c:v>
                </c:pt>
                <c:pt idx="7393">
                  <c:v>45019</c:v>
                </c:pt>
                <c:pt idx="7394">
                  <c:v>45035</c:v>
                </c:pt>
                <c:pt idx="7395">
                  <c:v>45056</c:v>
                </c:pt>
                <c:pt idx="7396">
                  <c:v>45077</c:v>
                </c:pt>
                <c:pt idx="7397">
                  <c:v>45079</c:v>
                </c:pt>
                <c:pt idx="7398">
                  <c:v>45105</c:v>
                </c:pt>
                <c:pt idx="7399">
                  <c:v>45040</c:v>
                </c:pt>
                <c:pt idx="7400">
                  <c:v>44865</c:v>
                </c:pt>
                <c:pt idx="7401">
                  <c:v>44891</c:v>
                </c:pt>
                <c:pt idx="7402">
                  <c:v>45072</c:v>
                </c:pt>
                <c:pt idx="7403">
                  <c:v>44894</c:v>
                </c:pt>
                <c:pt idx="7404">
                  <c:v>44869</c:v>
                </c:pt>
                <c:pt idx="7405">
                  <c:v>44796</c:v>
                </c:pt>
                <c:pt idx="7406">
                  <c:v>44992</c:v>
                </c:pt>
                <c:pt idx="7407">
                  <c:v>44791</c:v>
                </c:pt>
                <c:pt idx="7408">
                  <c:v>44764</c:v>
                </c:pt>
                <c:pt idx="7409">
                  <c:v>44806</c:v>
                </c:pt>
                <c:pt idx="7410">
                  <c:v>45016</c:v>
                </c:pt>
                <c:pt idx="7411">
                  <c:v>45091</c:v>
                </c:pt>
                <c:pt idx="7412">
                  <c:v>44824</c:v>
                </c:pt>
                <c:pt idx="7413">
                  <c:v>44852</c:v>
                </c:pt>
                <c:pt idx="7414">
                  <c:v>44833</c:v>
                </c:pt>
                <c:pt idx="7415">
                  <c:v>45067</c:v>
                </c:pt>
                <c:pt idx="7416">
                  <c:v>45094</c:v>
                </c:pt>
                <c:pt idx="7417">
                  <c:v>45016</c:v>
                </c:pt>
                <c:pt idx="7418">
                  <c:v>44901</c:v>
                </c:pt>
                <c:pt idx="7419">
                  <c:v>44810</c:v>
                </c:pt>
                <c:pt idx="7420">
                  <c:v>44801</c:v>
                </c:pt>
                <c:pt idx="7421">
                  <c:v>45053</c:v>
                </c:pt>
                <c:pt idx="7422">
                  <c:v>44849</c:v>
                </c:pt>
                <c:pt idx="7423">
                  <c:v>44875</c:v>
                </c:pt>
                <c:pt idx="7424">
                  <c:v>45037</c:v>
                </c:pt>
                <c:pt idx="7425">
                  <c:v>45072</c:v>
                </c:pt>
                <c:pt idx="7426">
                  <c:v>44905</c:v>
                </c:pt>
                <c:pt idx="7427">
                  <c:v>44814</c:v>
                </c:pt>
                <c:pt idx="7428">
                  <c:v>45099</c:v>
                </c:pt>
                <c:pt idx="7429">
                  <c:v>44816</c:v>
                </c:pt>
                <c:pt idx="7430">
                  <c:v>44799</c:v>
                </c:pt>
                <c:pt idx="7431">
                  <c:v>45021</c:v>
                </c:pt>
                <c:pt idx="7432">
                  <c:v>44811</c:v>
                </c:pt>
                <c:pt idx="7433">
                  <c:v>44875</c:v>
                </c:pt>
                <c:pt idx="7434">
                  <c:v>45077</c:v>
                </c:pt>
                <c:pt idx="7435">
                  <c:v>45026</c:v>
                </c:pt>
                <c:pt idx="7436">
                  <c:v>45101</c:v>
                </c:pt>
                <c:pt idx="7437">
                  <c:v>45089</c:v>
                </c:pt>
                <c:pt idx="7438">
                  <c:v>44835</c:v>
                </c:pt>
                <c:pt idx="7439">
                  <c:v>44957</c:v>
                </c:pt>
                <c:pt idx="7440">
                  <c:v>44955</c:v>
                </c:pt>
                <c:pt idx="7441">
                  <c:v>44768</c:v>
                </c:pt>
                <c:pt idx="7442">
                  <c:v>45065</c:v>
                </c:pt>
                <c:pt idx="7443">
                  <c:v>45006</c:v>
                </c:pt>
                <c:pt idx="7444">
                  <c:v>44767</c:v>
                </c:pt>
                <c:pt idx="7445">
                  <c:v>45040</c:v>
                </c:pt>
                <c:pt idx="7446">
                  <c:v>45001</c:v>
                </c:pt>
                <c:pt idx="7447">
                  <c:v>44903</c:v>
                </c:pt>
                <c:pt idx="7448">
                  <c:v>44782</c:v>
                </c:pt>
                <c:pt idx="7449">
                  <c:v>44914</c:v>
                </c:pt>
                <c:pt idx="7450">
                  <c:v>44896</c:v>
                </c:pt>
                <c:pt idx="7451">
                  <c:v>45022</c:v>
                </c:pt>
                <c:pt idx="7452">
                  <c:v>45105</c:v>
                </c:pt>
                <c:pt idx="7453">
                  <c:v>44842</c:v>
                </c:pt>
                <c:pt idx="7454">
                  <c:v>44774</c:v>
                </c:pt>
                <c:pt idx="7455">
                  <c:v>44980</c:v>
                </c:pt>
                <c:pt idx="7456">
                  <c:v>44954</c:v>
                </c:pt>
                <c:pt idx="7457">
                  <c:v>44749</c:v>
                </c:pt>
                <c:pt idx="7458">
                  <c:v>44750</c:v>
                </c:pt>
                <c:pt idx="7459">
                  <c:v>44918</c:v>
                </c:pt>
                <c:pt idx="7460">
                  <c:v>45073</c:v>
                </c:pt>
                <c:pt idx="7461">
                  <c:v>44789</c:v>
                </c:pt>
                <c:pt idx="7462">
                  <c:v>44749</c:v>
                </c:pt>
                <c:pt idx="7463">
                  <c:v>44849</c:v>
                </c:pt>
                <c:pt idx="7464">
                  <c:v>44829</c:v>
                </c:pt>
                <c:pt idx="7465">
                  <c:v>44858</c:v>
                </c:pt>
                <c:pt idx="7466">
                  <c:v>45028</c:v>
                </c:pt>
                <c:pt idx="7467">
                  <c:v>45064</c:v>
                </c:pt>
                <c:pt idx="7468">
                  <c:v>45058</c:v>
                </c:pt>
                <c:pt idx="7469">
                  <c:v>45092</c:v>
                </c:pt>
                <c:pt idx="7470">
                  <c:v>45098</c:v>
                </c:pt>
                <c:pt idx="7471">
                  <c:v>44776</c:v>
                </c:pt>
                <c:pt idx="7472">
                  <c:v>44786</c:v>
                </c:pt>
                <c:pt idx="7473">
                  <c:v>44792</c:v>
                </c:pt>
                <c:pt idx="7474">
                  <c:v>44799</c:v>
                </c:pt>
                <c:pt idx="7475">
                  <c:v>44805</c:v>
                </c:pt>
                <c:pt idx="7476">
                  <c:v>44860</c:v>
                </c:pt>
                <c:pt idx="7477">
                  <c:v>44875</c:v>
                </c:pt>
                <c:pt idx="7478">
                  <c:v>44885</c:v>
                </c:pt>
                <c:pt idx="7479">
                  <c:v>45061</c:v>
                </c:pt>
                <c:pt idx="7480">
                  <c:v>45075</c:v>
                </c:pt>
                <c:pt idx="7481">
                  <c:v>45092</c:v>
                </c:pt>
                <c:pt idx="7482">
                  <c:v>45106</c:v>
                </c:pt>
                <c:pt idx="7483">
                  <c:v>44877</c:v>
                </c:pt>
                <c:pt idx="7484">
                  <c:v>44898</c:v>
                </c:pt>
                <c:pt idx="7485">
                  <c:v>44904</c:v>
                </c:pt>
                <c:pt idx="7486">
                  <c:v>44958</c:v>
                </c:pt>
                <c:pt idx="7487">
                  <c:v>44964</c:v>
                </c:pt>
                <c:pt idx="7488">
                  <c:v>45004</c:v>
                </c:pt>
                <c:pt idx="7489">
                  <c:v>45003</c:v>
                </c:pt>
                <c:pt idx="7490">
                  <c:v>45016</c:v>
                </c:pt>
                <c:pt idx="7491">
                  <c:v>45021</c:v>
                </c:pt>
                <c:pt idx="7492">
                  <c:v>45041</c:v>
                </c:pt>
                <c:pt idx="7493">
                  <c:v>45053</c:v>
                </c:pt>
                <c:pt idx="7494">
                  <c:v>45060</c:v>
                </c:pt>
                <c:pt idx="7495">
                  <c:v>45085</c:v>
                </c:pt>
                <c:pt idx="7496">
                  <c:v>45088</c:v>
                </c:pt>
                <c:pt idx="7497">
                  <c:v>45088</c:v>
                </c:pt>
                <c:pt idx="7498">
                  <c:v>45088</c:v>
                </c:pt>
                <c:pt idx="7499">
                  <c:v>45093</c:v>
                </c:pt>
                <c:pt idx="7500">
                  <c:v>45102</c:v>
                </c:pt>
                <c:pt idx="7501">
                  <c:v>45100</c:v>
                </c:pt>
                <c:pt idx="7502">
                  <c:v>45106</c:v>
                </c:pt>
                <c:pt idx="7503">
                  <c:v>44790</c:v>
                </c:pt>
                <c:pt idx="7504">
                  <c:v>44953</c:v>
                </c:pt>
                <c:pt idx="7505">
                  <c:v>44986</c:v>
                </c:pt>
                <c:pt idx="7506">
                  <c:v>45089</c:v>
                </c:pt>
                <c:pt idx="7507">
                  <c:v>45056</c:v>
                </c:pt>
                <c:pt idx="7508">
                  <c:v>45063</c:v>
                </c:pt>
                <c:pt idx="7509">
                  <c:v>44981</c:v>
                </c:pt>
                <c:pt idx="7510">
                  <c:v>45006</c:v>
                </c:pt>
                <c:pt idx="7511">
                  <c:v>45017</c:v>
                </c:pt>
                <c:pt idx="7512">
                  <c:v>45020</c:v>
                </c:pt>
                <c:pt idx="7513">
                  <c:v>45064</c:v>
                </c:pt>
                <c:pt idx="7514">
                  <c:v>44806</c:v>
                </c:pt>
                <c:pt idx="7515">
                  <c:v>44846</c:v>
                </c:pt>
                <c:pt idx="7516">
                  <c:v>45038</c:v>
                </c:pt>
                <c:pt idx="7517">
                  <c:v>45059</c:v>
                </c:pt>
                <c:pt idx="7518">
                  <c:v>44752</c:v>
                </c:pt>
                <c:pt idx="7519">
                  <c:v>45065</c:v>
                </c:pt>
                <c:pt idx="7520">
                  <c:v>44977</c:v>
                </c:pt>
                <c:pt idx="7521">
                  <c:v>44979</c:v>
                </c:pt>
                <c:pt idx="7522">
                  <c:v>45054</c:v>
                </c:pt>
                <c:pt idx="7523">
                  <c:v>44967</c:v>
                </c:pt>
                <c:pt idx="7524">
                  <c:v>44969</c:v>
                </c:pt>
                <c:pt idx="7525">
                  <c:v>45044</c:v>
                </c:pt>
                <c:pt idx="7526">
                  <c:v>45099</c:v>
                </c:pt>
                <c:pt idx="7527">
                  <c:v>44915</c:v>
                </c:pt>
                <c:pt idx="7528">
                  <c:v>44962</c:v>
                </c:pt>
                <c:pt idx="7529">
                  <c:v>44953</c:v>
                </c:pt>
                <c:pt idx="7530">
                  <c:v>44762</c:v>
                </c:pt>
                <c:pt idx="7531">
                  <c:v>45096</c:v>
                </c:pt>
                <c:pt idx="7532">
                  <c:v>44751</c:v>
                </c:pt>
                <c:pt idx="7533">
                  <c:v>44805</c:v>
                </c:pt>
                <c:pt idx="7534">
                  <c:v>44810</c:v>
                </c:pt>
                <c:pt idx="7535">
                  <c:v>44840</c:v>
                </c:pt>
                <c:pt idx="7536">
                  <c:v>44867</c:v>
                </c:pt>
                <c:pt idx="7537">
                  <c:v>44873</c:v>
                </c:pt>
                <c:pt idx="7538">
                  <c:v>44881</c:v>
                </c:pt>
                <c:pt idx="7539">
                  <c:v>45085</c:v>
                </c:pt>
                <c:pt idx="7540">
                  <c:v>45103</c:v>
                </c:pt>
                <c:pt idx="7541">
                  <c:v>44745</c:v>
                </c:pt>
                <c:pt idx="7542">
                  <c:v>44748</c:v>
                </c:pt>
                <c:pt idx="7543">
                  <c:v>44753</c:v>
                </c:pt>
                <c:pt idx="7544">
                  <c:v>44763</c:v>
                </c:pt>
                <c:pt idx="7545">
                  <c:v>44764</c:v>
                </c:pt>
                <c:pt idx="7546">
                  <c:v>44762</c:v>
                </c:pt>
                <c:pt idx="7547">
                  <c:v>44771</c:v>
                </c:pt>
                <c:pt idx="7548">
                  <c:v>44772</c:v>
                </c:pt>
                <c:pt idx="7549">
                  <c:v>44781</c:v>
                </c:pt>
                <c:pt idx="7550">
                  <c:v>44803</c:v>
                </c:pt>
                <c:pt idx="7551">
                  <c:v>44838</c:v>
                </c:pt>
                <c:pt idx="7552">
                  <c:v>44850</c:v>
                </c:pt>
                <c:pt idx="7553">
                  <c:v>44866</c:v>
                </c:pt>
                <c:pt idx="7554">
                  <c:v>44876</c:v>
                </c:pt>
                <c:pt idx="7555">
                  <c:v>44881</c:v>
                </c:pt>
                <c:pt idx="7556">
                  <c:v>44901</c:v>
                </c:pt>
                <c:pt idx="7557">
                  <c:v>44928</c:v>
                </c:pt>
                <c:pt idx="7558">
                  <c:v>44940</c:v>
                </c:pt>
                <c:pt idx="7559">
                  <c:v>44946</c:v>
                </c:pt>
                <c:pt idx="7560">
                  <c:v>44952</c:v>
                </c:pt>
                <c:pt idx="7561">
                  <c:v>44959</c:v>
                </c:pt>
                <c:pt idx="7562">
                  <c:v>44960</c:v>
                </c:pt>
                <c:pt idx="7563">
                  <c:v>44966</c:v>
                </c:pt>
                <c:pt idx="7564">
                  <c:v>44970</c:v>
                </c:pt>
                <c:pt idx="7565">
                  <c:v>44971</c:v>
                </c:pt>
                <c:pt idx="7566">
                  <c:v>45060</c:v>
                </c:pt>
                <c:pt idx="7567">
                  <c:v>45070</c:v>
                </c:pt>
                <c:pt idx="7568">
                  <c:v>45075</c:v>
                </c:pt>
                <c:pt idx="7569">
                  <c:v>45095</c:v>
                </c:pt>
                <c:pt idx="7570">
                  <c:v>45105</c:v>
                </c:pt>
                <c:pt idx="7571">
                  <c:v>44973</c:v>
                </c:pt>
                <c:pt idx="7572">
                  <c:v>45094</c:v>
                </c:pt>
                <c:pt idx="7573">
                  <c:v>44965</c:v>
                </c:pt>
                <c:pt idx="7574">
                  <c:v>44882</c:v>
                </c:pt>
                <c:pt idx="7575">
                  <c:v>45051</c:v>
                </c:pt>
                <c:pt idx="7576">
                  <c:v>45061</c:v>
                </c:pt>
                <c:pt idx="7577">
                  <c:v>45070</c:v>
                </c:pt>
                <c:pt idx="7578">
                  <c:v>44893</c:v>
                </c:pt>
                <c:pt idx="7579">
                  <c:v>44883</c:v>
                </c:pt>
                <c:pt idx="7580">
                  <c:v>44968</c:v>
                </c:pt>
                <c:pt idx="7581">
                  <c:v>45036</c:v>
                </c:pt>
                <c:pt idx="7582">
                  <c:v>44902</c:v>
                </c:pt>
                <c:pt idx="7583">
                  <c:v>44772</c:v>
                </c:pt>
                <c:pt idx="7584">
                  <c:v>44902</c:v>
                </c:pt>
                <c:pt idx="7585">
                  <c:v>44797</c:v>
                </c:pt>
                <c:pt idx="7586">
                  <c:v>44818</c:v>
                </c:pt>
                <c:pt idx="7587">
                  <c:v>44842</c:v>
                </c:pt>
                <c:pt idx="7588">
                  <c:v>44959</c:v>
                </c:pt>
                <c:pt idx="7589">
                  <c:v>44960</c:v>
                </c:pt>
                <c:pt idx="7590">
                  <c:v>44750</c:v>
                </c:pt>
                <c:pt idx="7591">
                  <c:v>44972</c:v>
                </c:pt>
                <c:pt idx="7592">
                  <c:v>44847</c:v>
                </c:pt>
                <c:pt idx="7593">
                  <c:v>44857</c:v>
                </c:pt>
                <c:pt idx="7594">
                  <c:v>44933</c:v>
                </c:pt>
                <c:pt idx="7595">
                  <c:v>44782</c:v>
                </c:pt>
                <c:pt idx="7596">
                  <c:v>44810</c:v>
                </c:pt>
                <c:pt idx="7597">
                  <c:v>44888</c:v>
                </c:pt>
                <c:pt idx="7598">
                  <c:v>45004</c:v>
                </c:pt>
                <c:pt idx="7599">
                  <c:v>45007</c:v>
                </c:pt>
                <c:pt idx="7600">
                  <c:v>44926</c:v>
                </c:pt>
                <c:pt idx="7601">
                  <c:v>44835</c:v>
                </c:pt>
                <c:pt idx="7602">
                  <c:v>44764</c:v>
                </c:pt>
                <c:pt idx="7603">
                  <c:v>44750</c:v>
                </c:pt>
                <c:pt idx="7604">
                  <c:v>44767</c:v>
                </c:pt>
                <c:pt idx="7605">
                  <c:v>44772</c:v>
                </c:pt>
                <c:pt idx="7606">
                  <c:v>44785</c:v>
                </c:pt>
                <c:pt idx="7607">
                  <c:v>44796</c:v>
                </c:pt>
                <c:pt idx="7608">
                  <c:v>44797</c:v>
                </c:pt>
                <c:pt idx="7609">
                  <c:v>44790</c:v>
                </c:pt>
                <c:pt idx="7610">
                  <c:v>44800</c:v>
                </c:pt>
                <c:pt idx="7611">
                  <c:v>44807</c:v>
                </c:pt>
                <c:pt idx="7612">
                  <c:v>44811</c:v>
                </c:pt>
                <c:pt idx="7613">
                  <c:v>44819</c:v>
                </c:pt>
                <c:pt idx="7614">
                  <c:v>44821</c:v>
                </c:pt>
                <c:pt idx="7615">
                  <c:v>44824</c:v>
                </c:pt>
                <c:pt idx="7616">
                  <c:v>44827</c:v>
                </c:pt>
                <c:pt idx="7617">
                  <c:v>44831</c:v>
                </c:pt>
                <c:pt idx="7618">
                  <c:v>44829</c:v>
                </c:pt>
                <c:pt idx="7619">
                  <c:v>44834</c:v>
                </c:pt>
                <c:pt idx="7620">
                  <c:v>44860</c:v>
                </c:pt>
                <c:pt idx="7621">
                  <c:v>44866</c:v>
                </c:pt>
                <c:pt idx="7622">
                  <c:v>44879</c:v>
                </c:pt>
                <c:pt idx="7623">
                  <c:v>44881</c:v>
                </c:pt>
                <c:pt idx="7624">
                  <c:v>44886</c:v>
                </c:pt>
                <c:pt idx="7625">
                  <c:v>44894</c:v>
                </c:pt>
                <c:pt idx="7626">
                  <c:v>44902</c:v>
                </c:pt>
                <c:pt idx="7627">
                  <c:v>44916</c:v>
                </c:pt>
                <c:pt idx="7628">
                  <c:v>44916</c:v>
                </c:pt>
                <c:pt idx="7629">
                  <c:v>44915</c:v>
                </c:pt>
                <c:pt idx="7630">
                  <c:v>44919</c:v>
                </c:pt>
                <c:pt idx="7631">
                  <c:v>44919</c:v>
                </c:pt>
                <c:pt idx="7632">
                  <c:v>44941</c:v>
                </c:pt>
                <c:pt idx="7633">
                  <c:v>44943</c:v>
                </c:pt>
                <c:pt idx="7634">
                  <c:v>44947</c:v>
                </c:pt>
                <c:pt idx="7635">
                  <c:v>44950</c:v>
                </c:pt>
                <c:pt idx="7636">
                  <c:v>44952</c:v>
                </c:pt>
                <c:pt idx="7637">
                  <c:v>44958</c:v>
                </c:pt>
                <c:pt idx="7638">
                  <c:v>44966</c:v>
                </c:pt>
                <c:pt idx="7639">
                  <c:v>44982</c:v>
                </c:pt>
                <c:pt idx="7640">
                  <c:v>44994</c:v>
                </c:pt>
                <c:pt idx="7641">
                  <c:v>45008</c:v>
                </c:pt>
                <c:pt idx="7642">
                  <c:v>44788</c:v>
                </c:pt>
                <c:pt idx="7643">
                  <c:v>44804</c:v>
                </c:pt>
                <c:pt idx="7644">
                  <c:v>44960</c:v>
                </c:pt>
                <c:pt idx="7645">
                  <c:v>44962</c:v>
                </c:pt>
                <c:pt idx="7646">
                  <c:v>45053</c:v>
                </c:pt>
                <c:pt idx="7647">
                  <c:v>44860</c:v>
                </c:pt>
                <c:pt idx="7648">
                  <c:v>45041</c:v>
                </c:pt>
                <c:pt idx="7649">
                  <c:v>44951</c:v>
                </c:pt>
                <c:pt idx="7650">
                  <c:v>44748</c:v>
                </c:pt>
                <c:pt idx="7651">
                  <c:v>44979</c:v>
                </c:pt>
                <c:pt idx="7652">
                  <c:v>44845</c:v>
                </c:pt>
                <c:pt idx="7653">
                  <c:v>45039</c:v>
                </c:pt>
                <c:pt idx="7654">
                  <c:v>44896</c:v>
                </c:pt>
                <c:pt idx="7655">
                  <c:v>44770</c:v>
                </c:pt>
                <c:pt idx="7656">
                  <c:v>44760</c:v>
                </c:pt>
                <c:pt idx="7657">
                  <c:v>44765</c:v>
                </c:pt>
                <c:pt idx="7658">
                  <c:v>44773</c:v>
                </c:pt>
                <c:pt idx="7659">
                  <c:v>44777</c:v>
                </c:pt>
                <c:pt idx="7660">
                  <c:v>44791</c:v>
                </c:pt>
                <c:pt idx="7661">
                  <c:v>44810</c:v>
                </c:pt>
                <c:pt idx="7662">
                  <c:v>44824</c:v>
                </c:pt>
                <c:pt idx="7663">
                  <c:v>44826</c:v>
                </c:pt>
                <c:pt idx="7664">
                  <c:v>44826</c:v>
                </c:pt>
                <c:pt idx="7665">
                  <c:v>44847</c:v>
                </c:pt>
                <c:pt idx="7666">
                  <c:v>44858</c:v>
                </c:pt>
                <c:pt idx="7667">
                  <c:v>44867</c:v>
                </c:pt>
                <c:pt idx="7668">
                  <c:v>44873</c:v>
                </c:pt>
                <c:pt idx="7669">
                  <c:v>44875</c:v>
                </c:pt>
                <c:pt idx="7670">
                  <c:v>44875</c:v>
                </c:pt>
                <c:pt idx="7671">
                  <c:v>44879</c:v>
                </c:pt>
                <c:pt idx="7672">
                  <c:v>44884</c:v>
                </c:pt>
                <c:pt idx="7673">
                  <c:v>44892</c:v>
                </c:pt>
                <c:pt idx="7674">
                  <c:v>44893</c:v>
                </c:pt>
                <c:pt idx="7675">
                  <c:v>44923</c:v>
                </c:pt>
                <c:pt idx="7676">
                  <c:v>44941</c:v>
                </c:pt>
                <c:pt idx="7677">
                  <c:v>44943</c:v>
                </c:pt>
                <c:pt idx="7678">
                  <c:v>44948</c:v>
                </c:pt>
                <c:pt idx="7679">
                  <c:v>44959</c:v>
                </c:pt>
                <c:pt idx="7680">
                  <c:v>44964</c:v>
                </c:pt>
                <c:pt idx="7681">
                  <c:v>44967</c:v>
                </c:pt>
                <c:pt idx="7682">
                  <c:v>44971</c:v>
                </c:pt>
                <c:pt idx="7683">
                  <c:v>44971</c:v>
                </c:pt>
                <c:pt idx="7684">
                  <c:v>44992</c:v>
                </c:pt>
                <c:pt idx="7685">
                  <c:v>44994</c:v>
                </c:pt>
                <c:pt idx="7686">
                  <c:v>44995</c:v>
                </c:pt>
                <c:pt idx="7687">
                  <c:v>45031</c:v>
                </c:pt>
                <c:pt idx="7688">
                  <c:v>45040</c:v>
                </c:pt>
                <c:pt idx="7689">
                  <c:v>45048</c:v>
                </c:pt>
                <c:pt idx="7690">
                  <c:v>45048</c:v>
                </c:pt>
                <c:pt idx="7691">
                  <c:v>45084</c:v>
                </c:pt>
                <c:pt idx="7692">
                  <c:v>45083</c:v>
                </c:pt>
                <c:pt idx="7693">
                  <c:v>45084</c:v>
                </c:pt>
                <c:pt idx="7694">
                  <c:v>44910</c:v>
                </c:pt>
                <c:pt idx="7695">
                  <c:v>44799</c:v>
                </c:pt>
                <c:pt idx="7696">
                  <c:v>45034</c:v>
                </c:pt>
                <c:pt idx="7697">
                  <c:v>45012</c:v>
                </c:pt>
                <c:pt idx="7698">
                  <c:v>44939</c:v>
                </c:pt>
                <c:pt idx="7699">
                  <c:v>45091</c:v>
                </c:pt>
                <c:pt idx="7700">
                  <c:v>45009</c:v>
                </c:pt>
                <c:pt idx="7701">
                  <c:v>44937</c:v>
                </c:pt>
                <c:pt idx="7702">
                  <c:v>44841</c:v>
                </c:pt>
                <c:pt idx="7703">
                  <c:v>45034</c:v>
                </c:pt>
                <c:pt idx="7704">
                  <c:v>45016</c:v>
                </c:pt>
                <c:pt idx="7705">
                  <c:v>45041</c:v>
                </c:pt>
                <c:pt idx="7706">
                  <c:v>44748</c:v>
                </c:pt>
                <c:pt idx="7707">
                  <c:v>45091</c:v>
                </c:pt>
                <c:pt idx="7708">
                  <c:v>44786</c:v>
                </c:pt>
                <c:pt idx="7709">
                  <c:v>44786</c:v>
                </c:pt>
                <c:pt idx="7710">
                  <c:v>45029</c:v>
                </c:pt>
                <c:pt idx="7711">
                  <c:v>44812</c:v>
                </c:pt>
                <c:pt idx="7712">
                  <c:v>44971</c:v>
                </c:pt>
                <c:pt idx="7713">
                  <c:v>45089</c:v>
                </c:pt>
                <c:pt idx="7714">
                  <c:v>44835</c:v>
                </c:pt>
                <c:pt idx="7715">
                  <c:v>44787</c:v>
                </c:pt>
                <c:pt idx="7716">
                  <c:v>45036</c:v>
                </c:pt>
                <c:pt idx="7717">
                  <c:v>45009</c:v>
                </c:pt>
                <c:pt idx="7718">
                  <c:v>44966</c:v>
                </c:pt>
                <c:pt idx="7719">
                  <c:v>45034</c:v>
                </c:pt>
                <c:pt idx="7720">
                  <c:v>44987</c:v>
                </c:pt>
                <c:pt idx="7721">
                  <c:v>44886</c:v>
                </c:pt>
                <c:pt idx="7722">
                  <c:v>45103</c:v>
                </c:pt>
                <c:pt idx="7723">
                  <c:v>44824</c:v>
                </c:pt>
                <c:pt idx="7724">
                  <c:v>44881</c:v>
                </c:pt>
                <c:pt idx="7725">
                  <c:v>44913</c:v>
                </c:pt>
                <c:pt idx="7726">
                  <c:v>44759</c:v>
                </c:pt>
                <c:pt idx="7727">
                  <c:v>44839</c:v>
                </c:pt>
                <c:pt idx="7728">
                  <c:v>44909</c:v>
                </c:pt>
                <c:pt idx="7729">
                  <c:v>44982</c:v>
                </c:pt>
                <c:pt idx="7730">
                  <c:v>45099</c:v>
                </c:pt>
                <c:pt idx="7731">
                  <c:v>44943</c:v>
                </c:pt>
                <c:pt idx="7732">
                  <c:v>45098</c:v>
                </c:pt>
                <c:pt idx="7733">
                  <c:v>45028</c:v>
                </c:pt>
                <c:pt idx="7734">
                  <c:v>45076</c:v>
                </c:pt>
                <c:pt idx="7735">
                  <c:v>44897</c:v>
                </c:pt>
                <c:pt idx="7736">
                  <c:v>44784</c:v>
                </c:pt>
                <c:pt idx="7737">
                  <c:v>44888</c:v>
                </c:pt>
                <c:pt idx="7738">
                  <c:v>44890</c:v>
                </c:pt>
                <c:pt idx="7739">
                  <c:v>45044</c:v>
                </c:pt>
                <c:pt idx="7740">
                  <c:v>45086</c:v>
                </c:pt>
                <c:pt idx="7741">
                  <c:v>44965</c:v>
                </c:pt>
                <c:pt idx="7742">
                  <c:v>45021</c:v>
                </c:pt>
                <c:pt idx="7743">
                  <c:v>44848</c:v>
                </c:pt>
                <c:pt idx="7744">
                  <c:v>45002</c:v>
                </c:pt>
                <c:pt idx="7745">
                  <c:v>44869</c:v>
                </c:pt>
                <c:pt idx="7746">
                  <c:v>44901</c:v>
                </c:pt>
                <c:pt idx="7747">
                  <c:v>44984</c:v>
                </c:pt>
                <c:pt idx="7748">
                  <c:v>45077</c:v>
                </c:pt>
                <c:pt idx="7749">
                  <c:v>44957</c:v>
                </c:pt>
                <c:pt idx="7750">
                  <c:v>45041</c:v>
                </c:pt>
                <c:pt idx="7751">
                  <c:v>45014</c:v>
                </c:pt>
                <c:pt idx="7752">
                  <c:v>44911</c:v>
                </c:pt>
                <c:pt idx="7753">
                  <c:v>44804</c:v>
                </c:pt>
                <c:pt idx="7754">
                  <c:v>44872</c:v>
                </c:pt>
                <c:pt idx="7755">
                  <c:v>45106</c:v>
                </c:pt>
                <c:pt idx="7756">
                  <c:v>45065</c:v>
                </c:pt>
                <c:pt idx="7757">
                  <c:v>44865</c:v>
                </c:pt>
                <c:pt idx="7758">
                  <c:v>44921</c:v>
                </c:pt>
                <c:pt idx="7759">
                  <c:v>44944</c:v>
                </c:pt>
                <c:pt idx="7760">
                  <c:v>44979</c:v>
                </c:pt>
                <c:pt idx="7761">
                  <c:v>45031</c:v>
                </c:pt>
                <c:pt idx="7762">
                  <c:v>44925</c:v>
                </c:pt>
                <c:pt idx="7763">
                  <c:v>44908</c:v>
                </c:pt>
                <c:pt idx="7764">
                  <c:v>44972</c:v>
                </c:pt>
                <c:pt idx="7765">
                  <c:v>44891</c:v>
                </c:pt>
                <c:pt idx="7766">
                  <c:v>44948</c:v>
                </c:pt>
                <c:pt idx="7767">
                  <c:v>44941</c:v>
                </c:pt>
                <c:pt idx="7768">
                  <c:v>44781</c:v>
                </c:pt>
                <c:pt idx="7769">
                  <c:v>44756</c:v>
                </c:pt>
                <c:pt idx="7770">
                  <c:v>44902</c:v>
                </c:pt>
                <c:pt idx="7771">
                  <c:v>44928</c:v>
                </c:pt>
                <c:pt idx="7772">
                  <c:v>44795</c:v>
                </c:pt>
                <c:pt idx="7773">
                  <c:v>44968</c:v>
                </c:pt>
                <c:pt idx="7774">
                  <c:v>44894</c:v>
                </c:pt>
                <c:pt idx="7775">
                  <c:v>44993</c:v>
                </c:pt>
                <c:pt idx="7776">
                  <c:v>44996</c:v>
                </c:pt>
                <c:pt idx="7777">
                  <c:v>44936</c:v>
                </c:pt>
                <c:pt idx="7778">
                  <c:v>44952</c:v>
                </c:pt>
                <c:pt idx="7779">
                  <c:v>44846</c:v>
                </c:pt>
                <c:pt idx="7780">
                  <c:v>44769</c:v>
                </c:pt>
                <c:pt idx="7781">
                  <c:v>44794</c:v>
                </c:pt>
                <c:pt idx="7782">
                  <c:v>45017</c:v>
                </c:pt>
                <c:pt idx="7783">
                  <c:v>44747</c:v>
                </c:pt>
                <c:pt idx="7784">
                  <c:v>44877</c:v>
                </c:pt>
                <c:pt idx="7785">
                  <c:v>45050</c:v>
                </c:pt>
                <c:pt idx="7786">
                  <c:v>44910</c:v>
                </c:pt>
                <c:pt idx="7787">
                  <c:v>45045</c:v>
                </c:pt>
                <c:pt idx="7788">
                  <c:v>44929</c:v>
                </c:pt>
                <c:pt idx="7789">
                  <c:v>44763</c:v>
                </c:pt>
                <c:pt idx="7790">
                  <c:v>44964</c:v>
                </c:pt>
                <c:pt idx="7791">
                  <c:v>44892</c:v>
                </c:pt>
                <c:pt idx="7792">
                  <c:v>44870</c:v>
                </c:pt>
                <c:pt idx="7793">
                  <c:v>44997</c:v>
                </c:pt>
                <c:pt idx="7794">
                  <c:v>44974</c:v>
                </c:pt>
                <c:pt idx="7795">
                  <c:v>44919</c:v>
                </c:pt>
                <c:pt idx="7796">
                  <c:v>44859</c:v>
                </c:pt>
                <c:pt idx="7797">
                  <c:v>45020</c:v>
                </c:pt>
                <c:pt idx="7798">
                  <c:v>45056</c:v>
                </c:pt>
                <c:pt idx="7799">
                  <c:v>44792</c:v>
                </c:pt>
                <c:pt idx="7800">
                  <c:v>44778</c:v>
                </c:pt>
                <c:pt idx="7801">
                  <c:v>44834</c:v>
                </c:pt>
                <c:pt idx="7802">
                  <c:v>45003</c:v>
                </c:pt>
                <c:pt idx="7803">
                  <c:v>45068</c:v>
                </c:pt>
                <c:pt idx="7804">
                  <c:v>45032</c:v>
                </c:pt>
                <c:pt idx="7805">
                  <c:v>44743</c:v>
                </c:pt>
                <c:pt idx="7806">
                  <c:v>44994</c:v>
                </c:pt>
                <c:pt idx="7807">
                  <c:v>44862</c:v>
                </c:pt>
                <c:pt idx="7808">
                  <c:v>44986</c:v>
                </c:pt>
                <c:pt idx="7809">
                  <c:v>44931</c:v>
                </c:pt>
                <c:pt idx="7810">
                  <c:v>44954</c:v>
                </c:pt>
                <c:pt idx="7811">
                  <c:v>45018</c:v>
                </c:pt>
                <c:pt idx="7812">
                  <c:v>44904</c:v>
                </c:pt>
                <c:pt idx="7813">
                  <c:v>44829</c:v>
                </c:pt>
                <c:pt idx="7814">
                  <c:v>44822</c:v>
                </c:pt>
                <c:pt idx="7815">
                  <c:v>44821</c:v>
                </c:pt>
                <c:pt idx="7816">
                  <c:v>44750</c:v>
                </c:pt>
                <c:pt idx="7817">
                  <c:v>44757</c:v>
                </c:pt>
                <c:pt idx="7818">
                  <c:v>45033</c:v>
                </c:pt>
                <c:pt idx="7819">
                  <c:v>44999</c:v>
                </c:pt>
                <c:pt idx="7820">
                  <c:v>45060</c:v>
                </c:pt>
                <c:pt idx="7821">
                  <c:v>45101</c:v>
                </c:pt>
                <c:pt idx="7822">
                  <c:v>45037</c:v>
                </c:pt>
                <c:pt idx="7823">
                  <c:v>44980</c:v>
                </c:pt>
                <c:pt idx="7824">
                  <c:v>44779</c:v>
                </c:pt>
                <c:pt idx="7825">
                  <c:v>44962</c:v>
                </c:pt>
                <c:pt idx="7826">
                  <c:v>45069</c:v>
                </c:pt>
                <c:pt idx="7827">
                  <c:v>45092</c:v>
                </c:pt>
                <c:pt idx="7828">
                  <c:v>44958</c:v>
                </c:pt>
                <c:pt idx="7829">
                  <c:v>44939</c:v>
                </c:pt>
                <c:pt idx="7830">
                  <c:v>45061</c:v>
                </c:pt>
                <c:pt idx="7831">
                  <c:v>44907</c:v>
                </c:pt>
                <c:pt idx="7832">
                  <c:v>44983</c:v>
                </c:pt>
                <c:pt idx="7833">
                  <c:v>44810</c:v>
                </c:pt>
                <c:pt idx="7834">
                  <c:v>45001</c:v>
                </c:pt>
                <c:pt idx="7835">
                  <c:v>44811</c:v>
                </c:pt>
                <c:pt idx="7836">
                  <c:v>45058</c:v>
                </c:pt>
                <c:pt idx="7837">
                  <c:v>44914</c:v>
                </c:pt>
                <c:pt idx="7838">
                  <c:v>44806</c:v>
                </c:pt>
                <c:pt idx="7839">
                  <c:v>45000</c:v>
                </c:pt>
                <c:pt idx="7840">
                  <c:v>44950</c:v>
                </c:pt>
                <c:pt idx="7841">
                  <c:v>44995</c:v>
                </c:pt>
                <c:pt idx="7842">
                  <c:v>45012</c:v>
                </c:pt>
                <c:pt idx="7843">
                  <c:v>44955</c:v>
                </c:pt>
                <c:pt idx="7844">
                  <c:v>45025</c:v>
                </c:pt>
                <c:pt idx="7845">
                  <c:v>45079</c:v>
                </c:pt>
                <c:pt idx="7846">
                  <c:v>45075</c:v>
                </c:pt>
                <c:pt idx="7847">
                  <c:v>44885</c:v>
                </c:pt>
                <c:pt idx="7848">
                  <c:v>44849</c:v>
                </c:pt>
                <c:pt idx="7849">
                  <c:v>45063</c:v>
                </c:pt>
                <c:pt idx="7850">
                  <c:v>44967</c:v>
                </c:pt>
                <c:pt idx="7851">
                  <c:v>44949</c:v>
                </c:pt>
                <c:pt idx="7852">
                  <c:v>45093</c:v>
                </c:pt>
                <c:pt idx="7853">
                  <c:v>45051</c:v>
                </c:pt>
                <c:pt idx="7854">
                  <c:v>45078</c:v>
                </c:pt>
                <c:pt idx="7855">
                  <c:v>44847</c:v>
                </c:pt>
                <c:pt idx="7856">
                  <c:v>44906</c:v>
                </c:pt>
                <c:pt idx="7857">
                  <c:v>45024</c:v>
                </c:pt>
                <c:pt idx="7858">
                  <c:v>45049</c:v>
                </c:pt>
                <c:pt idx="7859">
                  <c:v>44793</c:v>
                </c:pt>
                <c:pt idx="7860">
                  <c:v>44744</c:v>
                </c:pt>
                <c:pt idx="7861">
                  <c:v>44827</c:v>
                </c:pt>
                <c:pt idx="7862">
                  <c:v>44956</c:v>
                </c:pt>
                <c:pt idx="7863">
                  <c:v>44766</c:v>
                </c:pt>
                <c:pt idx="7864">
                  <c:v>44845</c:v>
                </c:pt>
                <c:pt idx="7865">
                  <c:v>44842</c:v>
                </c:pt>
                <c:pt idx="7866">
                  <c:v>45022</c:v>
                </c:pt>
                <c:pt idx="7867">
                  <c:v>44866</c:v>
                </c:pt>
                <c:pt idx="7868">
                  <c:v>45090</c:v>
                </c:pt>
                <c:pt idx="7869">
                  <c:v>44833</c:v>
                </c:pt>
                <c:pt idx="7870">
                  <c:v>45040</c:v>
                </c:pt>
                <c:pt idx="7871">
                  <c:v>44879</c:v>
                </c:pt>
                <c:pt idx="7872">
                  <c:v>44991</c:v>
                </c:pt>
                <c:pt idx="7873">
                  <c:v>44988</c:v>
                </c:pt>
                <c:pt idx="7874">
                  <c:v>44772</c:v>
                </c:pt>
                <c:pt idx="7875">
                  <c:v>44978</c:v>
                </c:pt>
                <c:pt idx="7876">
                  <c:v>44900</c:v>
                </c:pt>
                <c:pt idx="7877">
                  <c:v>44826</c:v>
                </c:pt>
                <c:pt idx="7878">
                  <c:v>44940</c:v>
                </c:pt>
                <c:pt idx="7879">
                  <c:v>44836</c:v>
                </c:pt>
                <c:pt idx="7880">
                  <c:v>44860</c:v>
                </c:pt>
                <c:pt idx="7881">
                  <c:v>44985</c:v>
                </c:pt>
                <c:pt idx="7882">
                  <c:v>45010</c:v>
                </c:pt>
                <c:pt idx="7883">
                  <c:v>45104</c:v>
                </c:pt>
                <c:pt idx="7884">
                  <c:v>44798</c:v>
                </c:pt>
                <c:pt idx="7885">
                  <c:v>44762</c:v>
                </c:pt>
                <c:pt idx="7886">
                  <c:v>44814</c:v>
                </c:pt>
                <c:pt idx="7887">
                  <c:v>44959</c:v>
                </c:pt>
                <c:pt idx="7888">
                  <c:v>44889</c:v>
                </c:pt>
                <c:pt idx="7889">
                  <c:v>45102</c:v>
                </c:pt>
                <c:pt idx="7890">
                  <c:v>44817</c:v>
                </c:pt>
                <c:pt idx="7891">
                  <c:v>45074</c:v>
                </c:pt>
                <c:pt idx="7892">
                  <c:v>45083</c:v>
                </c:pt>
                <c:pt idx="7893">
                  <c:v>44776</c:v>
                </c:pt>
                <c:pt idx="7894">
                  <c:v>45052</c:v>
                </c:pt>
                <c:pt idx="7895">
                  <c:v>45091</c:v>
                </c:pt>
                <c:pt idx="7896">
                  <c:v>44927</c:v>
                </c:pt>
                <c:pt idx="7897">
                  <c:v>45048</c:v>
                </c:pt>
                <c:pt idx="7898">
                  <c:v>45082</c:v>
                </c:pt>
                <c:pt idx="7899">
                  <c:v>44855</c:v>
                </c:pt>
                <c:pt idx="7900">
                  <c:v>44820</c:v>
                </c:pt>
                <c:pt idx="7901">
                  <c:v>44755</c:v>
                </c:pt>
                <c:pt idx="7902">
                  <c:v>44785</c:v>
                </c:pt>
                <c:pt idx="7903">
                  <c:v>44915</c:v>
                </c:pt>
                <c:pt idx="7904">
                  <c:v>44937</c:v>
                </c:pt>
                <c:pt idx="7905">
                  <c:v>45095</c:v>
                </c:pt>
                <c:pt idx="7906">
                  <c:v>44989</c:v>
                </c:pt>
                <c:pt idx="7907">
                  <c:v>44932</c:v>
                </c:pt>
                <c:pt idx="7908">
                  <c:v>44946</c:v>
                </c:pt>
                <c:pt idx="7909">
                  <c:v>45105</c:v>
                </c:pt>
                <c:pt idx="7910">
                  <c:v>45072</c:v>
                </c:pt>
                <c:pt idx="7911">
                  <c:v>44864</c:v>
                </c:pt>
                <c:pt idx="7912">
                  <c:v>44761</c:v>
                </c:pt>
                <c:pt idx="7913">
                  <c:v>44960</c:v>
                </c:pt>
                <c:pt idx="7914">
                  <c:v>45005</c:v>
                </c:pt>
                <c:pt idx="7915">
                  <c:v>44899</c:v>
                </c:pt>
                <c:pt idx="7916">
                  <c:v>44796</c:v>
                </c:pt>
                <c:pt idx="7917">
                  <c:v>44808</c:v>
                </c:pt>
                <c:pt idx="7918">
                  <c:v>44884</c:v>
                </c:pt>
                <c:pt idx="7919">
                  <c:v>44953</c:v>
                </c:pt>
                <c:pt idx="7920">
                  <c:v>45004</c:v>
                </c:pt>
                <c:pt idx="7921">
                  <c:v>44871</c:v>
                </c:pt>
                <c:pt idx="7922">
                  <c:v>45026</c:v>
                </c:pt>
                <c:pt idx="7923">
                  <c:v>45059</c:v>
                </c:pt>
                <c:pt idx="7924">
                  <c:v>45080</c:v>
                </c:pt>
                <c:pt idx="7925">
                  <c:v>45084</c:v>
                </c:pt>
                <c:pt idx="7926">
                  <c:v>45094</c:v>
                </c:pt>
                <c:pt idx="7927">
                  <c:v>45081</c:v>
                </c:pt>
                <c:pt idx="7928">
                  <c:v>44934</c:v>
                </c:pt>
                <c:pt idx="7929">
                  <c:v>44748</c:v>
                </c:pt>
                <c:pt idx="7930">
                  <c:v>44753</c:v>
                </c:pt>
                <c:pt idx="7931">
                  <c:v>44752</c:v>
                </c:pt>
                <c:pt idx="7932">
                  <c:v>44751</c:v>
                </c:pt>
                <c:pt idx="7933">
                  <c:v>44754</c:v>
                </c:pt>
                <c:pt idx="7934">
                  <c:v>44758</c:v>
                </c:pt>
                <c:pt idx="7935">
                  <c:v>44760</c:v>
                </c:pt>
                <c:pt idx="7936">
                  <c:v>44764</c:v>
                </c:pt>
                <c:pt idx="7937">
                  <c:v>44765</c:v>
                </c:pt>
                <c:pt idx="7938">
                  <c:v>44767</c:v>
                </c:pt>
                <c:pt idx="7939">
                  <c:v>44770</c:v>
                </c:pt>
                <c:pt idx="7940">
                  <c:v>44771</c:v>
                </c:pt>
                <c:pt idx="7941">
                  <c:v>44773</c:v>
                </c:pt>
                <c:pt idx="7942">
                  <c:v>44774</c:v>
                </c:pt>
                <c:pt idx="7943">
                  <c:v>44775</c:v>
                </c:pt>
                <c:pt idx="7944">
                  <c:v>44780</c:v>
                </c:pt>
                <c:pt idx="7945">
                  <c:v>44782</c:v>
                </c:pt>
                <c:pt idx="7946">
                  <c:v>44783</c:v>
                </c:pt>
                <c:pt idx="7947">
                  <c:v>44788</c:v>
                </c:pt>
                <c:pt idx="7948">
                  <c:v>44790</c:v>
                </c:pt>
                <c:pt idx="7949">
                  <c:v>44789</c:v>
                </c:pt>
                <c:pt idx="7950">
                  <c:v>44799</c:v>
                </c:pt>
                <c:pt idx="7951">
                  <c:v>44803</c:v>
                </c:pt>
                <c:pt idx="7952">
                  <c:v>44797</c:v>
                </c:pt>
                <c:pt idx="7953">
                  <c:v>44807</c:v>
                </c:pt>
                <c:pt idx="7954">
                  <c:v>44809</c:v>
                </c:pt>
                <c:pt idx="7955">
                  <c:v>44819</c:v>
                </c:pt>
                <c:pt idx="7956">
                  <c:v>44815</c:v>
                </c:pt>
                <c:pt idx="7957">
                  <c:v>44818</c:v>
                </c:pt>
                <c:pt idx="7958">
                  <c:v>44828</c:v>
                </c:pt>
                <c:pt idx="7959">
                  <c:v>44832</c:v>
                </c:pt>
                <c:pt idx="7960">
                  <c:v>44837</c:v>
                </c:pt>
                <c:pt idx="7961">
                  <c:v>44841</c:v>
                </c:pt>
                <c:pt idx="7962">
                  <c:v>44843</c:v>
                </c:pt>
                <c:pt idx="7963">
                  <c:v>44844</c:v>
                </c:pt>
                <c:pt idx="7964">
                  <c:v>44851</c:v>
                </c:pt>
                <c:pt idx="7965">
                  <c:v>44854</c:v>
                </c:pt>
                <c:pt idx="7966">
                  <c:v>44861</c:v>
                </c:pt>
                <c:pt idx="7967">
                  <c:v>44867</c:v>
                </c:pt>
                <c:pt idx="7968">
                  <c:v>44868</c:v>
                </c:pt>
                <c:pt idx="7969">
                  <c:v>44873</c:v>
                </c:pt>
                <c:pt idx="7970">
                  <c:v>44876</c:v>
                </c:pt>
                <c:pt idx="7971">
                  <c:v>44880</c:v>
                </c:pt>
                <c:pt idx="7972">
                  <c:v>44882</c:v>
                </c:pt>
                <c:pt idx="7973">
                  <c:v>44883</c:v>
                </c:pt>
                <c:pt idx="7974">
                  <c:v>44887</c:v>
                </c:pt>
                <c:pt idx="7975">
                  <c:v>44893</c:v>
                </c:pt>
                <c:pt idx="7976">
                  <c:v>44895</c:v>
                </c:pt>
                <c:pt idx="7977">
                  <c:v>44896</c:v>
                </c:pt>
                <c:pt idx="7978">
                  <c:v>44898</c:v>
                </c:pt>
                <c:pt idx="7979">
                  <c:v>44903</c:v>
                </c:pt>
                <c:pt idx="7980">
                  <c:v>44918</c:v>
                </c:pt>
                <c:pt idx="7981">
                  <c:v>44917</c:v>
                </c:pt>
                <c:pt idx="7982">
                  <c:v>44926</c:v>
                </c:pt>
                <c:pt idx="7983">
                  <c:v>44935</c:v>
                </c:pt>
                <c:pt idx="7984">
                  <c:v>44938</c:v>
                </c:pt>
                <c:pt idx="7985">
                  <c:v>44945</c:v>
                </c:pt>
                <c:pt idx="7986">
                  <c:v>44942</c:v>
                </c:pt>
                <c:pt idx="7987">
                  <c:v>44951</c:v>
                </c:pt>
                <c:pt idx="7988">
                  <c:v>44961</c:v>
                </c:pt>
                <c:pt idx="7989">
                  <c:v>44963</c:v>
                </c:pt>
                <c:pt idx="7990">
                  <c:v>44970</c:v>
                </c:pt>
                <c:pt idx="7991">
                  <c:v>44990</c:v>
                </c:pt>
                <c:pt idx="7992">
                  <c:v>44998</c:v>
                </c:pt>
                <c:pt idx="7993">
                  <c:v>45008</c:v>
                </c:pt>
                <c:pt idx="7994">
                  <c:v>45013</c:v>
                </c:pt>
                <c:pt idx="7995">
                  <c:v>45016</c:v>
                </c:pt>
                <c:pt idx="7996">
                  <c:v>45027</c:v>
                </c:pt>
                <c:pt idx="7997">
                  <c:v>45035</c:v>
                </c:pt>
                <c:pt idx="7998">
                  <c:v>45038</c:v>
                </c:pt>
                <c:pt idx="7999">
                  <c:v>45046</c:v>
                </c:pt>
                <c:pt idx="8000">
                  <c:v>45047</c:v>
                </c:pt>
                <c:pt idx="8001">
                  <c:v>45064</c:v>
                </c:pt>
                <c:pt idx="8002">
                  <c:v>45066</c:v>
                </c:pt>
                <c:pt idx="8003">
                  <c:v>45070</c:v>
                </c:pt>
                <c:pt idx="8004">
                  <c:v>45071</c:v>
                </c:pt>
                <c:pt idx="8005">
                  <c:v>45073</c:v>
                </c:pt>
                <c:pt idx="8006">
                  <c:v>45085</c:v>
                </c:pt>
                <c:pt idx="8007">
                  <c:v>45088</c:v>
                </c:pt>
                <c:pt idx="8008">
                  <c:v>45096</c:v>
                </c:pt>
                <c:pt idx="8009">
                  <c:v>45097</c:v>
                </c:pt>
                <c:pt idx="8010">
                  <c:v>45100</c:v>
                </c:pt>
                <c:pt idx="8011">
                  <c:v>44981</c:v>
                </c:pt>
                <c:pt idx="8012">
                  <c:v>44977</c:v>
                </c:pt>
                <c:pt idx="8013">
                  <c:v>44973</c:v>
                </c:pt>
                <c:pt idx="8014">
                  <c:v>44874</c:v>
                </c:pt>
                <c:pt idx="8015">
                  <c:v>45007</c:v>
                </c:pt>
                <c:pt idx="8016">
                  <c:v>44777</c:v>
                </c:pt>
                <c:pt idx="8017">
                  <c:v>45062</c:v>
                </c:pt>
                <c:pt idx="8018">
                  <c:v>44840</c:v>
                </c:pt>
                <c:pt idx="8019">
                  <c:v>45054</c:v>
                </c:pt>
                <c:pt idx="8020">
                  <c:v>45019</c:v>
                </c:pt>
                <c:pt idx="8021">
                  <c:v>44905</c:v>
                </c:pt>
                <c:pt idx="8022">
                  <c:v>44922</c:v>
                </c:pt>
                <c:pt idx="8023">
                  <c:v>44816</c:v>
                </c:pt>
                <c:pt idx="8024">
                  <c:v>44930</c:v>
                </c:pt>
                <c:pt idx="8025">
                  <c:v>45067</c:v>
                </c:pt>
                <c:pt idx="8026">
                  <c:v>44813</c:v>
                </c:pt>
                <c:pt idx="8027">
                  <c:v>45057</c:v>
                </c:pt>
                <c:pt idx="8028">
                  <c:v>44805</c:v>
                </c:pt>
                <c:pt idx="8029">
                  <c:v>44858</c:v>
                </c:pt>
                <c:pt idx="8030">
                  <c:v>44838</c:v>
                </c:pt>
                <c:pt idx="8031">
                  <c:v>45030</c:v>
                </c:pt>
                <c:pt idx="8032">
                  <c:v>45055</c:v>
                </c:pt>
                <c:pt idx="8033">
                  <c:v>45087</c:v>
                </c:pt>
                <c:pt idx="8034">
                  <c:v>45023</c:v>
                </c:pt>
                <c:pt idx="8035">
                  <c:v>44912</c:v>
                </c:pt>
                <c:pt idx="8036">
                  <c:v>44831</c:v>
                </c:pt>
                <c:pt idx="8037">
                  <c:v>44857</c:v>
                </c:pt>
                <c:pt idx="8038">
                  <c:v>45053</c:v>
                </c:pt>
                <c:pt idx="8039">
                  <c:v>44830</c:v>
                </c:pt>
                <c:pt idx="8040">
                  <c:v>44746</c:v>
                </c:pt>
                <c:pt idx="8041">
                  <c:v>44745</c:v>
                </c:pt>
                <c:pt idx="8042">
                  <c:v>44863</c:v>
                </c:pt>
                <c:pt idx="8043">
                  <c:v>44875</c:v>
                </c:pt>
                <c:pt idx="8044">
                  <c:v>44933</c:v>
                </c:pt>
                <c:pt idx="8045">
                  <c:v>44791</c:v>
                </c:pt>
                <c:pt idx="8046">
                  <c:v>44800</c:v>
                </c:pt>
                <c:pt idx="8047">
                  <c:v>44825</c:v>
                </c:pt>
                <c:pt idx="8048">
                  <c:v>44850</c:v>
                </c:pt>
                <c:pt idx="8049">
                  <c:v>44852</c:v>
                </c:pt>
                <c:pt idx="8050">
                  <c:v>44947</c:v>
                </c:pt>
                <c:pt idx="8051">
                  <c:v>44992</c:v>
                </c:pt>
                <c:pt idx="8052">
                  <c:v>45042</c:v>
                </c:pt>
                <c:pt idx="8053">
                  <c:v>44749</c:v>
                </c:pt>
                <c:pt idx="8054">
                  <c:v>44924</c:v>
                </c:pt>
                <c:pt idx="8055">
                  <c:v>44853</c:v>
                </c:pt>
                <c:pt idx="8056">
                  <c:v>44856</c:v>
                </c:pt>
                <c:pt idx="8057">
                  <c:v>44923</c:v>
                </c:pt>
                <c:pt idx="8058">
                  <c:v>44878</c:v>
                </c:pt>
                <c:pt idx="8059">
                  <c:v>44916</c:v>
                </c:pt>
                <c:pt idx="8060">
                  <c:v>45043</c:v>
                </c:pt>
                <c:pt idx="8061">
                  <c:v>44975</c:v>
                </c:pt>
                <c:pt idx="8062">
                  <c:v>44976</c:v>
                </c:pt>
                <c:pt idx="8063">
                  <c:v>45015</c:v>
                </c:pt>
                <c:pt idx="8064">
                  <c:v>44768</c:v>
                </c:pt>
                <c:pt idx="8065">
                  <c:v>45006</c:v>
                </c:pt>
                <c:pt idx="8066">
                  <c:v>44802</c:v>
                </c:pt>
                <c:pt idx="8067">
                  <c:v>44969</c:v>
                </c:pt>
                <c:pt idx="8068">
                  <c:v>45039</c:v>
                </c:pt>
                <c:pt idx="8069">
                  <c:v>44801</c:v>
                </c:pt>
                <c:pt idx="8070">
                  <c:v>45011</c:v>
                </c:pt>
                <c:pt idx="8071">
                  <c:v>44823</c:v>
                </c:pt>
                <c:pt idx="8072">
                  <c:v>44920</c:v>
                </c:pt>
              </c:numCache>
            </c:numRef>
          </c:xVal>
          <c:yVal>
            <c:numRef>
              <c:f>'https://d.docs.live.net/68dc711872bb07c2/Desktop/[total_cost_by_accident_date_and_cluster_with_chart (1).xlsx]Sheet1'!$A$6:$A$8112</c:f>
              <c:numCache>
                <c:formatCode>General</c:formatCode>
                <c:ptCount val="810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350000</c:v>
                </c:pt>
                <c:pt idx="49">
                  <c:v>203465.27</c:v>
                </c:pt>
                <c:pt idx="50">
                  <c:v>197180.97</c:v>
                </c:pt>
                <c:pt idx="51">
                  <c:v>100000</c:v>
                </c:pt>
                <c:pt idx="52">
                  <c:v>100000</c:v>
                </c:pt>
                <c:pt idx="53">
                  <c:v>78880</c:v>
                </c:pt>
                <c:pt idx="54">
                  <c:v>67014.91</c:v>
                </c:pt>
                <c:pt idx="55">
                  <c:v>50136.59</c:v>
                </c:pt>
                <c:pt idx="56">
                  <c:v>50000</c:v>
                </c:pt>
                <c:pt idx="57">
                  <c:v>50000</c:v>
                </c:pt>
                <c:pt idx="58">
                  <c:v>47926.01</c:v>
                </c:pt>
                <c:pt idx="59">
                  <c:v>46000</c:v>
                </c:pt>
                <c:pt idx="60">
                  <c:v>45000</c:v>
                </c:pt>
                <c:pt idx="61">
                  <c:v>40098.129999999997</c:v>
                </c:pt>
                <c:pt idx="62">
                  <c:v>39827.46</c:v>
                </c:pt>
                <c:pt idx="63">
                  <c:v>36581.71</c:v>
                </c:pt>
                <c:pt idx="64">
                  <c:v>35436</c:v>
                </c:pt>
                <c:pt idx="65">
                  <c:v>33600</c:v>
                </c:pt>
                <c:pt idx="66">
                  <c:v>33335.14</c:v>
                </c:pt>
                <c:pt idx="67">
                  <c:v>32611.94</c:v>
                </c:pt>
                <c:pt idx="68">
                  <c:v>30864</c:v>
                </c:pt>
                <c:pt idx="69">
                  <c:v>30667.7</c:v>
                </c:pt>
                <c:pt idx="70">
                  <c:v>30144.720000000001</c:v>
                </c:pt>
                <c:pt idx="71">
                  <c:v>29610</c:v>
                </c:pt>
                <c:pt idx="72">
                  <c:v>28555.15</c:v>
                </c:pt>
                <c:pt idx="73">
                  <c:v>28461</c:v>
                </c:pt>
                <c:pt idx="74">
                  <c:v>27976.82</c:v>
                </c:pt>
                <c:pt idx="75">
                  <c:v>27700</c:v>
                </c:pt>
                <c:pt idx="76">
                  <c:v>26126.73</c:v>
                </c:pt>
                <c:pt idx="77">
                  <c:v>25455.01</c:v>
                </c:pt>
                <c:pt idx="78">
                  <c:v>25380.79</c:v>
                </c:pt>
                <c:pt idx="79">
                  <c:v>25001</c:v>
                </c:pt>
                <c:pt idx="80">
                  <c:v>25000</c:v>
                </c:pt>
                <c:pt idx="81">
                  <c:v>25000</c:v>
                </c:pt>
                <c:pt idx="82">
                  <c:v>25000</c:v>
                </c:pt>
                <c:pt idx="83">
                  <c:v>24922</c:v>
                </c:pt>
                <c:pt idx="84">
                  <c:v>24782.76</c:v>
                </c:pt>
                <c:pt idx="85">
                  <c:v>24771.96</c:v>
                </c:pt>
                <c:pt idx="86">
                  <c:v>24690</c:v>
                </c:pt>
                <c:pt idx="87">
                  <c:v>24614.7</c:v>
                </c:pt>
                <c:pt idx="88">
                  <c:v>24331.59</c:v>
                </c:pt>
                <c:pt idx="89">
                  <c:v>24216.13</c:v>
                </c:pt>
                <c:pt idx="90">
                  <c:v>24079.439999999999</c:v>
                </c:pt>
                <c:pt idx="91">
                  <c:v>22980.53</c:v>
                </c:pt>
                <c:pt idx="92">
                  <c:v>22581.91</c:v>
                </c:pt>
                <c:pt idx="93">
                  <c:v>22298</c:v>
                </c:pt>
                <c:pt idx="94">
                  <c:v>22252.07</c:v>
                </c:pt>
                <c:pt idx="95">
                  <c:v>21870.48</c:v>
                </c:pt>
                <c:pt idx="96">
                  <c:v>21000.06</c:v>
                </c:pt>
                <c:pt idx="97">
                  <c:v>20436.599999999999</c:v>
                </c:pt>
                <c:pt idx="98">
                  <c:v>20352.060000000001</c:v>
                </c:pt>
                <c:pt idx="99">
                  <c:v>20000</c:v>
                </c:pt>
                <c:pt idx="100">
                  <c:v>20000</c:v>
                </c:pt>
                <c:pt idx="101">
                  <c:v>19832.849999999999</c:v>
                </c:pt>
                <c:pt idx="102">
                  <c:v>19706.48</c:v>
                </c:pt>
                <c:pt idx="103">
                  <c:v>19521.7</c:v>
                </c:pt>
                <c:pt idx="104">
                  <c:v>19507.52</c:v>
                </c:pt>
                <c:pt idx="105">
                  <c:v>19368</c:v>
                </c:pt>
                <c:pt idx="106">
                  <c:v>19342.25</c:v>
                </c:pt>
                <c:pt idx="107">
                  <c:v>19094.93</c:v>
                </c:pt>
                <c:pt idx="108">
                  <c:v>19007.39</c:v>
                </c:pt>
                <c:pt idx="109">
                  <c:v>18580.2</c:v>
                </c:pt>
                <c:pt idx="110">
                  <c:v>18155</c:v>
                </c:pt>
                <c:pt idx="111">
                  <c:v>18142</c:v>
                </c:pt>
                <c:pt idx="112">
                  <c:v>18133.060000000001</c:v>
                </c:pt>
                <c:pt idx="113">
                  <c:v>18083.87</c:v>
                </c:pt>
                <c:pt idx="114">
                  <c:v>17832</c:v>
                </c:pt>
                <c:pt idx="115">
                  <c:v>17751</c:v>
                </c:pt>
                <c:pt idx="116">
                  <c:v>17681.96</c:v>
                </c:pt>
                <c:pt idx="117">
                  <c:v>17594.54</c:v>
                </c:pt>
                <c:pt idx="118">
                  <c:v>17266.64</c:v>
                </c:pt>
                <c:pt idx="119">
                  <c:v>16935</c:v>
                </c:pt>
                <c:pt idx="120">
                  <c:v>16889.919999999998</c:v>
                </c:pt>
                <c:pt idx="121">
                  <c:v>16851.580000000002</c:v>
                </c:pt>
                <c:pt idx="122">
                  <c:v>16707.080000000002</c:v>
                </c:pt>
                <c:pt idx="123">
                  <c:v>16699.14</c:v>
                </c:pt>
                <c:pt idx="124">
                  <c:v>16479</c:v>
                </c:pt>
                <c:pt idx="125">
                  <c:v>16343.28</c:v>
                </c:pt>
                <c:pt idx="126">
                  <c:v>16132</c:v>
                </c:pt>
                <c:pt idx="127">
                  <c:v>15909.6</c:v>
                </c:pt>
                <c:pt idx="128">
                  <c:v>15829.1</c:v>
                </c:pt>
                <c:pt idx="129">
                  <c:v>15523.46</c:v>
                </c:pt>
                <c:pt idx="130">
                  <c:v>15003</c:v>
                </c:pt>
                <c:pt idx="131">
                  <c:v>15000</c:v>
                </c:pt>
                <c:pt idx="132">
                  <c:v>15000</c:v>
                </c:pt>
                <c:pt idx="133">
                  <c:v>15000</c:v>
                </c:pt>
                <c:pt idx="134">
                  <c:v>15000</c:v>
                </c:pt>
                <c:pt idx="135">
                  <c:v>15000</c:v>
                </c:pt>
                <c:pt idx="136">
                  <c:v>15000</c:v>
                </c:pt>
                <c:pt idx="137">
                  <c:v>15000</c:v>
                </c:pt>
                <c:pt idx="138">
                  <c:v>14998</c:v>
                </c:pt>
                <c:pt idx="139">
                  <c:v>14874.59</c:v>
                </c:pt>
                <c:pt idx="140">
                  <c:v>14705.27</c:v>
                </c:pt>
                <c:pt idx="141">
                  <c:v>14696.44</c:v>
                </c:pt>
                <c:pt idx="142">
                  <c:v>14650.75</c:v>
                </c:pt>
                <c:pt idx="143">
                  <c:v>14570.69</c:v>
                </c:pt>
                <c:pt idx="144">
                  <c:v>14526</c:v>
                </c:pt>
                <c:pt idx="145">
                  <c:v>14454</c:v>
                </c:pt>
                <c:pt idx="146">
                  <c:v>14376.22</c:v>
                </c:pt>
                <c:pt idx="147">
                  <c:v>14370.44</c:v>
                </c:pt>
                <c:pt idx="148">
                  <c:v>14358</c:v>
                </c:pt>
                <c:pt idx="149">
                  <c:v>14303.54</c:v>
                </c:pt>
                <c:pt idx="150">
                  <c:v>14270.47</c:v>
                </c:pt>
                <c:pt idx="151">
                  <c:v>14132.93</c:v>
                </c:pt>
                <c:pt idx="152">
                  <c:v>14035.41</c:v>
                </c:pt>
                <c:pt idx="153">
                  <c:v>13903.26</c:v>
                </c:pt>
                <c:pt idx="154">
                  <c:v>13815.01</c:v>
                </c:pt>
                <c:pt idx="155">
                  <c:v>13754.4</c:v>
                </c:pt>
                <c:pt idx="156">
                  <c:v>13599.77</c:v>
                </c:pt>
                <c:pt idx="157">
                  <c:v>13497</c:v>
                </c:pt>
                <c:pt idx="158">
                  <c:v>13492.66</c:v>
                </c:pt>
                <c:pt idx="159">
                  <c:v>13431.16</c:v>
                </c:pt>
                <c:pt idx="160">
                  <c:v>13367.4</c:v>
                </c:pt>
                <c:pt idx="161">
                  <c:v>13296</c:v>
                </c:pt>
                <c:pt idx="162">
                  <c:v>13235.88</c:v>
                </c:pt>
                <c:pt idx="163">
                  <c:v>13192.24</c:v>
                </c:pt>
                <c:pt idx="164">
                  <c:v>13173.69</c:v>
                </c:pt>
                <c:pt idx="165">
                  <c:v>13172.29</c:v>
                </c:pt>
                <c:pt idx="166">
                  <c:v>13124.58</c:v>
                </c:pt>
                <c:pt idx="167">
                  <c:v>13121.97</c:v>
                </c:pt>
                <c:pt idx="168">
                  <c:v>13079.83</c:v>
                </c:pt>
                <c:pt idx="169">
                  <c:v>13067.5</c:v>
                </c:pt>
                <c:pt idx="170">
                  <c:v>13054.37</c:v>
                </c:pt>
                <c:pt idx="171">
                  <c:v>12980.33</c:v>
                </c:pt>
                <c:pt idx="172">
                  <c:v>12960.05</c:v>
                </c:pt>
                <c:pt idx="173">
                  <c:v>12907.64</c:v>
                </c:pt>
                <c:pt idx="174">
                  <c:v>12809.24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27933.84</c:v>
                </c:pt>
                <c:pt idx="653">
                  <c:v>14597.76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15544.99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35545.4</c:v>
                </c:pt>
                <c:pt idx="818">
                  <c:v>35100</c:v>
                </c:pt>
                <c:pt idx="819">
                  <c:v>33563.21</c:v>
                </c:pt>
                <c:pt idx="820">
                  <c:v>30817.46</c:v>
                </c:pt>
                <c:pt idx="821">
                  <c:v>30249.64</c:v>
                </c:pt>
                <c:pt idx="822">
                  <c:v>19739.439999999999</c:v>
                </c:pt>
                <c:pt idx="823">
                  <c:v>19652.55</c:v>
                </c:pt>
                <c:pt idx="824">
                  <c:v>16463.400000000001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75925.289999999994</c:v>
                </c:pt>
                <c:pt idx="1115">
                  <c:v>13566.92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100000</c:v>
                </c:pt>
                <c:pt idx="1486">
                  <c:v>27793.24</c:v>
                </c:pt>
                <c:pt idx="1487">
                  <c:v>22175.26</c:v>
                </c:pt>
                <c:pt idx="1488">
                  <c:v>17970.46</c:v>
                </c:pt>
                <c:pt idx="1489">
                  <c:v>16548.96</c:v>
                </c:pt>
                <c:pt idx="1490">
                  <c:v>14873.32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26077</c:v>
                </c:pt>
                <c:pt idx="1602">
                  <c:v>23044</c:v>
                </c:pt>
                <c:pt idx="1603">
                  <c:v>16671</c:v>
                </c:pt>
                <c:pt idx="1604">
                  <c:v>13745</c:v>
                </c:pt>
                <c:pt idx="1605">
                  <c:v>13177.3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25000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25000</c:v>
                </c:pt>
                <c:pt idx="2174">
                  <c:v>23362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14260</c:v>
                </c:pt>
                <c:pt idx="2217">
                  <c:v>12766.65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25639.3</c:v>
                </c:pt>
                <c:pt idx="2491">
                  <c:v>25000</c:v>
                </c:pt>
                <c:pt idx="2492">
                  <c:v>13247.56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34410.120000000003</c:v>
                </c:pt>
                <c:pt idx="2803">
                  <c:v>18804.22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40750</c:v>
                </c:pt>
                <c:pt idx="3351">
                  <c:v>12862.55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70887.55</c:v>
                </c:pt>
                <c:pt idx="4195">
                  <c:v>21347.11</c:v>
                </c:pt>
                <c:pt idx="4196">
                  <c:v>17408</c:v>
                </c:pt>
                <c:pt idx="4197">
                  <c:v>14741.2</c:v>
                </c:pt>
                <c:pt idx="4198">
                  <c:v>13228.3</c:v>
                </c:pt>
                <c:pt idx="4199">
                  <c:v>13184.88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21438.74</c:v>
                </c:pt>
                <c:pt idx="4551">
                  <c:v>13619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48374</c:v>
                </c:pt>
                <c:pt idx="4588">
                  <c:v>18838.16</c:v>
                </c:pt>
                <c:pt idx="4589">
                  <c:v>16524</c:v>
                </c:pt>
                <c:pt idx="4590">
                  <c:v>15237.5</c:v>
                </c:pt>
                <c:pt idx="4591">
                  <c:v>14478.5</c:v>
                </c:pt>
                <c:pt idx="4592">
                  <c:v>13821.26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33557</c:v>
                </c:pt>
                <c:pt idx="4693">
                  <c:v>13996.64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0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100000</c:v>
                </c:pt>
                <c:pt idx="4725">
                  <c:v>20216</c:v>
                </c:pt>
                <c:pt idx="4726">
                  <c:v>0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0</c:v>
                </c:pt>
                <c:pt idx="4958">
                  <c:v>0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</c:v>
                </c:pt>
                <c:pt idx="5021">
                  <c:v>0</c:v>
                </c:pt>
                <c:pt idx="5022">
                  <c:v>0</c:v>
                </c:pt>
                <c:pt idx="5023">
                  <c:v>0</c:v>
                </c:pt>
                <c:pt idx="5024">
                  <c:v>0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0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</c:v>
                </c:pt>
                <c:pt idx="5085">
                  <c:v>0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</c:v>
                </c:pt>
                <c:pt idx="5125">
                  <c:v>0</c:v>
                </c:pt>
                <c:pt idx="5126">
                  <c:v>0</c:v>
                </c:pt>
                <c:pt idx="5127">
                  <c:v>0</c:v>
                </c:pt>
                <c:pt idx="5128">
                  <c:v>0</c:v>
                </c:pt>
                <c:pt idx="5129">
                  <c:v>0</c:v>
                </c:pt>
                <c:pt idx="5130">
                  <c:v>0</c:v>
                </c:pt>
                <c:pt idx="5131">
                  <c:v>0</c:v>
                </c:pt>
                <c:pt idx="5132">
                  <c:v>0</c:v>
                </c:pt>
                <c:pt idx="5133">
                  <c:v>0</c:v>
                </c:pt>
                <c:pt idx="5134">
                  <c:v>0</c:v>
                </c:pt>
                <c:pt idx="5135">
                  <c:v>0</c:v>
                </c:pt>
                <c:pt idx="5136">
                  <c:v>0</c:v>
                </c:pt>
                <c:pt idx="5137">
                  <c:v>0</c:v>
                </c:pt>
                <c:pt idx="5138">
                  <c:v>0</c:v>
                </c:pt>
                <c:pt idx="5139">
                  <c:v>0</c:v>
                </c:pt>
                <c:pt idx="5140">
                  <c:v>0</c:v>
                </c:pt>
                <c:pt idx="5141">
                  <c:v>0</c:v>
                </c:pt>
                <c:pt idx="5142">
                  <c:v>0</c:v>
                </c:pt>
                <c:pt idx="5143">
                  <c:v>0</c:v>
                </c:pt>
                <c:pt idx="5144">
                  <c:v>0</c:v>
                </c:pt>
                <c:pt idx="5145">
                  <c:v>0</c:v>
                </c:pt>
                <c:pt idx="5146">
                  <c:v>0</c:v>
                </c:pt>
                <c:pt idx="5147">
                  <c:v>0</c:v>
                </c:pt>
                <c:pt idx="5148">
                  <c:v>0</c:v>
                </c:pt>
                <c:pt idx="5149">
                  <c:v>0</c:v>
                </c:pt>
                <c:pt idx="5150">
                  <c:v>0</c:v>
                </c:pt>
                <c:pt idx="5151">
                  <c:v>0</c:v>
                </c:pt>
                <c:pt idx="5152">
                  <c:v>46989.8</c:v>
                </c:pt>
                <c:pt idx="5153">
                  <c:v>40000</c:v>
                </c:pt>
                <c:pt idx="5154">
                  <c:v>33359.24</c:v>
                </c:pt>
                <c:pt idx="5155">
                  <c:v>25010</c:v>
                </c:pt>
                <c:pt idx="5156">
                  <c:v>18159.2</c:v>
                </c:pt>
                <c:pt idx="5157">
                  <c:v>17710</c:v>
                </c:pt>
                <c:pt idx="5158">
                  <c:v>16869.28</c:v>
                </c:pt>
                <c:pt idx="5159">
                  <c:v>14910.84</c:v>
                </c:pt>
                <c:pt idx="5160">
                  <c:v>14185.14</c:v>
                </c:pt>
                <c:pt idx="5161">
                  <c:v>13407</c:v>
                </c:pt>
                <c:pt idx="5162">
                  <c:v>0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8</c:v>
                </c:pt>
                <c:pt idx="5176">
                  <c:v>8</c:v>
                </c:pt>
                <c:pt idx="5177">
                  <c:v>10</c:v>
                </c:pt>
                <c:pt idx="5178">
                  <c:v>10</c:v>
                </c:pt>
                <c:pt idx="5179">
                  <c:v>10</c:v>
                </c:pt>
                <c:pt idx="5180">
                  <c:v>10</c:v>
                </c:pt>
                <c:pt idx="5181">
                  <c:v>10</c:v>
                </c:pt>
                <c:pt idx="5182">
                  <c:v>10</c:v>
                </c:pt>
                <c:pt idx="5183">
                  <c:v>10</c:v>
                </c:pt>
                <c:pt idx="5184">
                  <c:v>10</c:v>
                </c:pt>
                <c:pt idx="5185">
                  <c:v>10</c:v>
                </c:pt>
                <c:pt idx="5186">
                  <c:v>10</c:v>
                </c:pt>
                <c:pt idx="5187">
                  <c:v>10</c:v>
                </c:pt>
                <c:pt idx="5188">
                  <c:v>10</c:v>
                </c:pt>
                <c:pt idx="5189">
                  <c:v>10</c:v>
                </c:pt>
                <c:pt idx="5190">
                  <c:v>10</c:v>
                </c:pt>
                <c:pt idx="5191">
                  <c:v>10</c:v>
                </c:pt>
                <c:pt idx="5192">
                  <c:v>10</c:v>
                </c:pt>
                <c:pt idx="5193">
                  <c:v>10</c:v>
                </c:pt>
                <c:pt idx="5194">
                  <c:v>10</c:v>
                </c:pt>
                <c:pt idx="5195">
                  <c:v>10</c:v>
                </c:pt>
                <c:pt idx="5196">
                  <c:v>10</c:v>
                </c:pt>
                <c:pt idx="5197">
                  <c:v>10</c:v>
                </c:pt>
                <c:pt idx="5198">
                  <c:v>10</c:v>
                </c:pt>
                <c:pt idx="5199">
                  <c:v>10</c:v>
                </c:pt>
                <c:pt idx="5200">
                  <c:v>10</c:v>
                </c:pt>
                <c:pt idx="5201">
                  <c:v>10</c:v>
                </c:pt>
                <c:pt idx="5202">
                  <c:v>10</c:v>
                </c:pt>
                <c:pt idx="5203">
                  <c:v>10</c:v>
                </c:pt>
                <c:pt idx="5204">
                  <c:v>10</c:v>
                </c:pt>
                <c:pt idx="5205">
                  <c:v>10</c:v>
                </c:pt>
                <c:pt idx="5206">
                  <c:v>10</c:v>
                </c:pt>
                <c:pt idx="5207">
                  <c:v>10</c:v>
                </c:pt>
                <c:pt idx="5208">
                  <c:v>10</c:v>
                </c:pt>
                <c:pt idx="5209">
                  <c:v>10</c:v>
                </c:pt>
                <c:pt idx="5210">
                  <c:v>10</c:v>
                </c:pt>
                <c:pt idx="5211">
                  <c:v>10</c:v>
                </c:pt>
                <c:pt idx="5212">
                  <c:v>10</c:v>
                </c:pt>
                <c:pt idx="5213">
                  <c:v>10</c:v>
                </c:pt>
                <c:pt idx="5214">
                  <c:v>10</c:v>
                </c:pt>
                <c:pt idx="5215">
                  <c:v>10</c:v>
                </c:pt>
                <c:pt idx="5216">
                  <c:v>10</c:v>
                </c:pt>
                <c:pt idx="5217">
                  <c:v>10</c:v>
                </c:pt>
                <c:pt idx="5218">
                  <c:v>10</c:v>
                </c:pt>
                <c:pt idx="5219">
                  <c:v>10</c:v>
                </c:pt>
                <c:pt idx="5220">
                  <c:v>10</c:v>
                </c:pt>
                <c:pt idx="5221">
                  <c:v>10</c:v>
                </c:pt>
                <c:pt idx="5222">
                  <c:v>10</c:v>
                </c:pt>
                <c:pt idx="5223">
                  <c:v>10</c:v>
                </c:pt>
                <c:pt idx="5224">
                  <c:v>10</c:v>
                </c:pt>
                <c:pt idx="5225">
                  <c:v>10</c:v>
                </c:pt>
                <c:pt idx="5226">
                  <c:v>10</c:v>
                </c:pt>
                <c:pt idx="5227">
                  <c:v>10</c:v>
                </c:pt>
                <c:pt idx="5228">
                  <c:v>10</c:v>
                </c:pt>
                <c:pt idx="5229">
                  <c:v>10</c:v>
                </c:pt>
                <c:pt idx="5230">
                  <c:v>10</c:v>
                </c:pt>
                <c:pt idx="5231">
                  <c:v>10</c:v>
                </c:pt>
                <c:pt idx="5232">
                  <c:v>10</c:v>
                </c:pt>
                <c:pt idx="5233">
                  <c:v>10</c:v>
                </c:pt>
                <c:pt idx="5234">
                  <c:v>10</c:v>
                </c:pt>
                <c:pt idx="5235">
                  <c:v>10</c:v>
                </c:pt>
                <c:pt idx="5236">
                  <c:v>10</c:v>
                </c:pt>
                <c:pt idx="5237">
                  <c:v>10</c:v>
                </c:pt>
                <c:pt idx="5238">
                  <c:v>10</c:v>
                </c:pt>
                <c:pt idx="5239">
                  <c:v>10</c:v>
                </c:pt>
                <c:pt idx="5240">
                  <c:v>10</c:v>
                </c:pt>
                <c:pt idx="5241">
                  <c:v>10</c:v>
                </c:pt>
                <c:pt idx="5242">
                  <c:v>10</c:v>
                </c:pt>
                <c:pt idx="5243">
                  <c:v>10</c:v>
                </c:pt>
                <c:pt idx="5244">
                  <c:v>10</c:v>
                </c:pt>
                <c:pt idx="5245">
                  <c:v>10</c:v>
                </c:pt>
                <c:pt idx="5246">
                  <c:v>10</c:v>
                </c:pt>
                <c:pt idx="5247">
                  <c:v>10</c:v>
                </c:pt>
                <c:pt idx="5248">
                  <c:v>10</c:v>
                </c:pt>
                <c:pt idx="5249">
                  <c:v>10</c:v>
                </c:pt>
                <c:pt idx="5250">
                  <c:v>10</c:v>
                </c:pt>
                <c:pt idx="5251">
                  <c:v>10</c:v>
                </c:pt>
                <c:pt idx="5252">
                  <c:v>10</c:v>
                </c:pt>
                <c:pt idx="5253">
                  <c:v>10</c:v>
                </c:pt>
                <c:pt idx="5254">
                  <c:v>10</c:v>
                </c:pt>
                <c:pt idx="5255">
                  <c:v>10</c:v>
                </c:pt>
                <c:pt idx="5256">
                  <c:v>10</c:v>
                </c:pt>
                <c:pt idx="5257">
                  <c:v>10</c:v>
                </c:pt>
                <c:pt idx="5258">
                  <c:v>10</c:v>
                </c:pt>
                <c:pt idx="5259">
                  <c:v>10</c:v>
                </c:pt>
                <c:pt idx="5260">
                  <c:v>10</c:v>
                </c:pt>
                <c:pt idx="5261">
                  <c:v>10</c:v>
                </c:pt>
                <c:pt idx="5262">
                  <c:v>10</c:v>
                </c:pt>
                <c:pt idx="5263">
                  <c:v>10</c:v>
                </c:pt>
                <c:pt idx="5264">
                  <c:v>10</c:v>
                </c:pt>
                <c:pt idx="5265">
                  <c:v>10</c:v>
                </c:pt>
                <c:pt idx="5266">
                  <c:v>10</c:v>
                </c:pt>
                <c:pt idx="5267">
                  <c:v>10</c:v>
                </c:pt>
                <c:pt idx="5268">
                  <c:v>10</c:v>
                </c:pt>
                <c:pt idx="5269">
                  <c:v>10</c:v>
                </c:pt>
                <c:pt idx="5270">
                  <c:v>10</c:v>
                </c:pt>
                <c:pt idx="5271">
                  <c:v>10</c:v>
                </c:pt>
                <c:pt idx="5272">
                  <c:v>10</c:v>
                </c:pt>
                <c:pt idx="5273">
                  <c:v>10</c:v>
                </c:pt>
                <c:pt idx="5274">
                  <c:v>10</c:v>
                </c:pt>
                <c:pt idx="5275">
                  <c:v>10</c:v>
                </c:pt>
                <c:pt idx="5276">
                  <c:v>10</c:v>
                </c:pt>
                <c:pt idx="5277">
                  <c:v>10</c:v>
                </c:pt>
                <c:pt idx="5278">
                  <c:v>10</c:v>
                </c:pt>
                <c:pt idx="5279">
                  <c:v>10</c:v>
                </c:pt>
                <c:pt idx="5280">
                  <c:v>10</c:v>
                </c:pt>
                <c:pt idx="5281">
                  <c:v>10</c:v>
                </c:pt>
                <c:pt idx="5282">
                  <c:v>10</c:v>
                </c:pt>
                <c:pt idx="5283">
                  <c:v>10</c:v>
                </c:pt>
                <c:pt idx="5284">
                  <c:v>10</c:v>
                </c:pt>
                <c:pt idx="5285">
                  <c:v>10</c:v>
                </c:pt>
                <c:pt idx="5286">
                  <c:v>10</c:v>
                </c:pt>
                <c:pt idx="5287">
                  <c:v>10</c:v>
                </c:pt>
                <c:pt idx="5288">
                  <c:v>10</c:v>
                </c:pt>
                <c:pt idx="5289">
                  <c:v>10</c:v>
                </c:pt>
                <c:pt idx="5290">
                  <c:v>10</c:v>
                </c:pt>
                <c:pt idx="5291">
                  <c:v>10</c:v>
                </c:pt>
                <c:pt idx="5292">
                  <c:v>10</c:v>
                </c:pt>
                <c:pt idx="5293">
                  <c:v>10</c:v>
                </c:pt>
                <c:pt idx="5294">
                  <c:v>10</c:v>
                </c:pt>
                <c:pt idx="5295">
                  <c:v>10</c:v>
                </c:pt>
                <c:pt idx="5296">
                  <c:v>10</c:v>
                </c:pt>
                <c:pt idx="5297">
                  <c:v>10</c:v>
                </c:pt>
                <c:pt idx="5298">
                  <c:v>10</c:v>
                </c:pt>
                <c:pt idx="5299">
                  <c:v>10</c:v>
                </c:pt>
                <c:pt idx="5300">
                  <c:v>10</c:v>
                </c:pt>
                <c:pt idx="5301">
                  <c:v>10</c:v>
                </c:pt>
                <c:pt idx="5302">
                  <c:v>10</c:v>
                </c:pt>
                <c:pt idx="5303">
                  <c:v>10</c:v>
                </c:pt>
                <c:pt idx="5304">
                  <c:v>10</c:v>
                </c:pt>
                <c:pt idx="5305">
                  <c:v>10</c:v>
                </c:pt>
                <c:pt idx="5306">
                  <c:v>10</c:v>
                </c:pt>
                <c:pt idx="5307">
                  <c:v>10</c:v>
                </c:pt>
                <c:pt idx="5308">
                  <c:v>10</c:v>
                </c:pt>
                <c:pt idx="5309">
                  <c:v>10</c:v>
                </c:pt>
                <c:pt idx="5310">
                  <c:v>10</c:v>
                </c:pt>
                <c:pt idx="5311">
                  <c:v>10</c:v>
                </c:pt>
                <c:pt idx="5312">
                  <c:v>10</c:v>
                </c:pt>
                <c:pt idx="5313">
                  <c:v>10</c:v>
                </c:pt>
                <c:pt idx="5314">
                  <c:v>10</c:v>
                </c:pt>
                <c:pt idx="5315">
                  <c:v>10</c:v>
                </c:pt>
                <c:pt idx="5316">
                  <c:v>10</c:v>
                </c:pt>
                <c:pt idx="5317">
                  <c:v>10</c:v>
                </c:pt>
                <c:pt idx="5318">
                  <c:v>10</c:v>
                </c:pt>
                <c:pt idx="5319">
                  <c:v>10</c:v>
                </c:pt>
                <c:pt idx="5320">
                  <c:v>10</c:v>
                </c:pt>
                <c:pt idx="5321">
                  <c:v>10</c:v>
                </c:pt>
                <c:pt idx="5322">
                  <c:v>10</c:v>
                </c:pt>
                <c:pt idx="5323">
                  <c:v>10</c:v>
                </c:pt>
                <c:pt idx="5324">
                  <c:v>10</c:v>
                </c:pt>
                <c:pt idx="5325">
                  <c:v>10</c:v>
                </c:pt>
                <c:pt idx="5326">
                  <c:v>10</c:v>
                </c:pt>
                <c:pt idx="5327">
                  <c:v>10</c:v>
                </c:pt>
                <c:pt idx="5328">
                  <c:v>10</c:v>
                </c:pt>
                <c:pt idx="5329">
                  <c:v>10</c:v>
                </c:pt>
                <c:pt idx="5330">
                  <c:v>10</c:v>
                </c:pt>
                <c:pt idx="5331">
                  <c:v>10</c:v>
                </c:pt>
                <c:pt idx="5332">
                  <c:v>10</c:v>
                </c:pt>
                <c:pt idx="5333">
                  <c:v>10</c:v>
                </c:pt>
                <c:pt idx="5334">
                  <c:v>10</c:v>
                </c:pt>
                <c:pt idx="5335">
                  <c:v>10</c:v>
                </c:pt>
                <c:pt idx="5336">
                  <c:v>10</c:v>
                </c:pt>
                <c:pt idx="5337">
                  <c:v>10</c:v>
                </c:pt>
                <c:pt idx="5338">
                  <c:v>10</c:v>
                </c:pt>
                <c:pt idx="5339">
                  <c:v>10</c:v>
                </c:pt>
                <c:pt idx="5340">
                  <c:v>10</c:v>
                </c:pt>
                <c:pt idx="5341">
                  <c:v>10</c:v>
                </c:pt>
                <c:pt idx="5342">
                  <c:v>10</c:v>
                </c:pt>
                <c:pt idx="5343">
                  <c:v>10</c:v>
                </c:pt>
                <c:pt idx="5344">
                  <c:v>10</c:v>
                </c:pt>
                <c:pt idx="5345">
                  <c:v>10</c:v>
                </c:pt>
                <c:pt idx="5346">
                  <c:v>10</c:v>
                </c:pt>
                <c:pt idx="5347">
                  <c:v>10</c:v>
                </c:pt>
                <c:pt idx="5348">
                  <c:v>10</c:v>
                </c:pt>
                <c:pt idx="5349">
                  <c:v>10</c:v>
                </c:pt>
                <c:pt idx="5350">
                  <c:v>10</c:v>
                </c:pt>
                <c:pt idx="5351">
                  <c:v>10</c:v>
                </c:pt>
                <c:pt idx="5352">
                  <c:v>10</c:v>
                </c:pt>
                <c:pt idx="5353">
                  <c:v>10</c:v>
                </c:pt>
                <c:pt idx="5354">
                  <c:v>10</c:v>
                </c:pt>
                <c:pt idx="5355">
                  <c:v>10</c:v>
                </c:pt>
                <c:pt idx="5356">
                  <c:v>10</c:v>
                </c:pt>
                <c:pt idx="5357">
                  <c:v>10</c:v>
                </c:pt>
                <c:pt idx="5358">
                  <c:v>10</c:v>
                </c:pt>
                <c:pt idx="5359">
                  <c:v>10</c:v>
                </c:pt>
                <c:pt idx="5360">
                  <c:v>10</c:v>
                </c:pt>
                <c:pt idx="5361">
                  <c:v>10</c:v>
                </c:pt>
                <c:pt idx="5362">
                  <c:v>10</c:v>
                </c:pt>
                <c:pt idx="5363">
                  <c:v>10</c:v>
                </c:pt>
                <c:pt idx="5364">
                  <c:v>10</c:v>
                </c:pt>
                <c:pt idx="5365">
                  <c:v>10</c:v>
                </c:pt>
                <c:pt idx="5366">
                  <c:v>10</c:v>
                </c:pt>
                <c:pt idx="5367">
                  <c:v>10</c:v>
                </c:pt>
                <c:pt idx="5368">
                  <c:v>10</c:v>
                </c:pt>
                <c:pt idx="5369">
                  <c:v>10</c:v>
                </c:pt>
                <c:pt idx="5370">
                  <c:v>10</c:v>
                </c:pt>
                <c:pt idx="5371">
                  <c:v>10</c:v>
                </c:pt>
                <c:pt idx="5372">
                  <c:v>10</c:v>
                </c:pt>
                <c:pt idx="5373">
                  <c:v>10</c:v>
                </c:pt>
                <c:pt idx="5374">
                  <c:v>10</c:v>
                </c:pt>
                <c:pt idx="5375">
                  <c:v>10</c:v>
                </c:pt>
                <c:pt idx="5376">
                  <c:v>10</c:v>
                </c:pt>
                <c:pt idx="5377">
                  <c:v>10</c:v>
                </c:pt>
                <c:pt idx="5378">
                  <c:v>10</c:v>
                </c:pt>
                <c:pt idx="5379">
                  <c:v>10</c:v>
                </c:pt>
                <c:pt idx="5380">
                  <c:v>10</c:v>
                </c:pt>
                <c:pt idx="5381">
                  <c:v>10</c:v>
                </c:pt>
                <c:pt idx="5382">
                  <c:v>10</c:v>
                </c:pt>
                <c:pt idx="5383">
                  <c:v>10</c:v>
                </c:pt>
                <c:pt idx="5384">
                  <c:v>10</c:v>
                </c:pt>
                <c:pt idx="5385">
                  <c:v>10</c:v>
                </c:pt>
                <c:pt idx="5386">
                  <c:v>10</c:v>
                </c:pt>
                <c:pt idx="5387">
                  <c:v>10</c:v>
                </c:pt>
                <c:pt idx="5388">
                  <c:v>10</c:v>
                </c:pt>
                <c:pt idx="5389">
                  <c:v>10</c:v>
                </c:pt>
                <c:pt idx="5390">
                  <c:v>10</c:v>
                </c:pt>
                <c:pt idx="5391">
                  <c:v>10</c:v>
                </c:pt>
                <c:pt idx="5392">
                  <c:v>10</c:v>
                </c:pt>
                <c:pt idx="5393">
                  <c:v>10</c:v>
                </c:pt>
                <c:pt idx="5394">
                  <c:v>10</c:v>
                </c:pt>
                <c:pt idx="5395">
                  <c:v>10</c:v>
                </c:pt>
                <c:pt idx="5396">
                  <c:v>10</c:v>
                </c:pt>
                <c:pt idx="5397">
                  <c:v>10</c:v>
                </c:pt>
                <c:pt idx="5398">
                  <c:v>10</c:v>
                </c:pt>
                <c:pt idx="5399">
                  <c:v>10</c:v>
                </c:pt>
                <c:pt idx="5400">
                  <c:v>10</c:v>
                </c:pt>
                <c:pt idx="5401">
                  <c:v>10</c:v>
                </c:pt>
                <c:pt idx="5402">
                  <c:v>10</c:v>
                </c:pt>
                <c:pt idx="5403">
                  <c:v>10</c:v>
                </c:pt>
                <c:pt idx="5404">
                  <c:v>10</c:v>
                </c:pt>
                <c:pt idx="5405">
                  <c:v>10</c:v>
                </c:pt>
                <c:pt idx="5406">
                  <c:v>10</c:v>
                </c:pt>
                <c:pt idx="5407">
                  <c:v>10</c:v>
                </c:pt>
                <c:pt idx="5408">
                  <c:v>10</c:v>
                </c:pt>
                <c:pt idx="5409">
                  <c:v>10</c:v>
                </c:pt>
                <c:pt idx="5410">
                  <c:v>10</c:v>
                </c:pt>
                <c:pt idx="5411">
                  <c:v>10</c:v>
                </c:pt>
                <c:pt idx="5412">
                  <c:v>10</c:v>
                </c:pt>
                <c:pt idx="5413">
                  <c:v>10</c:v>
                </c:pt>
                <c:pt idx="5414">
                  <c:v>10</c:v>
                </c:pt>
                <c:pt idx="5415">
                  <c:v>10</c:v>
                </c:pt>
                <c:pt idx="5416">
                  <c:v>10</c:v>
                </c:pt>
                <c:pt idx="5417">
                  <c:v>10</c:v>
                </c:pt>
                <c:pt idx="5418">
                  <c:v>10</c:v>
                </c:pt>
                <c:pt idx="5419">
                  <c:v>10</c:v>
                </c:pt>
                <c:pt idx="5420">
                  <c:v>10</c:v>
                </c:pt>
                <c:pt idx="5421">
                  <c:v>10</c:v>
                </c:pt>
                <c:pt idx="5422">
                  <c:v>10</c:v>
                </c:pt>
                <c:pt idx="5423">
                  <c:v>10</c:v>
                </c:pt>
                <c:pt idx="5424">
                  <c:v>10</c:v>
                </c:pt>
                <c:pt idx="5425">
                  <c:v>10</c:v>
                </c:pt>
                <c:pt idx="5426">
                  <c:v>10</c:v>
                </c:pt>
                <c:pt idx="5427">
                  <c:v>10</c:v>
                </c:pt>
                <c:pt idx="5428">
                  <c:v>10</c:v>
                </c:pt>
                <c:pt idx="5429">
                  <c:v>10</c:v>
                </c:pt>
                <c:pt idx="5430">
                  <c:v>10</c:v>
                </c:pt>
                <c:pt idx="5431">
                  <c:v>10</c:v>
                </c:pt>
                <c:pt idx="5432">
                  <c:v>10</c:v>
                </c:pt>
                <c:pt idx="5433">
                  <c:v>10</c:v>
                </c:pt>
                <c:pt idx="5434">
                  <c:v>10</c:v>
                </c:pt>
                <c:pt idx="5435">
                  <c:v>10</c:v>
                </c:pt>
                <c:pt idx="5436">
                  <c:v>10</c:v>
                </c:pt>
                <c:pt idx="5437">
                  <c:v>10</c:v>
                </c:pt>
                <c:pt idx="5438">
                  <c:v>10</c:v>
                </c:pt>
                <c:pt idx="5439">
                  <c:v>10</c:v>
                </c:pt>
                <c:pt idx="5440">
                  <c:v>10</c:v>
                </c:pt>
                <c:pt idx="5441">
                  <c:v>10</c:v>
                </c:pt>
                <c:pt idx="5442">
                  <c:v>10</c:v>
                </c:pt>
                <c:pt idx="5443">
                  <c:v>10</c:v>
                </c:pt>
                <c:pt idx="5444">
                  <c:v>10</c:v>
                </c:pt>
                <c:pt idx="5445">
                  <c:v>10</c:v>
                </c:pt>
                <c:pt idx="5446">
                  <c:v>10</c:v>
                </c:pt>
                <c:pt idx="5447">
                  <c:v>10</c:v>
                </c:pt>
                <c:pt idx="5448">
                  <c:v>10</c:v>
                </c:pt>
                <c:pt idx="5449">
                  <c:v>10</c:v>
                </c:pt>
                <c:pt idx="5450">
                  <c:v>10</c:v>
                </c:pt>
                <c:pt idx="5451">
                  <c:v>10</c:v>
                </c:pt>
                <c:pt idx="5452">
                  <c:v>10</c:v>
                </c:pt>
                <c:pt idx="5453">
                  <c:v>10</c:v>
                </c:pt>
                <c:pt idx="5454">
                  <c:v>10</c:v>
                </c:pt>
                <c:pt idx="5455">
                  <c:v>10</c:v>
                </c:pt>
                <c:pt idx="5456">
                  <c:v>10</c:v>
                </c:pt>
                <c:pt idx="5457">
                  <c:v>10</c:v>
                </c:pt>
                <c:pt idx="5458">
                  <c:v>10</c:v>
                </c:pt>
                <c:pt idx="5459">
                  <c:v>10</c:v>
                </c:pt>
                <c:pt idx="5460">
                  <c:v>10</c:v>
                </c:pt>
                <c:pt idx="5461">
                  <c:v>10</c:v>
                </c:pt>
                <c:pt idx="5462">
                  <c:v>10</c:v>
                </c:pt>
                <c:pt idx="5463">
                  <c:v>10</c:v>
                </c:pt>
                <c:pt idx="5464">
                  <c:v>10</c:v>
                </c:pt>
                <c:pt idx="5465">
                  <c:v>10</c:v>
                </c:pt>
                <c:pt idx="5466">
                  <c:v>10</c:v>
                </c:pt>
                <c:pt idx="5467">
                  <c:v>10</c:v>
                </c:pt>
                <c:pt idx="5468">
                  <c:v>10</c:v>
                </c:pt>
                <c:pt idx="5469">
                  <c:v>10</c:v>
                </c:pt>
                <c:pt idx="5470">
                  <c:v>10</c:v>
                </c:pt>
                <c:pt idx="5471">
                  <c:v>10</c:v>
                </c:pt>
                <c:pt idx="5472">
                  <c:v>10</c:v>
                </c:pt>
                <c:pt idx="5473">
                  <c:v>10</c:v>
                </c:pt>
                <c:pt idx="5474">
                  <c:v>10</c:v>
                </c:pt>
                <c:pt idx="5475">
                  <c:v>10</c:v>
                </c:pt>
                <c:pt idx="5476">
                  <c:v>10</c:v>
                </c:pt>
                <c:pt idx="5477">
                  <c:v>10</c:v>
                </c:pt>
                <c:pt idx="5478">
                  <c:v>10</c:v>
                </c:pt>
                <c:pt idx="5479">
                  <c:v>10</c:v>
                </c:pt>
                <c:pt idx="5480">
                  <c:v>10</c:v>
                </c:pt>
                <c:pt idx="5481">
                  <c:v>10</c:v>
                </c:pt>
                <c:pt idx="5482">
                  <c:v>10</c:v>
                </c:pt>
                <c:pt idx="5483">
                  <c:v>10</c:v>
                </c:pt>
                <c:pt idx="5484">
                  <c:v>10</c:v>
                </c:pt>
                <c:pt idx="5485">
                  <c:v>10</c:v>
                </c:pt>
                <c:pt idx="5486">
                  <c:v>10</c:v>
                </c:pt>
                <c:pt idx="5487">
                  <c:v>10</c:v>
                </c:pt>
                <c:pt idx="5488">
                  <c:v>10</c:v>
                </c:pt>
                <c:pt idx="5489">
                  <c:v>10</c:v>
                </c:pt>
                <c:pt idx="5490">
                  <c:v>10</c:v>
                </c:pt>
                <c:pt idx="5491">
                  <c:v>10</c:v>
                </c:pt>
                <c:pt idx="5492">
                  <c:v>10</c:v>
                </c:pt>
                <c:pt idx="5493">
                  <c:v>10</c:v>
                </c:pt>
                <c:pt idx="5494">
                  <c:v>10</c:v>
                </c:pt>
                <c:pt idx="5495">
                  <c:v>10</c:v>
                </c:pt>
                <c:pt idx="5496">
                  <c:v>10</c:v>
                </c:pt>
                <c:pt idx="5497">
                  <c:v>10</c:v>
                </c:pt>
                <c:pt idx="5498">
                  <c:v>10</c:v>
                </c:pt>
                <c:pt idx="5499">
                  <c:v>10</c:v>
                </c:pt>
                <c:pt idx="5500">
                  <c:v>10</c:v>
                </c:pt>
                <c:pt idx="5501">
                  <c:v>10</c:v>
                </c:pt>
                <c:pt idx="5502">
                  <c:v>10</c:v>
                </c:pt>
                <c:pt idx="5503">
                  <c:v>10</c:v>
                </c:pt>
                <c:pt idx="5504">
                  <c:v>10</c:v>
                </c:pt>
                <c:pt idx="5505">
                  <c:v>10</c:v>
                </c:pt>
                <c:pt idx="5506">
                  <c:v>10</c:v>
                </c:pt>
                <c:pt idx="5507">
                  <c:v>10</c:v>
                </c:pt>
                <c:pt idx="5508">
                  <c:v>10</c:v>
                </c:pt>
                <c:pt idx="5509">
                  <c:v>10</c:v>
                </c:pt>
                <c:pt idx="5510">
                  <c:v>10</c:v>
                </c:pt>
                <c:pt idx="5511">
                  <c:v>10</c:v>
                </c:pt>
                <c:pt idx="5512">
                  <c:v>10</c:v>
                </c:pt>
                <c:pt idx="5513">
                  <c:v>10</c:v>
                </c:pt>
                <c:pt idx="5514">
                  <c:v>10</c:v>
                </c:pt>
                <c:pt idx="5515">
                  <c:v>10</c:v>
                </c:pt>
                <c:pt idx="5516">
                  <c:v>10</c:v>
                </c:pt>
                <c:pt idx="5517">
                  <c:v>10</c:v>
                </c:pt>
                <c:pt idx="5518">
                  <c:v>10</c:v>
                </c:pt>
                <c:pt idx="5519">
                  <c:v>10</c:v>
                </c:pt>
                <c:pt idx="5520">
                  <c:v>10</c:v>
                </c:pt>
                <c:pt idx="5521">
                  <c:v>10</c:v>
                </c:pt>
                <c:pt idx="5522">
                  <c:v>10</c:v>
                </c:pt>
                <c:pt idx="5523">
                  <c:v>10</c:v>
                </c:pt>
                <c:pt idx="5524">
                  <c:v>10</c:v>
                </c:pt>
                <c:pt idx="5525">
                  <c:v>10</c:v>
                </c:pt>
                <c:pt idx="5526">
                  <c:v>10</c:v>
                </c:pt>
                <c:pt idx="5527">
                  <c:v>10</c:v>
                </c:pt>
                <c:pt idx="5528">
                  <c:v>10</c:v>
                </c:pt>
                <c:pt idx="5529">
                  <c:v>10</c:v>
                </c:pt>
                <c:pt idx="5530">
                  <c:v>10</c:v>
                </c:pt>
                <c:pt idx="5531">
                  <c:v>10</c:v>
                </c:pt>
                <c:pt idx="5532">
                  <c:v>10</c:v>
                </c:pt>
                <c:pt idx="5533">
                  <c:v>10</c:v>
                </c:pt>
                <c:pt idx="5534">
                  <c:v>10</c:v>
                </c:pt>
                <c:pt idx="5535">
                  <c:v>10</c:v>
                </c:pt>
                <c:pt idx="5536">
                  <c:v>10</c:v>
                </c:pt>
                <c:pt idx="5537">
                  <c:v>10</c:v>
                </c:pt>
                <c:pt idx="5538">
                  <c:v>10</c:v>
                </c:pt>
                <c:pt idx="5539">
                  <c:v>10</c:v>
                </c:pt>
                <c:pt idx="5540">
                  <c:v>10</c:v>
                </c:pt>
                <c:pt idx="5541">
                  <c:v>10</c:v>
                </c:pt>
                <c:pt idx="5542">
                  <c:v>10</c:v>
                </c:pt>
                <c:pt idx="5543">
                  <c:v>10</c:v>
                </c:pt>
                <c:pt idx="5544">
                  <c:v>10</c:v>
                </c:pt>
                <c:pt idx="5545">
                  <c:v>10</c:v>
                </c:pt>
                <c:pt idx="5546">
                  <c:v>10</c:v>
                </c:pt>
                <c:pt idx="5547">
                  <c:v>10</c:v>
                </c:pt>
                <c:pt idx="5548">
                  <c:v>10</c:v>
                </c:pt>
                <c:pt idx="5549">
                  <c:v>10</c:v>
                </c:pt>
                <c:pt idx="5550">
                  <c:v>10</c:v>
                </c:pt>
                <c:pt idx="5551">
                  <c:v>10</c:v>
                </c:pt>
                <c:pt idx="5552">
                  <c:v>10</c:v>
                </c:pt>
                <c:pt idx="5553">
                  <c:v>10</c:v>
                </c:pt>
                <c:pt idx="5554">
                  <c:v>10</c:v>
                </c:pt>
                <c:pt idx="5555">
                  <c:v>10</c:v>
                </c:pt>
                <c:pt idx="5556">
                  <c:v>10</c:v>
                </c:pt>
                <c:pt idx="5557">
                  <c:v>10</c:v>
                </c:pt>
                <c:pt idx="5558">
                  <c:v>10</c:v>
                </c:pt>
                <c:pt idx="5559">
                  <c:v>10</c:v>
                </c:pt>
                <c:pt idx="5560">
                  <c:v>10</c:v>
                </c:pt>
                <c:pt idx="5561">
                  <c:v>10</c:v>
                </c:pt>
                <c:pt idx="5562">
                  <c:v>10</c:v>
                </c:pt>
                <c:pt idx="5563">
                  <c:v>10</c:v>
                </c:pt>
                <c:pt idx="5564">
                  <c:v>10</c:v>
                </c:pt>
                <c:pt idx="5565">
                  <c:v>10</c:v>
                </c:pt>
                <c:pt idx="5566">
                  <c:v>10</c:v>
                </c:pt>
                <c:pt idx="5567">
                  <c:v>10</c:v>
                </c:pt>
                <c:pt idx="5568">
                  <c:v>10</c:v>
                </c:pt>
                <c:pt idx="5569">
                  <c:v>10</c:v>
                </c:pt>
                <c:pt idx="5570">
                  <c:v>10</c:v>
                </c:pt>
                <c:pt idx="5571">
                  <c:v>10</c:v>
                </c:pt>
                <c:pt idx="5572">
                  <c:v>10</c:v>
                </c:pt>
                <c:pt idx="5573">
                  <c:v>10</c:v>
                </c:pt>
                <c:pt idx="5574">
                  <c:v>10</c:v>
                </c:pt>
                <c:pt idx="5575">
                  <c:v>10</c:v>
                </c:pt>
                <c:pt idx="5576">
                  <c:v>10</c:v>
                </c:pt>
                <c:pt idx="5577">
                  <c:v>10</c:v>
                </c:pt>
                <c:pt idx="5578">
                  <c:v>10</c:v>
                </c:pt>
                <c:pt idx="5579">
                  <c:v>10</c:v>
                </c:pt>
                <c:pt idx="5580">
                  <c:v>10</c:v>
                </c:pt>
                <c:pt idx="5581">
                  <c:v>10</c:v>
                </c:pt>
                <c:pt idx="5582">
                  <c:v>10</c:v>
                </c:pt>
                <c:pt idx="5583">
                  <c:v>10</c:v>
                </c:pt>
                <c:pt idx="5584">
                  <c:v>10</c:v>
                </c:pt>
                <c:pt idx="5585">
                  <c:v>10</c:v>
                </c:pt>
                <c:pt idx="5586">
                  <c:v>10</c:v>
                </c:pt>
                <c:pt idx="5587">
                  <c:v>10</c:v>
                </c:pt>
                <c:pt idx="5588">
                  <c:v>10</c:v>
                </c:pt>
                <c:pt idx="5589">
                  <c:v>10</c:v>
                </c:pt>
                <c:pt idx="5590">
                  <c:v>10</c:v>
                </c:pt>
                <c:pt idx="5591">
                  <c:v>10</c:v>
                </c:pt>
                <c:pt idx="5592">
                  <c:v>10</c:v>
                </c:pt>
                <c:pt idx="5593">
                  <c:v>10</c:v>
                </c:pt>
                <c:pt idx="5594">
                  <c:v>10</c:v>
                </c:pt>
                <c:pt idx="5595">
                  <c:v>10</c:v>
                </c:pt>
                <c:pt idx="5596">
                  <c:v>10</c:v>
                </c:pt>
                <c:pt idx="5597">
                  <c:v>10</c:v>
                </c:pt>
                <c:pt idx="5598">
                  <c:v>10</c:v>
                </c:pt>
                <c:pt idx="5599">
                  <c:v>10</c:v>
                </c:pt>
                <c:pt idx="5600">
                  <c:v>10</c:v>
                </c:pt>
                <c:pt idx="5601">
                  <c:v>10</c:v>
                </c:pt>
                <c:pt idx="5602">
                  <c:v>10</c:v>
                </c:pt>
                <c:pt idx="5603">
                  <c:v>10</c:v>
                </c:pt>
                <c:pt idx="5604">
                  <c:v>10</c:v>
                </c:pt>
                <c:pt idx="5605">
                  <c:v>10</c:v>
                </c:pt>
                <c:pt idx="5606">
                  <c:v>10</c:v>
                </c:pt>
                <c:pt idx="5607">
                  <c:v>10</c:v>
                </c:pt>
                <c:pt idx="5608">
                  <c:v>10</c:v>
                </c:pt>
                <c:pt idx="5609">
                  <c:v>10</c:v>
                </c:pt>
                <c:pt idx="5610">
                  <c:v>10</c:v>
                </c:pt>
                <c:pt idx="5611">
                  <c:v>10</c:v>
                </c:pt>
                <c:pt idx="5612">
                  <c:v>10</c:v>
                </c:pt>
                <c:pt idx="5613">
                  <c:v>10</c:v>
                </c:pt>
                <c:pt idx="5614">
                  <c:v>10</c:v>
                </c:pt>
                <c:pt idx="5615">
                  <c:v>10</c:v>
                </c:pt>
                <c:pt idx="5616">
                  <c:v>10</c:v>
                </c:pt>
                <c:pt idx="5617">
                  <c:v>10</c:v>
                </c:pt>
                <c:pt idx="5618">
                  <c:v>10</c:v>
                </c:pt>
                <c:pt idx="5619">
                  <c:v>10</c:v>
                </c:pt>
                <c:pt idx="5620">
                  <c:v>10</c:v>
                </c:pt>
                <c:pt idx="5621">
                  <c:v>10</c:v>
                </c:pt>
                <c:pt idx="5622">
                  <c:v>10</c:v>
                </c:pt>
                <c:pt idx="5623">
                  <c:v>10</c:v>
                </c:pt>
                <c:pt idx="5624">
                  <c:v>10</c:v>
                </c:pt>
                <c:pt idx="5625">
                  <c:v>10</c:v>
                </c:pt>
                <c:pt idx="5626">
                  <c:v>10</c:v>
                </c:pt>
                <c:pt idx="5627">
                  <c:v>10</c:v>
                </c:pt>
                <c:pt idx="5628">
                  <c:v>10</c:v>
                </c:pt>
                <c:pt idx="5629">
                  <c:v>10</c:v>
                </c:pt>
                <c:pt idx="5630">
                  <c:v>10</c:v>
                </c:pt>
                <c:pt idx="5631">
                  <c:v>10</c:v>
                </c:pt>
                <c:pt idx="5632">
                  <c:v>10</c:v>
                </c:pt>
                <c:pt idx="5633">
                  <c:v>10</c:v>
                </c:pt>
                <c:pt idx="5634">
                  <c:v>10</c:v>
                </c:pt>
                <c:pt idx="5635">
                  <c:v>10</c:v>
                </c:pt>
                <c:pt idx="5636">
                  <c:v>10</c:v>
                </c:pt>
                <c:pt idx="5637">
                  <c:v>10</c:v>
                </c:pt>
                <c:pt idx="5638">
                  <c:v>10</c:v>
                </c:pt>
                <c:pt idx="5639">
                  <c:v>10</c:v>
                </c:pt>
                <c:pt idx="5640">
                  <c:v>10</c:v>
                </c:pt>
                <c:pt idx="5641">
                  <c:v>10</c:v>
                </c:pt>
                <c:pt idx="5642">
                  <c:v>10</c:v>
                </c:pt>
                <c:pt idx="5643">
                  <c:v>10</c:v>
                </c:pt>
                <c:pt idx="5644">
                  <c:v>10</c:v>
                </c:pt>
                <c:pt idx="5645">
                  <c:v>10</c:v>
                </c:pt>
                <c:pt idx="5646">
                  <c:v>10</c:v>
                </c:pt>
                <c:pt idx="5647">
                  <c:v>10</c:v>
                </c:pt>
                <c:pt idx="5648">
                  <c:v>10</c:v>
                </c:pt>
                <c:pt idx="5649">
                  <c:v>10</c:v>
                </c:pt>
                <c:pt idx="5650">
                  <c:v>10</c:v>
                </c:pt>
                <c:pt idx="5651">
                  <c:v>10</c:v>
                </c:pt>
                <c:pt idx="5652">
                  <c:v>10</c:v>
                </c:pt>
                <c:pt idx="5653">
                  <c:v>10</c:v>
                </c:pt>
                <c:pt idx="5654">
                  <c:v>10</c:v>
                </c:pt>
                <c:pt idx="5655">
                  <c:v>10</c:v>
                </c:pt>
                <c:pt idx="5656">
                  <c:v>10</c:v>
                </c:pt>
                <c:pt idx="5657">
                  <c:v>10</c:v>
                </c:pt>
                <c:pt idx="5658">
                  <c:v>10</c:v>
                </c:pt>
                <c:pt idx="5659">
                  <c:v>10</c:v>
                </c:pt>
                <c:pt idx="5660">
                  <c:v>10</c:v>
                </c:pt>
                <c:pt idx="5661">
                  <c:v>10</c:v>
                </c:pt>
                <c:pt idx="5662">
                  <c:v>10</c:v>
                </c:pt>
                <c:pt idx="5663">
                  <c:v>10</c:v>
                </c:pt>
                <c:pt idx="5664">
                  <c:v>10</c:v>
                </c:pt>
                <c:pt idx="5665">
                  <c:v>10</c:v>
                </c:pt>
                <c:pt idx="5666">
                  <c:v>10</c:v>
                </c:pt>
                <c:pt idx="5667">
                  <c:v>10</c:v>
                </c:pt>
                <c:pt idx="5668">
                  <c:v>10</c:v>
                </c:pt>
                <c:pt idx="5669">
                  <c:v>10</c:v>
                </c:pt>
                <c:pt idx="5670">
                  <c:v>10</c:v>
                </c:pt>
                <c:pt idx="5671">
                  <c:v>10</c:v>
                </c:pt>
                <c:pt idx="5672">
                  <c:v>10</c:v>
                </c:pt>
                <c:pt idx="5673">
                  <c:v>10</c:v>
                </c:pt>
                <c:pt idx="5674">
                  <c:v>10</c:v>
                </c:pt>
                <c:pt idx="5675">
                  <c:v>21984</c:v>
                </c:pt>
                <c:pt idx="5676">
                  <c:v>16304.88</c:v>
                </c:pt>
                <c:pt idx="5677">
                  <c:v>10</c:v>
                </c:pt>
                <c:pt idx="5678">
                  <c:v>10</c:v>
                </c:pt>
                <c:pt idx="5679">
                  <c:v>10</c:v>
                </c:pt>
                <c:pt idx="5680">
                  <c:v>10</c:v>
                </c:pt>
                <c:pt idx="5681">
                  <c:v>10</c:v>
                </c:pt>
                <c:pt idx="5682">
                  <c:v>10</c:v>
                </c:pt>
                <c:pt idx="5683">
                  <c:v>10</c:v>
                </c:pt>
                <c:pt idx="5684">
                  <c:v>10</c:v>
                </c:pt>
                <c:pt idx="5685">
                  <c:v>10</c:v>
                </c:pt>
                <c:pt idx="5686">
                  <c:v>10.67</c:v>
                </c:pt>
                <c:pt idx="5687">
                  <c:v>10.67</c:v>
                </c:pt>
                <c:pt idx="5688">
                  <c:v>11</c:v>
                </c:pt>
                <c:pt idx="5689">
                  <c:v>11</c:v>
                </c:pt>
                <c:pt idx="5690">
                  <c:v>12</c:v>
                </c:pt>
                <c:pt idx="5691">
                  <c:v>12</c:v>
                </c:pt>
                <c:pt idx="5692">
                  <c:v>13.99</c:v>
                </c:pt>
                <c:pt idx="5693">
                  <c:v>13.99</c:v>
                </c:pt>
                <c:pt idx="5694">
                  <c:v>19.5</c:v>
                </c:pt>
                <c:pt idx="5695">
                  <c:v>19.5</c:v>
                </c:pt>
                <c:pt idx="5696">
                  <c:v>20</c:v>
                </c:pt>
                <c:pt idx="5697">
                  <c:v>20</c:v>
                </c:pt>
                <c:pt idx="5698">
                  <c:v>20</c:v>
                </c:pt>
                <c:pt idx="5699">
                  <c:v>20</c:v>
                </c:pt>
                <c:pt idx="5700">
                  <c:v>20</c:v>
                </c:pt>
                <c:pt idx="5701">
                  <c:v>20</c:v>
                </c:pt>
                <c:pt idx="5702">
                  <c:v>20</c:v>
                </c:pt>
                <c:pt idx="5703">
                  <c:v>20</c:v>
                </c:pt>
                <c:pt idx="5704">
                  <c:v>20</c:v>
                </c:pt>
                <c:pt idx="5705">
                  <c:v>20</c:v>
                </c:pt>
                <c:pt idx="5706">
                  <c:v>20</c:v>
                </c:pt>
                <c:pt idx="5707">
                  <c:v>20</c:v>
                </c:pt>
                <c:pt idx="5708">
                  <c:v>20</c:v>
                </c:pt>
                <c:pt idx="5709">
                  <c:v>20</c:v>
                </c:pt>
                <c:pt idx="5710">
                  <c:v>20</c:v>
                </c:pt>
                <c:pt idx="5711">
                  <c:v>20</c:v>
                </c:pt>
                <c:pt idx="5712">
                  <c:v>20</c:v>
                </c:pt>
                <c:pt idx="5713">
                  <c:v>20</c:v>
                </c:pt>
                <c:pt idx="5714">
                  <c:v>20</c:v>
                </c:pt>
                <c:pt idx="5715">
                  <c:v>20</c:v>
                </c:pt>
                <c:pt idx="5716">
                  <c:v>25</c:v>
                </c:pt>
                <c:pt idx="5717">
                  <c:v>30</c:v>
                </c:pt>
                <c:pt idx="5718">
                  <c:v>30</c:v>
                </c:pt>
                <c:pt idx="5719">
                  <c:v>30</c:v>
                </c:pt>
                <c:pt idx="5720">
                  <c:v>30</c:v>
                </c:pt>
                <c:pt idx="5721">
                  <c:v>30</c:v>
                </c:pt>
                <c:pt idx="5722">
                  <c:v>30</c:v>
                </c:pt>
                <c:pt idx="5723">
                  <c:v>30</c:v>
                </c:pt>
                <c:pt idx="5724">
                  <c:v>37.08</c:v>
                </c:pt>
                <c:pt idx="5725">
                  <c:v>37.08</c:v>
                </c:pt>
                <c:pt idx="5726">
                  <c:v>40</c:v>
                </c:pt>
                <c:pt idx="5727">
                  <c:v>40</c:v>
                </c:pt>
                <c:pt idx="5728">
                  <c:v>42</c:v>
                </c:pt>
                <c:pt idx="5729">
                  <c:v>42</c:v>
                </c:pt>
                <c:pt idx="5730">
                  <c:v>45</c:v>
                </c:pt>
                <c:pt idx="5731">
                  <c:v>45</c:v>
                </c:pt>
                <c:pt idx="5732">
                  <c:v>45.73</c:v>
                </c:pt>
                <c:pt idx="5733">
                  <c:v>45.73</c:v>
                </c:pt>
                <c:pt idx="5734">
                  <c:v>50</c:v>
                </c:pt>
                <c:pt idx="5735">
                  <c:v>50</c:v>
                </c:pt>
                <c:pt idx="5736">
                  <c:v>50</c:v>
                </c:pt>
                <c:pt idx="5737">
                  <c:v>50</c:v>
                </c:pt>
                <c:pt idx="5738">
                  <c:v>50</c:v>
                </c:pt>
                <c:pt idx="5739">
                  <c:v>50</c:v>
                </c:pt>
                <c:pt idx="5740">
                  <c:v>50.3</c:v>
                </c:pt>
                <c:pt idx="5741">
                  <c:v>50.3</c:v>
                </c:pt>
                <c:pt idx="5742">
                  <c:v>51.5</c:v>
                </c:pt>
                <c:pt idx="5743">
                  <c:v>51.5</c:v>
                </c:pt>
                <c:pt idx="5744">
                  <c:v>60</c:v>
                </c:pt>
                <c:pt idx="5745">
                  <c:v>60</c:v>
                </c:pt>
                <c:pt idx="5746">
                  <c:v>60</c:v>
                </c:pt>
                <c:pt idx="5747">
                  <c:v>65</c:v>
                </c:pt>
                <c:pt idx="5748">
                  <c:v>70.16</c:v>
                </c:pt>
                <c:pt idx="5749">
                  <c:v>70.16</c:v>
                </c:pt>
                <c:pt idx="5750">
                  <c:v>75.59</c:v>
                </c:pt>
                <c:pt idx="5751">
                  <c:v>75.59</c:v>
                </c:pt>
                <c:pt idx="5752">
                  <c:v>85</c:v>
                </c:pt>
                <c:pt idx="5753">
                  <c:v>85</c:v>
                </c:pt>
                <c:pt idx="5754">
                  <c:v>87.6</c:v>
                </c:pt>
                <c:pt idx="5755">
                  <c:v>87.6</c:v>
                </c:pt>
                <c:pt idx="5756">
                  <c:v>87.6</c:v>
                </c:pt>
                <c:pt idx="5757">
                  <c:v>87.6</c:v>
                </c:pt>
                <c:pt idx="5758">
                  <c:v>87.6</c:v>
                </c:pt>
                <c:pt idx="5759">
                  <c:v>87.6</c:v>
                </c:pt>
                <c:pt idx="5760">
                  <c:v>87.6</c:v>
                </c:pt>
                <c:pt idx="5761">
                  <c:v>87.6</c:v>
                </c:pt>
                <c:pt idx="5762">
                  <c:v>87.6</c:v>
                </c:pt>
                <c:pt idx="5763">
                  <c:v>87.6</c:v>
                </c:pt>
                <c:pt idx="5764">
                  <c:v>87.6</c:v>
                </c:pt>
                <c:pt idx="5765">
                  <c:v>87.6</c:v>
                </c:pt>
                <c:pt idx="5766">
                  <c:v>87.6</c:v>
                </c:pt>
                <c:pt idx="5767">
                  <c:v>90</c:v>
                </c:pt>
                <c:pt idx="5768">
                  <c:v>90</c:v>
                </c:pt>
                <c:pt idx="5769">
                  <c:v>90</c:v>
                </c:pt>
                <c:pt idx="5770">
                  <c:v>92</c:v>
                </c:pt>
                <c:pt idx="5771">
                  <c:v>92</c:v>
                </c:pt>
                <c:pt idx="5772">
                  <c:v>97.6</c:v>
                </c:pt>
                <c:pt idx="5773">
                  <c:v>97.6</c:v>
                </c:pt>
                <c:pt idx="5774">
                  <c:v>99.29</c:v>
                </c:pt>
                <c:pt idx="5775">
                  <c:v>100</c:v>
                </c:pt>
                <c:pt idx="5776">
                  <c:v>100</c:v>
                </c:pt>
                <c:pt idx="5777">
                  <c:v>100</c:v>
                </c:pt>
                <c:pt idx="5778">
                  <c:v>100</c:v>
                </c:pt>
                <c:pt idx="5779">
                  <c:v>100</c:v>
                </c:pt>
                <c:pt idx="5780">
                  <c:v>100</c:v>
                </c:pt>
                <c:pt idx="5781">
                  <c:v>100</c:v>
                </c:pt>
                <c:pt idx="5782">
                  <c:v>100</c:v>
                </c:pt>
                <c:pt idx="5783">
                  <c:v>100</c:v>
                </c:pt>
                <c:pt idx="5784">
                  <c:v>101</c:v>
                </c:pt>
                <c:pt idx="5785">
                  <c:v>101</c:v>
                </c:pt>
                <c:pt idx="5786">
                  <c:v>101.01</c:v>
                </c:pt>
                <c:pt idx="5787">
                  <c:v>101.01</c:v>
                </c:pt>
                <c:pt idx="5788">
                  <c:v>102</c:v>
                </c:pt>
                <c:pt idx="5789">
                  <c:v>102</c:v>
                </c:pt>
                <c:pt idx="5790">
                  <c:v>103.95</c:v>
                </c:pt>
                <c:pt idx="5791">
                  <c:v>103.95</c:v>
                </c:pt>
                <c:pt idx="5792">
                  <c:v>107.6</c:v>
                </c:pt>
                <c:pt idx="5793">
                  <c:v>107.6</c:v>
                </c:pt>
                <c:pt idx="5794">
                  <c:v>110</c:v>
                </c:pt>
                <c:pt idx="5795">
                  <c:v>110</c:v>
                </c:pt>
                <c:pt idx="5796">
                  <c:v>129.69999999999999</c:v>
                </c:pt>
                <c:pt idx="5797">
                  <c:v>129.69999999999999</c:v>
                </c:pt>
                <c:pt idx="5798">
                  <c:v>132</c:v>
                </c:pt>
                <c:pt idx="5799">
                  <c:v>132</c:v>
                </c:pt>
                <c:pt idx="5800">
                  <c:v>132.38</c:v>
                </c:pt>
                <c:pt idx="5801">
                  <c:v>132.38</c:v>
                </c:pt>
                <c:pt idx="5802">
                  <c:v>135.30000000000001</c:v>
                </c:pt>
                <c:pt idx="5803">
                  <c:v>135.30000000000001</c:v>
                </c:pt>
                <c:pt idx="5804">
                  <c:v>142.94999999999999</c:v>
                </c:pt>
                <c:pt idx="5805">
                  <c:v>142.94999999999999</c:v>
                </c:pt>
                <c:pt idx="5806">
                  <c:v>144</c:v>
                </c:pt>
                <c:pt idx="5807">
                  <c:v>144</c:v>
                </c:pt>
                <c:pt idx="5808">
                  <c:v>145</c:v>
                </c:pt>
                <c:pt idx="5809">
                  <c:v>150</c:v>
                </c:pt>
                <c:pt idx="5810">
                  <c:v>150</c:v>
                </c:pt>
                <c:pt idx="5811">
                  <c:v>150</c:v>
                </c:pt>
                <c:pt idx="5812">
                  <c:v>150</c:v>
                </c:pt>
                <c:pt idx="5813">
                  <c:v>150</c:v>
                </c:pt>
                <c:pt idx="5814">
                  <c:v>150</c:v>
                </c:pt>
                <c:pt idx="5815">
                  <c:v>160</c:v>
                </c:pt>
                <c:pt idx="5816">
                  <c:v>160</c:v>
                </c:pt>
                <c:pt idx="5817">
                  <c:v>163.74</c:v>
                </c:pt>
                <c:pt idx="5818">
                  <c:v>163.74</c:v>
                </c:pt>
                <c:pt idx="5819">
                  <c:v>175</c:v>
                </c:pt>
                <c:pt idx="5820">
                  <c:v>175</c:v>
                </c:pt>
                <c:pt idx="5821">
                  <c:v>176.32</c:v>
                </c:pt>
                <c:pt idx="5822">
                  <c:v>176.32</c:v>
                </c:pt>
                <c:pt idx="5823">
                  <c:v>176.86</c:v>
                </c:pt>
                <c:pt idx="5824">
                  <c:v>176.86</c:v>
                </c:pt>
                <c:pt idx="5825">
                  <c:v>180</c:v>
                </c:pt>
                <c:pt idx="5826">
                  <c:v>180</c:v>
                </c:pt>
                <c:pt idx="5827">
                  <c:v>180</c:v>
                </c:pt>
                <c:pt idx="5828">
                  <c:v>180</c:v>
                </c:pt>
                <c:pt idx="5829">
                  <c:v>180</c:v>
                </c:pt>
                <c:pt idx="5830">
                  <c:v>180</c:v>
                </c:pt>
                <c:pt idx="5831">
                  <c:v>185</c:v>
                </c:pt>
                <c:pt idx="5832">
                  <c:v>185</c:v>
                </c:pt>
                <c:pt idx="5833">
                  <c:v>185</c:v>
                </c:pt>
                <c:pt idx="5834">
                  <c:v>187.6</c:v>
                </c:pt>
                <c:pt idx="5835">
                  <c:v>187.6</c:v>
                </c:pt>
                <c:pt idx="5836">
                  <c:v>189.6</c:v>
                </c:pt>
                <c:pt idx="5837">
                  <c:v>189.6</c:v>
                </c:pt>
                <c:pt idx="5838">
                  <c:v>190</c:v>
                </c:pt>
                <c:pt idx="5839">
                  <c:v>190</c:v>
                </c:pt>
                <c:pt idx="5840">
                  <c:v>190</c:v>
                </c:pt>
                <c:pt idx="5841">
                  <c:v>190</c:v>
                </c:pt>
                <c:pt idx="5842">
                  <c:v>192</c:v>
                </c:pt>
                <c:pt idx="5843">
                  <c:v>192</c:v>
                </c:pt>
                <c:pt idx="5844">
                  <c:v>200</c:v>
                </c:pt>
                <c:pt idx="5845">
                  <c:v>200</c:v>
                </c:pt>
                <c:pt idx="5846">
                  <c:v>200</c:v>
                </c:pt>
                <c:pt idx="5847">
                  <c:v>200</c:v>
                </c:pt>
                <c:pt idx="5848">
                  <c:v>200</c:v>
                </c:pt>
                <c:pt idx="5849">
                  <c:v>200</c:v>
                </c:pt>
                <c:pt idx="5850">
                  <c:v>200</c:v>
                </c:pt>
                <c:pt idx="5851">
                  <c:v>202.18</c:v>
                </c:pt>
                <c:pt idx="5852">
                  <c:v>202.18</c:v>
                </c:pt>
                <c:pt idx="5853">
                  <c:v>208.01</c:v>
                </c:pt>
                <c:pt idx="5854">
                  <c:v>208.01</c:v>
                </c:pt>
                <c:pt idx="5855">
                  <c:v>210</c:v>
                </c:pt>
                <c:pt idx="5856">
                  <c:v>210</c:v>
                </c:pt>
                <c:pt idx="5857">
                  <c:v>210</c:v>
                </c:pt>
                <c:pt idx="5858">
                  <c:v>210</c:v>
                </c:pt>
                <c:pt idx="5859">
                  <c:v>210</c:v>
                </c:pt>
                <c:pt idx="5860">
                  <c:v>210</c:v>
                </c:pt>
                <c:pt idx="5861">
                  <c:v>210</c:v>
                </c:pt>
                <c:pt idx="5862">
                  <c:v>210</c:v>
                </c:pt>
                <c:pt idx="5863">
                  <c:v>210</c:v>
                </c:pt>
                <c:pt idx="5864">
                  <c:v>210</c:v>
                </c:pt>
                <c:pt idx="5865">
                  <c:v>210</c:v>
                </c:pt>
                <c:pt idx="5866">
                  <c:v>210</c:v>
                </c:pt>
                <c:pt idx="5867">
                  <c:v>210</c:v>
                </c:pt>
                <c:pt idx="5868">
                  <c:v>210</c:v>
                </c:pt>
                <c:pt idx="5869">
                  <c:v>210</c:v>
                </c:pt>
                <c:pt idx="5870">
                  <c:v>210</c:v>
                </c:pt>
                <c:pt idx="5871">
                  <c:v>210</c:v>
                </c:pt>
                <c:pt idx="5872">
                  <c:v>210</c:v>
                </c:pt>
                <c:pt idx="5873">
                  <c:v>210</c:v>
                </c:pt>
                <c:pt idx="5874">
                  <c:v>210</c:v>
                </c:pt>
                <c:pt idx="5875">
                  <c:v>210</c:v>
                </c:pt>
                <c:pt idx="5876">
                  <c:v>210</c:v>
                </c:pt>
                <c:pt idx="5877">
                  <c:v>210</c:v>
                </c:pt>
                <c:pt idx="5878">
                  <c:v>210</c:v>
                </c:pt>
                <c:pt idx="5879">
                  <c:v>210</c:v>
                </c:pt>
                <c:pt idx="5880">
                  <c:v>210</c:v>
                </c:pt>
                <c:pt idx="5881">
                  <c:v>210</c:v>
                </c:pt>
                <c:pt idx="5882">
                  <c:v>210</c:v>
                </c:pt>
                <c:pt idx="5883">
                  <c:v>210</c:v>
                </c:pt>
                <c:pt idx="5884">
                  <c:v>210</c:v>
                </c:pt>
                <c:pt idx="5885">
                  <c:v>210</c:v>
                </c:pt>
                <c:pt idx="5886">
                  <c:v>210</c:v>
                </c:pt>
                <c:pt idx="5887">
                  <c:v>210</c:v>
                </c:pt>
                <c:pt idx="5888">
                  <c:v>210</c:v>
                </c:pt>
                <c:pt idx="5889">
                  <c:v>210</c:v>
                </c:pt>
                <c:pt idx="5890">
                  <c:v>210</c:v>
                </c:pt>
                <c:pt idx="5891">
                  <c:v>210</c:v>
                </c:pt>
                <c:pt idx="5892">
                  <c:v>210</c:v>
                </c:pt>
                <c:pt idx="5893">
                  <c:v>210</c:v>
                </c:pt>
                <c:pt idx="5894">
                  <c:v>210</c:v>
                </c:pt>
                <c:pt idx="5895">
                  <c:v>210</c:v>
                </c:pt>
                <c:pt idx="5896">
                  <c:v>210</c:v>
                </c:pt>
                <c:pt idx="5897">
                  <c:v>210</c:v>
                </c:pt>
                <c:pt idx="5898">
                  <c:v>210</c:v>
                </c:pt>
                <c:pt idx="5899">
                  <c:v>210</c:v>
                </c:pt>
                <c:pt idx="5900">
                  <c:v>210</c:v>
                </c:pt>
                <c:pt idx="5901">
                  <c:v>210</c:v>
                </c:pt>
                <c:pt idx="5902">
                  <c:v>210</c:v>
                </c:pt>
                <c:pt idx="5903">
                  <c:v>210</c:v>
                </c:pt>
                <c:pt idx="5904">
                  <c:v>210</c:v>
                </c:pt>
                <c:pt idx="5905">
                  <c:v>210</c:v>
                </c:pt>
                <c:pt idx="5906">
                  <c:v>210</c:v>
                </c:pt>
                <c:pt idx="5907">
                  <c:v>210</c:v>
                </c:pt>
                <c:pt idx="5908">
                  <c:v>210</c:v>
                </c:pt>
                <c:pt idx="5909">
                  <c:v>210</c:v>
                </c:pt>
                <c:pt idx="5910">
                  <c:v>210</c:v>
                </c:pt>
                <c:pt idx="5911">
                  <c:v>210</c:v>
                </c:pt>
                <c:pt idx="5912">
                  <c:v>210</c:v>
                </c:pt>
                <c:pt idx="5913">
                  <c:v>210</c:v>
                </c:pt>
                <c:pt idx="5914">
                  <c:v>210</c:v>
                </c:pt>
                <c:pt idx="5915">
                  <c:v>210</c:v>
                </c:pt>
                <c:pt idx="5916">
                  <c:v>210</c:v>
                </c:pt>
                <c:pt idx="5917">
                  <c:v>210</c:v>
                </c:pt>
                <c:pt idx="5918">
                  <c:v>210</c:v>
                </c:pt>
                <c:pt idx="5919">
                  <c:v>210</c:v>
                </c:pt>
                <c:pt idx="5920">
                  <c:v>210</c:v>
                </c:pt>
                <c:pt idx="5921">
                  <c:v>210</c:v>
                </c:pt>
                <c:pt idx="5922">
                  <c:v>210</c:v>
                </c:pt>
                <c:pt idx="5923">
                  <c:v>210</c:v>
                </c:pt>
                <c:pt idx="5924">
                  <c:v>210</c:v>
                </c:pt>
                <c:pt idx="5925">
                  <c:v>210</c:v>
                </c:pt>
                <c:pt idx="5926">
                  <c:v>210</c:v>
                </c:pt>
                <c:pt idx="5927">
                  <c:v>210</c:v>
                </c:pt>
                <c:pt idx="5928">
                  <c:v>210</c:v>
                </c:pt>
                <c:pt idx="5929">
                  <c:v>210</c:v>
                </c:pt>
                <c:pt idx="5930">
                  <c:v>210</c:v>
                </c:pt>
                <c:pt idx="5931">
                  <c:v>210</c:v>
                </c:pt>
                <c:pt idx="5932">
                  <c:v>210</c:v>
                </c:pt>
                <c:pt idx="5933">
                  <c:v>210</c:v>
                </c:pt>
                <c:pt idx="5934">
                  <c:v>210</c:v>
                </c:pt>
                <c:pt idx="5935">
                  <c:v>210</c:v>
                </c:pt>
                <c:pt idx="5936">
                  <c:v>210</c:v>
                </c:pt>
                <c:pt idx="5937">
                  <c:v>210</c:v>
                </c:pt>
                <c:pt idx="5938">
                  <c:v>210</c:v>
                </c:pt>
                <c:pt idx="5939">
                  <c:v>210</c:v>
                </c:pt>
                <c:pt idx="5940">
                  <c:v>210</c:v>
                </c:pt>
                <c:pt idx="5941">
                  <c:v>210</c:v>
                </c:pt>
                <c:pt idx="5942">
                  <c:v>210</c:v>
                </c:pt>
                <c:pt idx="5943">
                  <c:v>210</c:v>
                </c:pt>
                <c:pt idx="5944">
                  <c:v>210</c:v>
                </c:pt>
                <c:pt idx="5945">
                  <c:v>210</c:v>
                </c:pt>
                <c:pt idx="5946">
                  <c:v>210</c:v>
                </c:pt>
                <c:pt idx="5947">
                  <c:v>210</c:v>
                </c:pt>
                <c:pt idx="5948">
                  <c:v>210</c:v>
                </c:pt>
                <c:pt idx="5949">
                  <c:v>210</c:v>
                </c:pt>
                <c:pt idx="5950">
                  <c:v>210</c:v>
                </c:pt>
                <c:pt idx="5951">
                  <c:v>210</c:v>
                </c:pt>
                <c:pt idx="5952">
                  <c:v>211</c:v>
                </c:pt>
                <c:pt idx="5953">
                  <c:v>211</c:v>
                </c:pt>
                <c:pt idx="5954">
                  <c:v>211.79</c:v>
                </c:pt>
                <c:pt idx="5955">
                  <c:v>211.79</c:v>
                </c:pt>
                <c:pt idx="5956">
                  <c:v>216</c:v>
                </c:pt>
                <c:pt idx="5957">
                  <c:v>216</c:v>
                </c:pt>
                <c:pt idx="5958">
                  <c:v>216</c:v>
                </c:pt>
                <c:pt idx="5959">
                  <c:v>216</c:v>
                </c:pt>
                <c:pt idx="5960">
                  <c:v>216</c:v>
                </c:pt>
                <c:pt idx="5961">
                  <c:v>216</c:v>
                </c:pt>
                <c:pt idx="5962">
                  <c:v>216</c:v>
                </c:pt>
                <c:pt idx="5963">
                  <c:v>216</c:v>
                </c:pt>
                <c:pt idx="5964">
                  <c:v>216</c:v>
                </c:pt>
                <c:pt idx="5965">
                  <c:v>216</c:v>
                </c:pt>
                <c:pt idx="5966">
                  <c:v>216</c:v>
                </c:pt>
                <c:pt idx="5967">
                  <c:v>216</c:v>
                </c:pt>
                <c:pt idx="5968">
                  <c:v>216</c:v>
                </c:pt>
                <c:pt idx="5969">
                  <c:v>216</c:v>
                </c:pt>
                <c:pt idx="5970">
                  <c:v>216</c:v>
                </c:pt>
                <c:pt idx="5971">
                  <c:v>216</c:v>
                </c:pt>
                <c:pt idx="5972">
                  <c:v>216</c:v>
                </c:pt>
                <c:pt idx="5973">
                  <c:v>216</c:v>
                </c:pt>
                <c:pt idx="5974">
                  <c:v>216</c:v>
                </c:pt>
                <c:pt idx="5975">
                  <c:v>216</c:v>
                </c:pt>
                <c:pt idx="5976">
                  <c:v>216</c:v>
                </c:pt>
                <c:pt idx="5977">
                  <c:v>217.18</c:v>
                </c:pt>
                <c:pt idx="5978">
                  <c:v>217.18</c:v>
                </c:pt>
                <c:pt idx="5979">
                  <c:v>220</c:v>
                </c:pt>
                <c:pt idx="5980">
                  <c:v>220</c:v>
                </c:pt>
                <c:pt idx="5981">
                  <c:v>220</c:v>
                </c:pt>
                <c:pt idx="5982">
                  <c:v>220</c:v>
                </c:pt>
                <c:pt idx="5983">
                  <c:v>220</c:v>
                </c:pt>
                <c:pt idx="5984">
                  <c:v>220</c:v>
                </c:pt>
                <c:pt idx="5985">
                  <c:v>220</c:v>
                </c:pt>
                <c:pt idx="5986">
                  <c:v>220</c:v>
                </c:pt>
                <c:pt idx="5987">
                  <c:v>220</c:v>
                </c:pt>
                <c:pt idx="5988">
                  <c:v>220</c:v>
                </c:pt>
                <c:pt idx="5989">
                  <c:v>220</c:v>
                </c:pt>
                <c:pt idx="5990">
                  <c:v>220</c:v>
                </c:pt>
                <c:pt idx="5991">
                  <c:v>220</c:v>
                </c:pt>
                <c:pt idx="5992">
                  <c:v>220</c:v>
                </c:pt>
                <c:pt idx="5993">
                  <c:v>220</c:v>
                </c:pt>
                <c:pt idx="5994">
                  <c:v>220</c:v>
                </c:pt>
                <c:pt idx="5995">
                  <c:v>220</c:v>
                </c:pt>
                <c:pt idx="5996">
                  <c:v>220</c:v>
                </c:pt>
                <c:pt idx="5997">
                  <c:v>220</c:v>
                </c:pt>
                <c:pt idx="5998">
                  <c:v>220</c:v>
                </c:pt>
                <c:pt idx="5999">
                  <c:v>220</c:v>
                </c:pt>
                <c:pt idx="6000">
                  <c:v>220</c:v>
                </c:pt>
                <c:pt idx="6001">
                  <c:v>220</c:v>
                </c:pt>
                <c:pt idx="6002">
                  <c:v>221</c:v>
                </c:pt>
                <c:pt idx="6003">
                  <c:v>221</c:v>
                </c:pt>
                <c:pt idx="6004">
                  <c:v>221</c:v>
                </c:pt>
                <c:pt idx="6005">
                  <c:v>222</c:v>
                </c:pt>
                <c:pt idx="6006">
                  <c:v>222</c:v>
                </c:pt>
                <c:pt idx="6007">
                  <c:v>225.72</c:v>
                </c:pt>
                <c:pt idx="6008">
                  <c:v>225.72</c:v>
                </c:pt>
                <c:pt idx="6009">
                  <c:v>228</c:v>
                </c:pt>
                <c:pt idx="6010">
                  <c:v>228</c:v>
                </c:pt>
                <c:pt idx="6011">
                  <c:v>230</c:v>
                </c:pt>
                <c:pt idx="6012">
                  <c:v>230</c:v>
                </c:pt>
                <c:pt idx="6013">
                  <c:v>230</c:v>
                </c:pt>
                <c:pt idx="6014">
                  <c:v>230</c:v>
                </c:pt>
                <c:pt idx="6015">
                  <c:v>230</c:v>
                </c:pt>
                <c:pt idx="6016">
                  <c:v>230</c:v>
                </c:pt>
                <c:pt idx="6017">
                  <c:v>231</c:v>
                </c:pt>
                <c:pt idx="6018">
                  <c:v>231</c:v>
                </c:pt>
                <c:pt idx="6019">
                  <c:v>234</c:v>
                </c:pt>
                <c:pt idx="6020">
                  <c:v>235.27</c:v>
                </c:pt>
                <c:pt idx="6021">
                  <c:v>235.27</c:v>
                </c:pt>
                <c:pt idx="6022">
                  <c:v>241.99</c:v>
                </c:pt>
                <c:pt idx="6023">
                  <c:v>242</c:v>
                </c:pt>
                <c:pt idx="6024">
                  <c:v>242</c:v>
                </c:pt>
                <c:pt idx="6025">
                  <c:v>242.5</c:v>
                </c:pt>
                <c:pt idx="6026">
                  <c:v>242.5</c:v>
                </c:pt>
                <c:pt idx="6027">
                  <c:v>246.97</c:v>
                </c:pt>
                <c:pt idx="6028">
                  <c:v>246.97</c:v>
                </c:pt>
                <c:pt idx="6029">
                  <c:v>250</c:v>
                </c:pt>
                <c:pt idx="6030">
                  <c:v>250</c:v>
                </c:pt>
                <c:pt idx="6031">
                  <c:v>250</c:v>
                </c:pt>
                <c:pt idx="6032">
                  <c:v>250</c:v>
                </c:pt>
                <c:pt idx="6033">
                  <c:v>250</c:v>
                </c:pt>
                <c:pt idx="6034">
                  <c:v>250</c:v>
                </c:pt>
                <c:pt idx="6035">
                  <c:v>250</c:v>
                </c:pt>
                <c:pt idx="6036">
                  <c:v>250</c:v>
                </c:pt>
                <c:pt idx="6037">
                  <c:v>250</c:v>
                </c:pt>
                <c:pt idx="6038">
                  <c:v>250</c:v>
                </c:pt>
                <c:pt idx="6039">
                  <c:v>250</c:v>
                </c:pt>
                <c:pt idx="6040">
                  <c:v>250</c:v>
                </c:pt>
                <c:pt idx="6041">
                  <c:v>250</c:v>
                </c:pt>
                <c:pt idx="6042">
                  <c:v>250</c:v>
                </c:pt>
                <c:pt idx="6043">
                  <c:v>250</c:v>
                </c:pt>
                <c:pt idx="6044">
                  <c:v>250</c:v>
                </c:pt>
                <c:pt idx="6045">
                  <c:v>250.99</c:v>
                </c:pt>
                <c:pt idx="6046">
                  <c:v>250.99</c:v>
                </c:pt>
                <c:pt idx="6047">
                  <c:v>255</c:v>
                </c:pt>
                <c:pt idx="6048">
                  <c:v>256.8</c:v>
                </c:pt>
                <c:pt idx="6049">
                  <c:v>256.8</c:v>
                </c:pt>
                <c:pt idx="6050">
                  <c:v>260</c:v>
                </c:pt>
                <c:pt idx="6051">
                  <c:v>260</c:v>
                </c:pt>
                <c:pt idx="6052">
                  <c:v>260</c:v>
                </c:pt>
                <c:pt idx="6053">
                  <c:v>261</c:v>
                </c:pt>
                <c:pt idx="6054">
                  <c:v>265</c:v>
                </c:pt>
                <c:pt idx="6055">
                  <c:v>265</c:v>
                </c:pt>
                <c:pt idx="6056">
                  <c:v>270.89999999999998</c:v>
                </c:pt>
                <c:pt idx="6057">
                  <c:v>270.89999999999998</c:v>
                </c:pt>
                <c:pt idx="6058">
                  <c:v>282</c:v>
                </c:pt>
                <c:pt idx="6059">
                  <c:v>282</c:v>
                </c:pt>
                <c:pt idx="6060">
                  <c:v>282</c:v>
                </c:pt>
                <c:pt idx="6061">
                  <c:v>282.44</c:v>
                </c:pt>
                <c:pt idx="6062">
                  <c:v>282.44</c:v>
                </c:pt>
                <c:pt idx="6063">
                  <c:v>283.5</c:v>
                </c:pt>
                <c:pt idx="6064">
                  <c:v>283.5</c:v>
                </c:pt>
                <c:pt idx="6065">
                  <c:v>286.5</c:v>
                </c:pt>
                <c:pt idx="6066">
                  <c:v>286.5</c:v>
                </c:pt>
                <c:pt idx="6067">
                  <c:v>290</c:v>
                </c:pt>
                <c:pt idx="6068">
                  <c:v>290</c:v>
                </c:pt>
                <c:pt idx="6069">
                  <c:v>297</c:v>
                </c:pt>
                <c:pt idx="6070">
                  <c:v>297</c:v>
                </c:pt>
                <c:pt idx="6071">
                  <c:v>297.60000000000002</c:v>
                </c:pt>
                <c:pt idx="6072">
                  <c:v>297.60000000000002</c:v>
                </c:pt>
                <c:pt idx="6073">
                  <c:v>297.60000000000002</c:v>
                </c:pt>
                <c:pt idx="6074">
                  <c:v>297.60000000000002</c:v>
                </c:pt>
                <c:pt idx="6075">
                  <c:v>297.60000000000002</c:v>
                </c:pt>
                <c:pt idx="6076">
                  <c:v>297.60000000000002</c:v>
                </c:pt>
                <c:pt idx="6077">
                  <c:v>297.60000000000002</c:v>
                </c:pt>
                <c:pt idx="6078">
                  <c:v>297.60000000000002</c:v>
                </c:pt>
                <c:pt idx="6079">
                  <c:v>297.76</c:v>
                </c:pt>
                <c:pt idx="6080">
                  <c:v>297.76</c:v>
                </c:pt>
                <c:pt idx="6081">
                  <c:v>298.3</c:v>
                </c:pt>
                <c:pt idx="6082">
                  <c:v>298.3</c:v>
                </c:pt>
                <c:pt idx="6083">
                  <c:v>300</c:v>
                </c:pt>
                <c:pt idx="6084">
                  <c:v>300</c:v>
                </c:pt>
                <c:pt idx="6085">
                  <c:v>300</c:v>
                </c:pt>
                <c:pt idx="6086">
                  <c:v>300</c:v>
                </c:pt>
                <c:pt idx="6087">
                  <c:v>300</c:v>
                </c:pt>
                <c:pt idx="6088">
                  <c:v>300</c:v>
                </c:pt>
                <c:pt idx="6089">
                  <c:v>300</c:v>
                </c:pt>
                <c:pt idx="6090">
                  <c:v>300</c:v>
                </c:pt>
                <c:pt idx="6091">
                  <c:v>306</c:v>
                </c:pt>
                <c:pt idx="6092">
                  <c:v>307.44</c:v>
                </c:pt>
                <c:pt idx="6093">
                  <c:v>307.44</c:v>
                </c:pt>
                <c:pt idx="6094">
                  <c:v>307.60000000000002</c:v>
                </c:pt>
                <c:pt idx="6095">
                  <c:v>307.60000000000002</c:v>
                </c:pt>
                <c:pt idx="6096">
                  <c:v>312</c:v>
                </c:pt>
                <c:pt idx="6097">
                  <c:v>312</c:v>
                </c:pt>
                <c:pt idx="6098">
                  <c:v>312</c:v>
                </c:pt>
                <c:pt idx="6099">
                  <c:v>312</c:v>
                </c:pt>
                <c:pt idx="6100">
                  <c:v>312</c:v>
                </c:pt>
                <c:pt idx="6101">
                  <c:v>312</c:v>
                </c:pt>
                <c:pt idx="6102">
                  <c:v>312</c:v>
                </c:pt>
                <c:pt idx="6103">
                  <c:v>312</c:v>
                </c:pt>
                <c:pt idx="6104">
                  <c:v>312</c:v>
                </c:pt>
                <c:pt idx="6105">
                  <c:v>312</c:v>
                </c:pt>
                <c:pt idx="6106">
                  <c:v>312.54000000000002</c:v>
                </c:pt>
                <c:pt idx="6107">
                  <c:v>312.54000000000002</c:v>
                </c:pt>
                <c:pt idx="6108">
                  <c:v>316</c:v>
                </c:pt>
                <c:pt idx="6109">
                  <c:v>316</c:v>
                </c:pt>
                <c:pt idx="6110">
                  <c:v>320.67</c:v>
                </c:pt>
                <c:pt idx="6111">
                  <c:v>320.67</c:v>
                </c:pt>
                <c:pt idx="6112">
                  <c:v>321.66000000000003</c:v>
                </c:pt>
                <c:pt idx="6113">
                  <c:v>321.66000000000003</c:v>
                </c:pt>
                <c:pt idx="6114">
                  <c:v>322</c:v>
                </c:pt>
                <c:pt idx="6115">
                  <c:v>322</c:v>
                </c:pt>
                <c:pt idx="6116">
                  <c:v>322</c:v>
                </c:pt>
                <c:pt idx="6117">
                  <c:v>322</c:v>
                </c:pt>
                <c:pt idx="6118">
                  <c:v>330</c:v>
                </c:pt>
                <c:pt idx="6119">
                  <c:v>330</c:v>
                </c:pt>
                <c:pt idx="6120">
                  <c:v>333.48</c:v>
                </c:pt>
                <c:pt idx="6121">
                  <c:v>333.48</c:v>
                </c:pt>
                <c:pt idx="6122">
                  <c:v>333.66</c:v>
                </c:pt>
                <c:pt idx="6123">
                  <c:v>333.66</c:v>
                </c:pt>
                <c:pt idx="6124">
                  <c:v>334.96</c:v>
                </c:pt>
                <c:pt idx="6125">
                  <c:v>334.96</c:v>
                </c:pt>
                <c:pt idx="6126">
                  <c:v>335.05</c:v>
                </c:pt>
                <c:pt idx="6127">
                  <c:v>335.05</c:v>
                </c:pt>
                <c:pt idx="6128">
                  <c:v>337.5</c:v>
                </c:pt>
                <c:pt idx="6129">
                  <c:v>339.6</c:v>
                </c:pt>
                <c:pt idx="6130">
                  <c:v>342</c:v>
                </c:pt>
                <c:pt idx="6131">
                  <c:v>342</c:v>
                </c:pt>
                <c:pt idx="6132">
                  <c:v>342</c:v>
                </c:pt>
                <c:pt idx="6133">
                  <c:v>342</c:v>
                </c:pt>
                <c:pt idx="6134">
                  <c:v>342</c:v>
                </c:pt>
                <c:pt idx="6135">
                  <c:v>344.9</c:v>
                </c:pt>
                <c:pt idx="6136">
                  <c:v>344.9</c:v>
                </c:pt>
                <c:pt idx="6137">
                  <c:v>345.83</c:v>
                </c:pt>
                <c:pt idx="6138">
                  <c:v>345.83</c:v>
                </c:pt>
                <c:pt idx="6139">
                  <c:v>348.6</c:v>
                </c:pt>
                <c:pt idx="6140">
                  <c:v>350</c:v>
                </c:pt>
                <c:pt idx="6141">
                  <c:v>350</c:v>
                </c:pt>
                <c:pt idx="6142">
                  <c:v>350.21</c:v>
                </c:pt>
                <c:pt idx="6143">
                  <c:v>350.21</c:v>
                </c:pt>
                <c:pt idx="6144">
                  <c:v>351.6</c:v>
                </c:pt>
                <c:pt idx="6145">
                  <c:v>353</c:v>
                </c:pt>
                <c:pt idx="6146">
                  <c:v>353</c:v>
                </c:pt>
                <c:pt idx="6147">
                  <c:v>356.72</c:v>
                </c:pt>
                <c:pt idx="6148">
                  <c:v>356.72</c:v>
                </c:pt>
                <c:pt idx="6149">
                  <c:v>358</c:v>
                </c:pt>
                <c:pt idx="6150">
                  <c:v>358</c:v>
                </c:pt>
                <c:pt idx="6151">
                  <c:v>358</c:v>
                </c:pt>
                <c:pt idx="6152">
                  <c:v>358.6</c:v>
                </c:pt>
                <c:pt idx="6153">
                  <c:v>358.6</c:v>
                </c:pt>
                <c:pt idx="6154">
                  <c:v>360</c:v>
                </c:pt>
                <c:pt idx="6155">
                  <c:v>360</c:v>
                </c:pt>
                <c:pt idx="6156">
                  <c:v>360</c:v>
                </c:pt>
                <c:pt idx="6157">
                  <c:v>360</c:v>
                </c:pt>
                <c:pt idx="6158">
                  <c:v>360</c:v>
                </c:pt>
                <c:pt idx="6159">
                  <c:v>360</c:v>
                </c:pt>
                <c:pt idx="6160">
                  <c:v>360</c:v>
                </c:pt>
                <c:pt idx="6161">
                  <c:v>360</c:v>
                </c:pt>
                <c:pt idx="6162">
                  <c:v>360</c:v>
                </c:pt>
                <c:pt idx="6163">
                  <c:v>360</c:v>
                </c:pt>
                <c:pt idx="6164">
                  <c:v>360</c:v>
                </c:pt>
                <c:pt idx="6165">
                  <c:v>360</c:v>
                </c:pt>
                <c:pt idx="6166">
                  <c:v>360</c:v>
                </c:pt>
                <c:pt idx="6167">
                  <c:v>360</c:v>
                </c:pt>
                <c:pt idx="6168">
                  <c:v>361</c:v>
                </c:pt>
                <c:pt idx="6169">
                  <c:v>361</c:v>
                </c:pt>
                <c:pt idx="6170">
                  <c:v>365.38</c:v>
                </c:pt>
                <c:pt idx="6171">
                  <c:v>365.38</c:v>
                </c:pt>
                <c:pt idx="6172">
                  <c:v>370</c:v>
                </c:pt>
                <c:pt idx="6173">
                  <c:v>370</c:v>
                </c:pt>
                <c:pt idx="6174">
                  <c:v>371.47</c:v>
                </c:pt>
                <c:pt idx="6175">
                  <c:v>371.47</c:v>
                </c:pt>
                <c:pt idx="6176">
                  <c:v>384</c:v>
                </c:pt>
                <c:pt idx="6177">
                  <c:v>384</c:v>
                </c:pt>
                <c:pt idx="6178">
                  <c:v>386.66</c:v>
                </c:pt>
                <c:pt idx="6179">
                  <c:v>386.66</c:v>
                </c:pt>
                <c:pt idx="6180">
                  <c:v>390</c:v>
                </c:pt>
                <c:pt idx="6181">
                  <c:v>390</c:v>
                </c:pt>
                <c:pt idx="6182">
                  <c:v>392</c:v>
                </c:pt>
                <c:pt idx="6183">
                  <c:v>392</c:v>
                </c:pt>
                <c:pt idx="6184">
                  <c:v>392</c:v>
                </c:pt>
                <c:pt idx="6185">
                  <c:v>393.27</c:v>
                </c:pt>
                <c:pt idx="6186">
                  <c:v>393.27</c:v>
                </c:pt>
                <c:pt idx="6187">
                  <c:v>393.97</c:v>
                </c:pt>
                <c:pt idx="6188">
                  <c:v>393.97</c:v>
                </c:pt>
                <c:pt idx="6189">
                  <c:v>395.76</c:v>
                </c:pt>
                <c:pt idx="6190">
                  <c:v>397.55</c:v>
                </c:pt>
                <c:pt idx="6191">
                  <c:v>397.55</c:v>
                </c:pt>
                <c:pt idx="6192">
                  <c:v>399.44</c:v>
                </c:pt>
                <c:pt idx="6193">
                  <c:v>399.44</c:v>
                </c:pt>
                <c:pt idx="6194">
                  <c:v>399.6</c:v>
                </c:pt>
                <c:pt idx="6195">
                  <c:v>399.6</c:v>
                </c:pt>
                <c:pt idx="6196">
                  <c:v>399.6</c:v>
                </c:pt>
                <c:pt idx="6197">
                  <c:v>399.6</c:v>
                </c:pt>
                <c:pt idx="6198">
                  <c:v>399.6</c:v>
                </c:pt>
                <c:pt idx="6199">
                  <c:v>399.9</c:v>
                </c:pt>
                <c:pt idx="6200">
                  <c:v>399.9</c:v>
                </c:pt>
                <c:pt idx="6201">
                  <c:v>400</c:v>
                </c:pt>
                <c:pt idx="6202">
                  <c:v>400</c:v>
                </c:pt>
                <c:pt idx="6203">
                  <c:v>400</c:v>
                </c:pt>
                <c:pt idx="6204">
                  <c:v>400</c:v>
                </c:pt>
                <c:pt idx="6205">
                  <c:v>400</c:v>
                </c:pt>
                <c:pt idx="6206">
                  <c:v>400</c:v>
                </c:pt>
                <c:pt idx="6207">
                  <c:v>400</c:v>
                </c:pt>
                <c:pt idx="6208">
                  <c:v>400</c:v>
                </c:pt>
                <c:pt idx="6209">
                  <c:v>400</c:v>
                </c:pt>
                <c:pt idx="6210">
                  <c:v>401</c:v>
                </c:pt>
                <c:pt idx="6211">
                  <c:v>401</c:v>
                </c:pt>
                <c:pt idx="6212">
                  <c:v>16641.8</c:v>
                </c:pt>
                <c:pt idx="6213">
                  <c:v>401</c:v>
                </c:pt>
                <c:pt idx="6214">
                  <c:v>402.94</c:v>
                </c:pt>
                <c:pt idx="6215">
                  <c:v>402.94</c:v>
                </c:pt>
                <c:pt idx="6216">
                  <c:v>405.79</c:v>
                </c:pt>
                <c:pt idx="6217">
                  <c:v>405.79</c:v>
                </c:pt>
                <c:pt idx="6218">
                  <c:v>408</c:v>
                </c:pt>
                <c:pt idx="6219">
                  <c:v>408</c:v>
                </c:pt>
                <c:pt idx="6220">
                  <c:v>411</c:v>
                </c:pt>
                <c:pt idx="6221">
                  <c:v>411</c:v>
                </c:pt>
                <c:pt idx="6222">
                  <c:v>412.2</c:v>
                </c:pt>
                <c:pt idx="6223">
                  <c:v>412.2</c:v>
                </c:pt>
                <c:pt idx="6224">
                  <c:v>414</c:v>
                </c:pt>
                <c:pt idx="6225">
                  <c:v>417.6</c:v>
                </c:pt>
                <c:pt idx="6226">
                  <c:v>417.6</c:v>
                </c:pt>
                <c:pt idx="6227">
                  <c:v>419.7</c:v>
                </c:pt>
                <c:pt idx="6228">
                  <c:v>419.7</c:v>
                </c:pt>
                <c:pt idx="6229">
                  <c:v>420</c:v>
                </c:pt>
                <c:pt idx="6230">
                  <c:v>420</c:v>
                </c:pt>
                <c:pt idx="6231">
                  <c:v>420</c:v>
                </c:pt>
                <c:pt idx="6232">
                  <c:v>420</c:v>
                </c:pt>
                <c:pt idx="6233">
                  <c:v>420</c:v>
                </c:pt>
                <c:pt idx="6234">
                  <c:v>420</c:v>
                </c:pt>
                <c:pt idx="6235">
                  <c:v>420.63</c:v>
                </c:pt>
                <c:pt idx="6236">
                  <c:v>420.63</c:v>
                </c:pt>
                <c:pt idx="6237">
                  <c:v>420.69</c:v>
                </c:pt>
                <c:pt idx="6238">
                  <c:v>420.69</c:v>
                </c:pt>
                <c:pt idx="6239">
                  <c:v>421</c:v>
                </c:pt>
                <c:pt idx="6240">
                  <c:v>421</c:v>
                </c:pt>
                <c:pt idx="6241">
                  <c:v>425.1</c:v>
                </c:pt>
                <c:pt idx="6242">
                  <c:v>425.1</c:v>
                </c:pt>
                <c:pt idx="6243">
                  <c:v>425.3</c:v>
                </c:pt>
                <c:pt idx="6244">
                  <c:v>425.9</c:v>
                </c:pt>
                <c:pt idx="6245">
                  <c:v>425.9</c:v>
                </c:pt>
                <c:pt idx="6246">
                  <c:v>426</c:v>
                </c:pt>
                <c:pt idx="6247">
                  <c:v>426</c:v>
                </c:pt>
                <c:pt idx="6248">
                  <c:v>429.6</c:v>
                </c:pt>
                <c:pt idx="6249">
                  <c:v>429.6</c:v>
                </c:pt>
                <c:pt idx="6250">
                  <c:v>430</c:v>
                </c:pt>
                <c:pt idx="6251">
                  <c:v>13406.85</c:v>
                </c:pt>
                <c:pt idx="6252">
                  <c:v>430</c:v>
                </c:pt>
                <c:pt idx="6253">
                  <c:v>430</c:v>
                </c:pt>
                <c:pt idx="6254">
                  <c:v>430</c:v>
                </c:pt>
                <c:pt idx="6255">
                  <c:v>430</c:v>
                </c:pt>
                <c:pt idx="6256">
                  <c:v>430</c:v>
                </c:pt>
                <c:pt idx="6257">
                  <c:v>40180</c:v>
                </c:pt>
                <c:pt idx="6258">
                  <c:v>31650.25</c:v>
                </c:pt>
                <c:pt idx="6259">
                  <c:v>29108.68</c:v>
                </c:pt>
                <c:pt idx="6260">
                  <c:v>430</c:v>
                </c:pt>
                <c:pt idx="6261">
                  <c:v>430</c:v>
                </c:pt>
                <c:pt idx="6262">
                  <c:v>436.34</c:v>
                </c:pt>
                <c:pt idx="6263">
                  <c:v>436.34</c:v>
                </c:pt>
                <c:pt idx="6264">
                  <c:v>444</c:v>
                </c:pt>
                <c:pt idx="6265">
                  <c:v>444</c:v>
                </c:pt>
                <c:pt idx="6266">
                  <c:v>444</c:v>
                </c:pt>
                <c:pt idx="6267">
                  <c:v>444</c:v>
                </c:pt>
                <c:pt idx="6268">
                  <c:v>444</c:v>
                </c:pt>
                <c:pt idx="6269">
                  <c:v>444</c:v>
                </c:pt>
                <c:pt idx="6270">
                  <c:v>444</c:v>
                </c:pt>
                <c:pt idx="6271">
                  <c:v>444</c:v>
                </c:pt>
                <c:pt idx="6272">
                  <c:v>444</c:v>
                </c:pt>
                <c:pt idx="6273">
                  <c:v>444</c:v>
                </c:pt>
                <c:pt idx="6274">
                  <c:v>444</c:v>
                </c:pt>
                <c:pt idx="6275">
                  <c:v>444</c:v>
                </c:pt>
                <c:pt idx="6276">
                  <c:v>444</c:v>
                </c:pt>
                <c:pt idx="6277">
                  <c:v>447.6</c:v>
                </c:pt>
                <c:pt idx="6278">
                  <c:v>450</c:v>
                </c:pt>
                <c:pt idx="6279">
                  <c:v>450</c:v>
                </c:pt>
                <c:pt idx="6280">
                  <c:v>450</c:v>
                </c:pt>
                <c:pt idx="6281">
                  <c:v>450</c:v>
                </c:pt>
                <c:pt idx="6282">
                  <c:v>450</c:v>
                </c:pt>
                <c:pt idx="6283">
                  <c:v>450</c:v>
                </c:pt>
                <c:pt idx="6284">
                  <c:v>450</c:v>
                </c:pt>
                <c:pt idx="6285">
                  <c:v>450</c:v>
                </c:pt>
                <c:pt idx="6286">
                  <c:v>454</c:v>
                </c:pt>
                <c:pt idx="6287">
                  <c:v>454</c:v>
                </c:pt>
                <c:pt idx="6288">
                  <c:v>454</c:v>
                </c:pt>
                <c:pt idx="6289">
                  <c:v>454.99</c:v>
                </c:pt>
                <c:pt idx="6290">
                  <c:v>456</c:v>
                </c:pt>
                <c:pt idx="6291">
                  <c:v>456</c:v>
                </c:pt>
                <c:pt idx="6292">
                  <c:v>456</c:v>
                </c:pt>
                <c:pt idx="6293">
                  <c:v>456</c:v>
                </c:pt>
                <c:pt idx="6294">
                  <c:v>456</c:v>
                </c:pt>
                <c:pt idx="6295">
                  <c:v>456</c:v>
                </c:pt>
                <c:pt idx="6296">
                  <c:v>456</c:v>
                </c:pt>
                <c:pt idx="6297">
                  <c:v>460.83</c:v>
                </c:pt>
                <c:pt idx="6298">
                  <c:v>14266.11</c:v>
                </c:pt>
                <c:pt idx="6299">
                  <c:v>460.83</c:v>
                </c:pt>
                <c:pt idx="6300">
                  <c:v>461</c:v>
                </c:pt>
                <c:pt idx="6301">
                  <c:v>461</c:v>
                </c:pt>
                <c:pt idx="6302">
                  <c:v>462</c:v>
                </c:pt>
                <c:pt idx="6303">
                  <c:v>462</c:v>
                </c:pt>
                <c:pt idx="6304">
                  <c:v>465</c:v>
                </c:pt>
                <c:pt idx="6305">
                  <c:v>465</c:v>
                </c:pt>
                <c:pt idx="6306">
                  <c:v>466</c:v>
                </c:pt>
                <c:pt idx="6307">
                  <c:v>466</c:v>
                </c:pt>
                <c:pt idx="6308">
                  <c:v>466.88</c:v>
                </c:pt>
                <c:pt idx="6309">
                  <c:v>466.88</c:v>
                </c:pt>
                <c:pt idx="6310">
                  <c:v>469.5</c:v>
                </c:pt>
                <c:pt idx="6311">
                  <c:v>470</c:v>
                </c:pt>
                <c:pt idx="6312">
                  <c:v>470</c:v>
                </c:pt>
                <c:pt idx="6313">
                  <c:v>471</c:v>
                </c:pt>
                <c:pt idx="6314">
                  <c:v>471.79</c:v>
                </c:pt>
                <c:pt idx="6315">
                  <c:v>471.79</c:v>
                </c:pt>
                <c:pt idx="6316">
                  <c:v>472.43</c:v>
                </c:pt>
                <c:pt idx="6317">
                  <c:v>472.43</c:v>
                </c:pt>
                <c:pt idx="6318">
                  <c:v>474.12</c:v>
                </c:pt>
                <c:pt idx="6319">
                  <c:v>474.12</c:v>
                </c:pt>
                <c:pt idx="6320">
                  <c:v>478</c:v>
                </c:pt>
                <c:pt idx="6321">
                  <c:v>478</c:v>
                </c:pt>
                <c:pt idx="6322">
                  <c:v>480</c:v>
                </c:pt>
                <c:pt idx="6323">
                  <c:v>480</c:v>
                </c:pt>
                <c:pt idx="6324">
                  <c:v>480</c:v>
                </c:pt>
                <c:pt idx="6325">
                  <c:v>484.19</c:v>
                </c:pt>
                <c:pt idx="6326">
                  <c:v>484.19</c:v>
                </c:pt>
                <c:pt idx="6327">
                  <c:v>487.03</c:v>
                </c:pt>
                <c:pt idx="6328">
                  <c:v>487.03</c:v>
                </c:pt>
                <c:pt idx="6329">
                  <c:v>488.29</c:v>
                </c:pt>
                <c:pt idx="6330">
                  <c:v>488.29</c:v>
                </c:pt>
                <c:pt idx="6331">
                  <c:v>490</c:v>
                </c:pt>
                <c:pt idx="6332">
                  <c:v>490</c:v>
                </c:pt>
                <c:pt idx="6333">
                  <c:v>492</c:v>
                </c:pt>
                <c:pt idx="6334">
                  <c:v>492</c:v>
                </c:pt>
                <c:pt idx="6335">
                  <c:v>492</c:v>
                </c:pt>
                <c:pt idx="6336">
                  <c:v>492</c:v>
                </c:pt>
                <c:pt idx="6337">
                  <c:v>492.63</c:v>
                </c:pt>
                <c:pt idx="6338">
                  <c:v>492.63</c:v>
                </c:pt>
                <c:pt idx="6339">
                  <c:v>492.64</c:v>
                </c:pt>
                <c:pt idx="6340">
                  <c:v>492.64</c:v>
                </c:pt>
                <c:pt idx="6341">
                  <c:v>495</c:v>
                </c:pt>
                <c:pt idx="6342">
                  <c:v>495</c:v>
                </c:pt>
                <c:pt idx="6343">
                  <c:v>495</c:v>
                </c:pt>
                <c:pt idx="6344">
                  <c:v>497.17</c:v>
                </c:pt>
                <c:pt idx="6345">
                  <c:v>497.17</c:v>
                </c:pt>
                <c:pt idx="6346">
                  <c:v>500</c:v>
                </c:pt>
                <c:pt idx="6347">
                  <c:v>500</c:v>
                </c:pt>
                <c:pt idx="6348">
                  <c:v>500</c:v>
                </c:pt>
                <c:pt idx="6349">
                  <c:v>500</c:v>
                </c:pt>
                <c:pt idx="6350">
                  <c:v>500</c:v>
                </c:pt>
                <c:pt idx="6351">
                  <c:v>500</c:v>
                </c:pt>
                <c:pt idx="6352">
                  <c:v>500</c:v>
                </c:pt>
                <c:pt idx="6353">
                  <c:v>500</c:v>
                </c:pt>
                <c:pt idx="6354">
                  <c:v>500</c:v>
                </c:pt>
                <c:pt idx="6355">
                  <c:v>500</c:v>
                </c:pt>
                <c:pt idx="6356">
                  <c:v>500</c:v>
                </c:pt>
                <c:pt idx="6357">
                  <c:v>500</c:v>
                </c:pt>
                <c:pt idx="6358">
                  <c:v>500</c:v>
                </c:pt>
                <c:pt idx="6359">
                  <c:v>500</c:v>
                </c:pt>
                <c:pt idx="6360">
                  <c:v>500</c:v>
                </c:pt>
                <c:pt idx="6361">
                  <c:v>500</c:v>
                </c:pt>
                <c:pt idx="6362">
                  <c:v>500</c:v>
                </c:pt>
                <c:pt idx="6363">
                  <c:v>500</c:v>
                </c:pt>
                <c:pt idx="6364">
                  <c:v>500</c:v>
                </c:pt>
                <c:pt idx="6365">
                  <c:v>500</c:v>
                </c:pt>
                <c:pt idx="6366">
                  <c:v>500</c:v>
                </c:pt>
                <c:pt idx="6367">
                  <c:v>500</c:v>
                </c:pt>
                <c:pt idx="6368">
                  <c:v>500</c:v>
                </c:pt>
                <c:pt idx="6369">
                  <c:v>500</c:v>
                </c:pt>
                <c:pt idx="6370">
                  <c:v>500</c:v>
                </c:pt>
                <c:pt idx="6371">
                  <c:v>500</c:v>
                </c:pt>
                <c:pt idx="6372">
                  <c:v>500</c:v>
                </c:pt>
                <c:pt idx="6373">
                  <c:v>500</c:v>
                </c:pt>
                <c:pt idx="6374">
                  <c:v>500</c:v>
                </c:pt>
                <c:pt idx="6375">
                  <c:v>500</c:v>
                </c:pt>
                <c:pt idx="6376">
                  <c:v>500</c:v>
                </c:pt>
                <c:pt idx="6377">
                  <c:v>500</c:v>
                </c:pt>
                <c:pt idx="6378">
                  <c:v>500</c:v>
                </c:pt>
                <c:pt idx="6379">
                  <c:v>500</c:v>
                </c:pt>
                <c:pt idx="6380">
                  <c:v>500</c:v>
                </c:pt>
                <c:pt idx="6381">
                  <c:v>500</c:v>
                </c:pt>
                <c:pt idx="6382">
                  <c:v>500</c:v>
                </c:pt>
                <c:pt idx="6383">
                  <c:v>500</c:v>
                </c:pt>
                <c:pt idx="6384">
                  <c:v>500</c:v>
                </c:pt>
                <c:pt idx="6385">
                  <c:v>500</c:v>
                </c:pt>
                <c:pt idx="6386">
                  <c:v>500</c:v>
                </c:pt>
                <c:pt idx="6387">
                  <c:v>500</c:v>
                </c:pt>
                <c:pt idx="6388">
                  <c:v>500</c:v>
                </c:pt>
                <c:pt idx="6389">
                  <c:v>500</c:v>
                </c:pt>
                <c:pt idx="6390">
                  <c:v>500</c:v>
                </c:pt>
                <c:pt idx="6391">
                  <c:v>500</c:v>
                </c:pt>
                <c:pt idx="6392">
                  <c:v>500</c:v>
                </c:pt>
                <c:pt idx="6393">
                  <c:v>500</c:v>
                </c:pt>
                <c:pt idx="6394">
                  <c:v>500</c:v>
                </c:pt>
                <c:pt idx="6395">
                  <c:v>500</c:v>
                </c:pt>
                <c:pt idx="6396">
                  <c:v>500</c:v>
                </c:pt>
                <c:pt idx="6397">
                  <c:v>500</c:v>
                </c:pt>
                <c:pt idx="6398">
                  <c:v>500</c:v>
                </c:pt>
                <c:pt idx="6399">
                  <c:v>500</c:v>
                </c:pt>
                <c:pt idx="6400">
                  <c:v>500</c:v>
                </c:pt>
                <c:pt idx="6401">
                  <c:v>500</c:v>
                </c:pt>
                <c:pt idx="6402">
                  <c:v>500</c:v>
                </c:pt>
                <c:pt idx="6403">
                  <c:v>500</c:v>
                </c:pt>
                <c:pt idx="6404">
                  <c:v>500</c:v>
                </c:pt>
                <c:pt idx="6405">
                  <c:v>500</c:v>
                </c:pt>
                <c:pt idx="6406">
                  <c:v>500</c:v>
                </c:pt>
                <c:pt idx="6407">
                  <c:v>500</c:v>
                </c:pt>
                <c:pt idx="6408">
                  <c:v>500</c:v>
                </c:pt>
                <c:pt idx="6409">
                  <c:v>500</c:v>
                </c:pt>
                <c:pt idx="6410">
                  <c:v>500</c:v>
                </c:pt>
                <c:pt idx="6411">
                  <c:v>500</c:v>
                </c:pt>
                <c:pt idx="6412">
                  <c:v>500</c:v>
                </c:pt>
                <c:pt idx="6413">
                  <c:v>500</c:v>
                </c:pt>
                <c:pt idx="6414">
                  <c:v>500</c:v>
                </c:pt>
                <c:pt idx="6415">
                  <c:v>500</c:v>
                </c:pt>
                <c:pt idx="6416">
                  <c:v>500</c:v>
                </c:pt>
                <c:pt idx="6417">
                  <c:v>500</c:v>
                </c:pt>
                <c:pt idx="6418">
                  <c:v>500</c:v>
                </c:pt>
                <c:pt idx="6419">
                  <c:v>500</c:v>
                </c:pt>
                <c:pt idx="6420">
                  <c:v>500</c:v>
                </c:pt>
                <c:pt idx="6421">
                  <c:v>500</c:v>
                </c:pt>
                <c:pt idx="6422">
                  <c:v>500</c:v>
                </c:pt>
                <c:pt idx="6423">
                  <c:v>500</c:v>
                </c:pt>
                <c:pt idx="6424">
                  <c:v>501</c:v>
                </c:pt>
                <c:pt idx="6425">
                  <c:v>501</c:v>
                </c:pt>
                <c:pt idx="6426">
                  <c:v>501</c:v>
                </c:pt>
                <c:pt idx="6427">
                  <c:v>501</c:v>
                </c:pt>
                <c:pt idx="6428">
                  <c:v>501</c:v>
                </c:pt>
                <c:pt idx="6429">
                  <c:v>501</c:v>
                </c:pt>
                <c:pt idx="6430">
                  <c:v>501</c:v>
                </c:pt>
                <c:pt idx="6431">
                  <c:v>501</c:v>
                </c:pt>
                <c:pt idx="6432">
                  <c:v>501</c:v>
                </c:pt>
                <c:pt idx="6433">
                  <c:v>501.79</c:v>
                </c:pt>
                <c:pt idx="6434">
                  <c:v>501.79</c:v>
                </c:pt>
                <c:pt idx="6435">
                  <c:v>503.74</c:v>
                </c:pt>
                <c:pt idx="6436">
                  <c:v>503.74</c:v>
                </c:pt>
                <c:pt idx="6437">
                  <c:v>505.66</c:v>
                </c:pt>
                <c:pt idx="6438">
                  <c:v>505.66</c:v>
                </c:pt>
                <c:pt idx="6439">
                  <c:v>509.08</c:v>
                </c:pt>
                <c:pt idx="6440">
                  <c:v>509.08</c:v>
                </c:pt>
                <c:pt idx="6441">
                  <c:v>510</c:v>
                </c:pt>
                <c:pt idx="6442">
                  <c:v>510</c:v>
                </c:pt>
                <c:pt idx="6443">
                  <c:v>510</c:v>
                </c:pt>
                <c:pt idx="6444">
                  <c:v>510</c:v>
                </c:pt>
                <c:pt idx="6445">
                  <c:v>510</c:v>
                </c:pt>
                <c:pt idx="6446">
                  <c:v>510</c:v>
                </c:pt>
                <c:pt idx="6447">
                  <c:v>510</c:v>
                </c:pt>
                <c:pt idx="6448">
                  <c:v>510</c:v>
                </c:pt>
                <c:pt idx="6449">
                  <c:v>510</c:v>
                </c:pt>
                <c:pt idx="6450">
                  <c:v>510</c:v>
                </c:pt>
                <c:pt idx="6451">
                  <c:v>511</c:v>
                </c:pt>
                <c:pt idx="6452">
                  <c:v>511</c:v>
                </c:pt>
                <c:pt idx="6453">
                  <c:v>520</c:v>
                </c:pt>
                <c:pt idx="6454">
                  <c:v>520</c:v>
                </c:pt>
                <c:pt idx="6455">
                  <c:v>520</c:v>
                </c:pt>
                <c:pt idx="6456">
                  <c:v>521</c:v>
                </c:pt>
                <c:pt idx="6457">
                  <c:v>521</c:v>
                </c:pt>
                <c:pt idx="6458">
                  <c:v>522</c:v>
                </c:pt>
                <c:pt idx="6459">
                  <c:v>524.4</c:v>
                </c:pt>
                <c:pt idx="6460">
                  <c:v>526.51</c:v>
                </c:pt>
                <c:pt idx="6461">
                  <c:v>526.51</c:v>
                </c:pt>
                <c:pt idx="6462">
                  <c:v>526.66999999999996</c:v>
                </c:pt>
                <c:pt idx="6463">
                  <c:v>526.66999999999996</c:v>
                </c:pt>
                <c:pt idx="6464">
                  <c:v>530</c:v>
                </c:pt>
                <c:pt idx="6465">
                  <c:v>530</c:v>
                </c:pt>
                <c:pt idx="6466">
                  <c:v>530</c:v>
                </c:pt>
                <c:pt idx="6467">
                  <c:v>530</c:v>
                </c:pt>
                <c:pt idx="6468">
                  <c:v>530</c:v>
                </c:pt>
                <c:pt idx="6469">
                  <c:v>530.44000000000005</c:v>
                </c:pt>
                <c:pt idx="6470">
                  <c:v>530.44000000000005</c:v>
                </c:pt>
                <c:pt idx="6471">
                  <c:v>530.46</c:v>
                </c:pt>
                <c:pt idx="6472">
                  <c:v>14325.86</c:v>
                </c:pt>
                <c:pt idx="6473">
                  <c:v>530.46</c:v>
                </c:pt>
                <c:pt idx="6474">
                  <c:v>530.5</c:v>
                </c:pt>
                <c:pt idx="6475">
                  <c:v>530.5</c:v>
                </c:pt>
                <c:pt idx="6476">
                  <c:v>531.6</c:v>
                </c:pt>
                <c:pt idx="6477">
                  <c:v>531.6</c:v>
                </c:pt>
                <c:pt idx="6478">
                  <c:v>531.6</c:v>
                </c:pt>
                <c:pt idx="6479">
                  <c:v>536</c:v>
                </c:pt>
                <c:pt idx="6480">
                  <c:v>536</c:v>
                </c:pt>
                <c:pt idx="6481">
                  <c:v>539.99</c:v>
                </c:pt>
                <c:pt idx="6482">
                  <c:v>539.99</c:v>
                </c:pt>
                <c:pt idx="6483">
                  <c:v>542</c:v>
                </c:pt>
                <c:pt idx="6484">
                  <c:v>15037.8</c:v>
                </c:pt>
                <c:pt idx="6485">
                  <c:v>542</c:v>
                </c:pt>
                <c:pt idx="6486">
                  <c:v>543</c:v>
                </c:pt>
                <c:pt idx="6487">
                  <c:v>543</c:v>
                </c:pt>
                <c:pt idx="6488">
                  <c:v>546</c:v>
                </c:pt>
                <c:pt idx="6489">
                  <c:v>546</c:v>
                </c:pt>
                <c:pt idx="6490">
                  <c:v>546</c:v>
                </c:pt>
                <c:pt idx="6491">
                  <c:v>546</c:v>
                </c:pt>
                <c:pt idx="6492">
                  <c:v>546</c:v>
                </c:pt>
                <c:pt idx="6493">
                  <c:v>550</c:v>
                </c:pt>
                <c:pt idx="6494">
                  <c:v>550</c:v>
                </c:pt>
                <c:pt idx="6495">
                  <c:v>550</c:v>
                </c:pt>
                <c:pt idx="6496">
                  <c:v>550</c:v>
                </c:pt>
                <c:pt idx="6497">
                  <c:v>560</c:v>
                </c:pt>
                <c:pt idx="6498">
                  <c:v>560</c:v>
                </c:pt>
                <c:pt idx="6499">
                  <c:v>563.29999999999995</c:v>
                </c:pt>
                <c:pt idx="6500">
                  <c:v>564</c:v>
                </c:pt>
                <c:pt idx="6501">
                  <c:v>565</c:v>
                </c:pt>
                <c:pt idx="6502">
                  <c:v>565</c:v>
                </c:pt>
                <c:pt idx="6503">
                  <c:v>569.28</c:v>
                </c:pt>
                <c:pt idx="6504">
                  <c:v>569.28</c:v>
                </c:pt>
                <c:pt idx="6505">
                  <c:v>570</c:v>
                </c:pt>
                <c:pt idx="6506">
                  <c:v>570</c:v>
                </c:pt>
                <c:pt idx="6507">
                  <c:v>570</c:v>
                </c:pt>
                <c:pt idx="6508">
                  <c:v>570</c:v>
                </c:pt>
                <c:pt idx="6509">
                  <c:v>571.22</c:v>
                </c:pt>
                <c:pt idx="6510">
                  <c:v>58025</c:v>
                </c:pt>
                <c:pt idx="6511">
                  <c:v>36305</c:v>
                </c:pt>
                <c:pt idx="6512">
                  <c:v>25587.94</c:v>
                </c:pt>
                <c:pt idx="6513">
                  <c:v>22684</c:v>
                </c:pt>
                <c:pt idx="6514">
                  <c:v>20992.400000000001</c:v>
                </c:pt>
                <c:pt idx="6515">
                  <c:v>571.22</c:v>
                </c:pt>
                <c:pt idx="6516">
                  <c:v>571.5</c:v>
                </c:pt>
                <c:pt idx="6517">
                  <c:v>575</c:v>
                </c:pt>
                <c:pt idx="6518">
                  <c:v>575</c:v>
                </c:pt>
                <c:pt idx="6519">
                  <c:v>575</c:v>
                </c:pt>
                <c:pt idx="6520">
                  <c:v>582.6</c:v>
                </c:pt>
                <c:pt idx="6521">
                  <c:v>582.6</c:v>
                </c:pt>
                <c:pt idx="6522">
                  <c:v>584.36</c:v>
                </c:pt>
                <c:pt idx="6523">
                  <c:v>584.36</c:v>
                </c:pt>
                <c:pt idx="6524">
                  <c:v>587.6</c:v>
                </c:pt>
                <c:pt idx="6525">
                  <c:v>587.6</c:v>
                </c:pt>
                <c:pt idx="6526">
                  <c:v>594</c:v>
                </c:pt>
                <c:pt idx="6527">
                  <c:v>594</c:v>
                </c:pt>
                <c:pt idx="6528">
                  <c:v>594</c:v>
                </c:pt>
                <c:pt idx="6529">
                  <c:v>594.66999999999996</c:v>
                </c:pt>
                <c:pt idx="6530">
                  <c:v>594.66999999999996</c:v>
                </c:pt>
                <c:pt idx="6531">
                  <c:v>597</c:v>
                </c:pt>
                <c:pt idx="6532">
                  <c:v>597</c:v>
                </c:pt>
                <c:pt idx="6533">
                  <c:v>597.58000000000004</c:v>
                </c:pt>
                <c:pt idx="6534">
                  <c:v>597.58000000000004</c:v>
                </c:pt>
                <c:pt idx="6535">
                  <c:v>597.6</c:v>
                </c:pt>
                <c:pt idx="6536">
                  <c:v>597.6</c:v>
                </c:pt>
                <c:pt idx="6537">
                  <c:v>599.79</c:v>
                </c:pt>
                <c:pt idx="6538">
                  <c:v>599.79</c:v>
                </c:pt>
                <c:pt idx="6539">
                  <c:v>600</c:v>
                </c:pt>
                <c:pt idx="6540">
                  <c:v>600</c:v>
                </c:pt>
                <c:pt idx="6541">
                  <c:v>600</c:v>
                </c:pt>
                <c:pt idx="6542">
                  <c:v>600</c:v>
                </c:pt>
                <c:pt idx="6543">
                  <c:v>600</c:v>
                </c:pt>
                <c:pt idx="6544">
                  <c:v>600</c:v>
                </c:pt>
                <c:pt idx="6545">
                  <c:v>600</c:v>
                </c:pt>
                <c:pt idx="6546">
                  <c:v>600</c:v>
                </c:pt>
                <c:pt idx="6547">
                  <c:v>600</c:v>
                </c:pt>
                <c:pt idx="6548">
                  <c:v>600</c:v>
                </c:pt>
                <c:pt idx="6549">
                  <c:v>600</c:v>
                </c:pt>
                <c:pt idx="6550">
                  <c:v>600</c:v>
                </c:pt>
                <c:pt idx="6551">
                  <c:v>600</c:v>
                </c:pt>
                <c:pt idx="6552">
                  <c:v>600</c:v>
                </c:pt>
                <c:pt idx="6553">
                  <c:v>600</c:v>
                </c:pt>
                <c:pt idx="6554">
                  <c:v>600.25</c:v>
                </c:pt>
                <c:pt idx="6555">
                  <c:v>600.25</c:v>
                </c:pt>
                <c:pt idx="6556">
                  <c:v>601</c:v>
                </c:pt>
                <c:pt idx="6557">
                  <c:v>601</c:v>
                </c:pt>
                <c:pt idx="6558">
                  <c:v>601.9</c:v>
                </c:pt>
                <c:pt idx="6559">
                  <c:v>601.9</c:v>
                </c:pt>
                <c:pt idx="6560">
                  <c:v>603.98</c:v>
                </c:pt>
                <c:pt idx="6561">
                  <c:v>603.98</c:v>
                </c:pt>
                <c:pt idx="6562">
                  <c:v>610.79999999999995</c:v>
                </c:pt>
                <c:pt idx="6563">
                  <c:v>610.79999999999995</c:v>
                </c:pt>
                <c:pt idx="6564">
                  <c:v>615</c:v>
                </c:pt>
                <c:pt idx="6565">
                  <c:v>617.44000000000005</c:v>
                </c:pt>
                <c:pt idx="6566">
                  <c:v>617.44000000000005</c:v>
                </c:pt>
                <c:pt idx="6567">
                  <c:v>620</c:v>
                </c:pt>
                <c:pt idx="6568">
                  <c:v>620</c:v>
                </c:pt>
                <c:pt idx="6569">
                  <c:v>627.07000000000005</c:v>
                </c:pt>
                <c:pt idx="6570">
                  <c:v>627.07000000000005</c:v>
                </c:pt>
                <c:pt idx="6571">
                  <c:v>630.79999999999995</c:v>
                </c:pt>
                <c:pt idx="6572">
                  <c:v>630.79999999999995</c:v>
                </c:pt>
                <c:pt idx="6573">
                  <c:v>631.46</c:v>
                </c:pt>
                <c:pt idx="6574">
                  <c:v>631.46</c:v>
                </c:pt>
                <c:pt idx="6575">
                  <c:v>633.6</c:v>
                </c:pt>
                <c:pt idx="6576">
                  <c:v>636</c:v>
                </c:pt>
                <c:pt idx="6577">
                  <c:v>644</c:v>
                </c:pt>
                <c:pt idx="6578">
                  <c:v>644</c:v>
                </c:pt>
                <c:pt idx="6579">
                  <c:v>644</c:v>
                </c:pt>
                <c:pt idx="6580">
                  <c:v>645</c:v>
                </c:pt>
                <c:pt idx="6581">
                  <c:v>648</c:v>
                </c:pt>
                <c:pt idx="6582">
                  <c:v>648.88</c:v>
                </c:pt>
                <c:pt idx="6583">
                  <c:v>648.88</c:v>
                </c:pt>
                <c:pt idx="6584">
                  <c:v>650</c:v>
                </c:pt>
                <c:pt idx="6585">
                  <c:v>650</c:v>
                </c:pt>
                <c:pt idx="6586">
                  <c:v>650</c:v>
                </c:pt>
                <c:pt idx="6587">
                  <c:v>650</c:v>
                </c:pt>
                <c:pt idx="6588">
                  <c:v>650</c:v>
                </c:pt>
                <c:pt idx="6589">
                  <c:v>654</c:v>
                </c:pt>
                <c:pt idx="6590">
                  <c:v>654</c:v>
                </c:pt>
                <c:pt idx="6591">
                  <c:v>654</c:v>
                </c:pt>
                <c:pt idx="6592">
                  <c:v>654.03</c:v>
                </c:pt>
                <c:pt idx="6593">
                  <c:v>654.03</c:v>
                </c:pt>
                <c:pt idx="6594">
                  <c:v>654.79</c:v>
                </c:pt>
                <c:pt idx="6595">
                  <c:v>654.79</c:v>
                </c:pt>
                <c:pt idx="6596">
                  <c:v>657</c:v>
                </c:pt>
                <c:pt idx="6597">
                  <c:v>657</c:v>
                </c:pt>
                <c:pt idx="6598">
                  <c:v>659.96</c:v>
                </c:pt>
                <c:pt idx="6599">
                  <c:v>659.96</c:v>
                </c:pt>
                <c:pt idx="6600">
                  <c:v>660</c:v>
                </c:pt>
                <c:pt idx="6601">
                  <c:v>660</c:v>
                </c:pt>
                <c:pt idx="6602">
                  <c:v>661</c:v>
                </c:pt>
                <c:pt idx="6603">
                  <c:v>661</c:v>
                </c:pt>
                <c:pt idx="6604">
                  <c:v>661.95</c:v>
                </c:pt>
                <c:pt idx="6605">
                  <c:v>661.95</c:v>
                </c:pt>
                <c:pt idx="6606">
                  <c:v>663.6</c:v>
                </c:pt>
                <c:pt idx="6607">
                  <c:v>664.2</c:v>
                </c:pt>
                <c:pt idx="6608">
                  <c:v>664.2</c:v>
                </c:pt>
                <c:pt idx="6609">
                  <c:v>672.5</c:v>
                </c:pt>
                <c:pt idx="6610">
                  <c:v>672.5</c:v>
                </c:pt>
                <c:pt idx="6611">
                  <c:v>672.65</c:v>
                </c:pt>
                <c:pt idx="6612">
                  <c:v>672.65</c:v>
                </c:pt>
                <c:pt idx="6613">
                  <c:v>672.79</c:v>
                </c:pt>
                <c:pt idx="6614">
                  <c:v>675</c:v>
                </c:pt>
                <c:pt idx="6615">
                  <c:v>675</c:v>
                </c:pt>
                <c:pt idx="6616">
                  <c:v>678</c:v>
                </c:pt>
                <c:pt idx="6617">
                  <c:v>678</c:v>
                </c:pt>
                <c:pt idx="6618">
                  <c:v>678</c:v>
                </c:pt>
                <c:pt idx="6619">
                  <c:v>680</c:v>
                </c:pt>
                <c:pt idx="6620">
                  <c:v>680</c:v>
                </c:pt>
                <c:pt idx="6621">
                  <c:v>680</c:v>
                </c:pt>
                <c:pt idx="6622">
                  <c:v>680.66</c:v>
                </c:pt>
                <c:pt idx="6623">
                  <c:v>680.66</c:v>
                </c:pt>
                <c:pt idx="6624">
                  <c:v>681</c:v>
                </c:pt>
                <c:pt idx="6625">
                  <c:v>681</c:v>
                </c:pt>
                <c:pt idx="6626">
                  <c:v>682.88</c:v>
                </c:pt>
                <c:pt idx="6627">
                  <c:v>682.88</c:v>
                </c:pt>
                <c:pt idx="6628">
                  <c:v>689.1</c:v>
                </c:pt>
                <c:pt idx="6629">
                  <c:v>692</c:v>
                </c:pt>
                <c:pt idx="6630">
                  <c:v>692</c:v>
                </c:pt>
                <c:pt idx="6631">
                  <c:v>692</c:v>
                </c:pt>
                <c:pt idx="6632">
                  <c:v>692</c:v>
                </c:pt>
                <c:pt idx="6633">
                  <c:v>692</c:v>
                </c:pt>
                <c:pt idx="6634">
                  <c:v>692.3</c:v>
                </c:pt>
                <c:pt idx="6635">
                  <c:v>692.3</c:v>
                </c:pt>
                <c:pt idx="6636">
                  <c:v>693</c:v>
                </c:pt>
                <c:pt idx="6637">
                  <c:v>693</c:v>
                </c:pt>
                <c:pt idx="6638">
                  <c:v>695.33</c:v>
                </c:pt>
                <c:pt idx="6639">
                  <c:v>695.33</c:v>
                </c:pt>
                <c:pt idx="6640">
                  <c:v>699.59</c:v>
                </c:pt>
                <c:pt idx="6641">
                  <c:v>699.59</c:v>
                </c:pt>
                <c:pt idx="6642">
                  <c:v>700</c:v>
                </c:pt>
                <c:pt idx="6643">
                  <c:v>700</c:v>
                </c:pt>
                <c:pt idx="6644">
                  <c:v>700</c:v>
                </c:pt>
                <c:pt idx="6645">
                  <c:v>700</c:v>
                </c:pt>
                <c:pt idx="6646">
                  <c:v>700</c:v>
                </c:pt>
                <c:pt idx="6647">
                  <c:v>700</c:v>
                </c:pt>
                <c:pt idx="6648">
                  <c:v>700.61</c:v>
                </c:pt>
                <c:pt idx="6649">
                  <c:v>700.61</c:v>
                </c:pt>
                <c:pt idx="6650">
                  <c:v>701</c:v>
                </c:pt>
                <c:pt idx="6651">
                  <c:v>701</c:v>
                </c:pt>
                <c:pt idx="6652">
                  <c:v>701</c:v>
                </c:pt>
                <c:pt idx="6653">
                  <c:v>703.2</c:v>
                </c:pt>
                <c:pt idx="6654">
                  <c:v>703.2</c:v>
                </c:pt>
                <c:pt idx="6655">
                  <c:v>705</c:v>
                </c:pt>
                <c:pt idx="6656">
                  <c:v>705.46</c:v>
                </c:pt>
                <c:pt idx="6657">
                  <c:v>705.46</c:v>
                </c:pt>
                <c:pt idx="6658">
                  <c:v>706.15</c:v>
                </c:pt>
                <c:pt idx="6659">
                  <c:v>706.15</c:v>
                </c:pt>
                <c:pt idx="6660">
                  <c:v>708</c:v>
                </c:pt>
                <c:pt idx="6661">
                  <c:v>708</c:v>
                </c:pt>
                <c:pt idx="6662">
                  <c:v>709.38</c:v>
                </c:pt>
                <c:pt idx="6663">
                  <c:v>709.38</c:v>
                </c:pt>
                <c:pt idx="6664">
                  <c:v>710</c:v>
                </c:pt>
                <c:pt idx="6665">
                  <c:v>710</c:v>
                </c:pt>
                <c:pt idx="6666">
                  <c:v>710</c:v>
                </c:pt>
                <c:pt idx="6667">
                  <c:v>710.53</c:v>
                </c:pt>
                <c:pt idx="6668">
                  <c:v>710.53</c:v>
                </c:pt>
                <c:pt idx="6669">
                  <c:v>711</c:v>
                </c:pt>
                <c:pt idx="6670">
                  <c:v>711</c:v>
                </c:pt>
                <c:pt idx="6671">
                  <c:v>711</c:v>
                </c:pt>
                <c:pt idx="6672">
                  <c:v>711</c:v>
                </c:pt>
                <c:pt idx="6673">
                  <c:v>714</c:v>
                </c:pt>
                <c:pt idx="6674">
                  <c:v>714</c:v>
                </c:pt>
                <c:pt idx="6675">
                  <c:v>716.86</c:v>
                </c:pt>
                <c:pt idx="6676">
                  <c:v>716.86</c:v>
                </c:pt>
                <c:pt idx="6677">
                  <c:v>718.92</c:v>
                </c:pt>
                <c:pt idx="6678">
                  <c:v>718.92</c:v>
                </c:pt>
                <c:pt idx="6679">
                  <c:v>720</c:v>
                </c:pt>
                <c:pt idx="6680">
                  <c:v>720</c:v>
                </c:pt>
                <c:pt idx="6681">
                  <c:v>720</c:v>
                </c:pt>
                <c:pt idx="6682">
                  <c:v>724</c:v>
                </c:pt>
                <c:pt idx="6683">
                  <c:v>724</c:v>
                </c:pt>
                <c:pt idx="6684">
                  <c:v>730</c:v>
                </c:pt>
                <c:pt idx="6685">
                  <c:v>730</c:v>
                </c:pt>
                <c:pt idx="6686">
                  <c:v>730</c:v>
                </c:pt>
                <c:pt idx="6687">
                  <c:v>730</c:v>
                </c:pt>
                <c:pt idx="6688">
                  <c:v>730</c:v>
                </c:pt>
                <c:pt idx="6689">
                  <c:v>731.01</c:v>
                </c:pt>
                <c:pt idx="6690">
                  <c:v>731.01</c:v>
                </c:pt>
                <c:pt idx="6691">
                  <c:v>736</c:v>
                </c:pt>
                <c:pt idx="6692">
                  <c:v>736</c:v>
                </c:pt>
                <c:pt idx="6693">
                  <c:v>736</c:v>
                </c:pt>
                <c:pt idx="6694">
                  <c:v>736</c:v>
                </c:pt>
                <c:pt idx="6695">
                  <c:v>736</c:v>
                </c:pt>
                <c:pt idx="6696">
                  <c:v>736</c:v>
                </c:pt>
                <c:pt idx="6697">
                  <c:v>736</c:v>
                </c:pt>
                <c:pt idx="6698">
                  <c:v>738.35</c:v>
                </c:pt>
                <c:pt idx="6699">
                  <c:v>738.35</c:v>
                </c:pt>
                <c:pt idx="6700">
                  <c:v>743</c:v>
                </c:pt>
                <c:pt idx="6701">
                  <c:v>743</c:v>
                </c:pt>
                <c:pt idx="6702">
                  <c:v>745.51</c:v>
                </c:pt>
                <c:pt idx="6703">
                  <c:v>745.51</c:v>
                </c:pt>
                <c:pt idx="6704">
                  <c:v>750</c:v>
                </c:pt>
                <c:pt idx="6705">
                  <c:v>750</c:v>
                </c:pt>
                <c:pt idx="6706">
                  <c:v>750</c:v>
                </c:pt>
                <c:pt idx="6707">
                  <c:v>750</c:v>
                </c:pt>
                <c:pt idx="6708">
                  <c:v>750</c:v>
                </c:pt>
                <c:pt idx="6709">
                  <c:v>750</c:v>
                </c:pt>
                <c:pt idx="6710">
                  <c:v>750</c:v>
                </c:pt>
                <c:pt idx="6711">
                  <c:v>750</c:v>
                </c:pt>
                <c:pt idx="6712">
                  <c:v>750</c:v>
                </c:pt>
                <c:pt idx="6713">
                  <c:v>750</c:v>
                </c:pt>
                <c:pt idx="6714">
                  <c:v>750</c:v>
                </c:pt>
                <c:pt idx="6715">
                  <c:v>750</c:v>
                </c:pt>
                <c:pt idx="6716">
                  <c:v>750</c:v>
                </c:pt>
                <c:pt idx="6717">
                  <c:v>750</c:v>
                </c:pt>
                <c:pt idx="6718">
                  <c:v>750</c:v>
                </c:pt>
                <c:pt idx="6719">
                  <c:v>750</c:v>
                </c:pt>
                <c:pt idx="6720">
                  <c:v>750</c:v>
                </c:pt>
                <c:pt idx="6721">
                  <c:v>750</c:v>
                </c:pt>
                <c:pt idx="6722">
                  <c:v>750</c:v>
                </c:pt>
                <c:pt idx="6723">
                  <c:v>750</c:v>
                </c:pt>
                <c:pt idx="6724">
                  <c:v>750</c:v>
                </c:pt>
                <c:pt idx="6725">
                  <c:v>750</c:v>
                </c:pt>
                <c:pt idx="6726">
                  <c:v>750</c:v>
                </c:pt>
                <c:pt idx="6727">
                  <c:v>750</c:v>
                </c:pt>
                <c:pt idx="6728">
                  <c:v>750</c:v>
                </c:pt>
                <c:pt idx="6729">
                  <c:v>750</c:v>
                </c:pt>
                <c:pt idx="6730">
                  <c:v>750</c:v>
                </c:pt>
                <c:pt idx="6731">
                  <c:v>750</c:v>
                </c:pt>
                <c:pt idx="6732">
                  <c:v>750</c:v>
                </c:pt>
                <c:pt idx="6733">
                  <c:v>750</c:v>
                </c:pt>
                <c:pt idx="6734">
                  <c:v>750</c:v>
                </c:pt>
                <c:pt idx="6735">
                  <c:v>750</c:v>
                </c:pt>
                <c:pt idx="6736">
                  <c:v>750</c:v>
                </c:pt>
                <c:pt idx="6737">
                  <c:v>750.95</c:v>
                </c:pt>
                <c:pt idx="6738">
                  <c:v>750.95</c:v>
                </c:pt>
                <c:pt idx="6739">
                  <c:v>751</c:v>
                </c:pt>
                <c:pt idx="6740">
                  <c:v>751</c:v>
                </c:pt>
                <c:pt idx="6741">
                  <c:v>751</c:v>
                </c:pt>
                <c:pt idx="6742">
                  <c:v>751.29</c:v>
                </c:pt>
                <c:pt idx="6743">
                  <c:v>751.29</c:v>
                </c:pt>
                <c:pt idx="6744">
                  <c:v>751.6</c:v>
                </c:pt>
                <c:pt idx="6745">
                  <c:v>751.6</c:v>
                </c:pt>
                <c:pt idx="6746">
                  <c:v>754.58</c:v>
                </c:pt>
                <c:pt idx="6747">
                  <c:v>754.58</c:v>
                </c:pt>
                <c:pt idx="6748">
                  <c:v>756</c:v>
                </c:pt>
                <c:pt idx="6749">
                  <c:v>756</c:v>
                </c:pt>
                <c:pt idx="6750">
                  <c:v>759.1</c:v>
                </c:pt>
                <c:pt idx="6751">
                  <c:v>759.1</c:v>
                </c:pt>
                <c:pt idx="6752">
                  <c:v>760.3</c:v>
                </c:pt>
                <c:pt idx="6753">
                  <c:v>760.3</c:v>
                </c:pt>
                <c:pt idx="6754">
                  <c:v>766.34</c:v>
                </c:pt>
                <c:pt idx="6755">
                  <c:v>766.34</c:v>
                </c:pt>
                <c:pt idx="6756">
                  <c:v>767.4</c:v>
                </c:pt>
                <c:pt idx="6757">
                  <c:v>767.4</c:v>
                </c:pt>
                <c:pt idx="6758">
                  <c:v>771.6</c:v>
                </c:pt>
                <c:pt idx="6759">
                  <c:v>772.23</c:v>
                </c:pt>
                <c:pt idx="6760">
                  <c:v>772.23</c:v>
                </c:pt>
                <c:pt idx="6761">
                  <c:v>773.15</c:v>
                </c:pt>
                <c:pt idx="6762">
                  <c:v>773.15</c:v>
                </c:pt>
                <c:pt idx="6763">
                  <c:v>775</c:v>
                </c:pt>
                <c:pt idx="6764">
                  <c:v>775</c:v>
                </c:pt>
                <c:pt idx="6765">
                  <c:v>775.42</c:v>
                </c:pt>
                <c:pt idx="6766">
                  <c:v>775.42</c:v>
                </c:pt>
                <c:pt idx="6767">
                  <c:v>776</c:v>
                </c:pt>
                <c:pt idx="6768">
                  <c:v>776</c:v>
                </c:pt>
                <c:pt idx="6769">
                  <c:v>779.29</c:v>
                </c:pt>
                <c:pt idx="6770">
                  <c:v>779.29</c:v>
                </c:pt>
                <c:pt idx="6771">
                  <c:v>780</c:v>
                </c:pt>
                <c:pt idx="6772">
                  <c:v>780</c:v>
                </c:pt>
                <c:pt idx="6773">
                  <c:v>780</c:v>
                </c:pt>
                <c:pt idx="6774">
                  <c:v>780</c:v>
                </c:pt>
                <c:pt idx="6775">
                  <c:v>780</c:v>
                </c:pt>
                <c:pt idx="6776">
                  <c:v>780</c:v>
                </c:pt>
                <c:pt idx="6777">
                  <c:v>780</c:v>
                </c:pt>
                <c:pt idx="6778">
                  <c:v>780</c:v>
                </c:pt>
                <c:pt idx="6779">
                  <c:v>781</c:v>
                </c:pt>
                <c:pt idx="6780">
                  <c:v>781</c:v>
                </c:pt>
                <c:pt idx="6781">
                  <c:v>781.62</c:v>
                </c:pt>
                <c:pt idx="6782">
                  <c:v>782.22</c:v>
                </c:pt>
                <c:pt idx="6783">
                  <c:v>782.22</c:v>
                </c:pt>
                <c:pt idx="6784">
                  <c:v>786</c:v>
                </c:pt>
                <c:pt idx="6785">
                  <c:v>786</c:v>
                </c:pt>
                <c:pt idx="6786">
                  <c:v>792</c:v>
                </c:pt>
                <c:pt idx="6787">
                  <c:v>792</c:v>
                </c:pt>
                <c:pt idx="6788">
                  <c:v>792</c:v>
                </c:pt>
                <c:pt idx="6789">
                  <c:v>795.37</c:v>
                </c:pt>
                <c:pt idx="6790">
                  <c:v>795.37</c:v>
                </c:pt>
                <c:pt idx="6791">
                  <c:v>800</c:v>
                </c:pt>
                <c:pt idx="6792">
                  <c:v>800</c:v>
                </c:pt>
                <c:pt idx="6793">
                  <c:v>800</c:v>
                </c:pt>
                <c:pt idx="6794">
                  <c:v>800</c:v>
                </c:pt>
                <c:pt idx="6795">
                  <c:v>800</c:v>
                </c:pt>
                <c:pt idx="6796">
                  <c:v>800</c:v>
                </c:pt>
                <c:pt idx="6797">
                  <c:v>800</c:v>
                </c:pt>
                <c:pt idx="6798">
                  <c:v>800</c:v>
                </c:pt>
                <c:pt idx="6799">
                  <c:v>800</c:v>
                </c:pt>
                <c:pt idx="6800">
                  <c:v>800</c:v>
                </c:pt>
                <c:pt idx="6801">
                  <c:v>800</c:v>
                </c:pt>
                <c:pt idx="6802">
                  <c:v>800</c:v>
                </c:pt>
                <c:pt idx="6803">
                  <c:v>800</c:v>
                </c:pt>
                <c:pt idx="6804">
                  <c:v>800</c:v>
                </c:pt>
                <c:pt idx="6805">
                  <c:v>801.6</c:v>
                </c:pt>
                <c:pt idx="6806">
                  <c:v>806.64</c:v>
                </c:pt>
                <c:pt idx="6807">
                  <c:v>806.64</c:v>
                </c:pt>
                <c:pt idx="6808">
                  <c:v>807.6</c:v>
                </c:pt>
                <c:pt idx="6809">
                  <c:v>810</c:v>
                </c:pt>
                <c:pt idx="6810">
                  <c:v>810</c:v>
                </c:pt>
                <c:pt idx="6811">
                  <c:v>810</c:v>
                </c:pt>
                <c:pt idx="6812">
                  <c:v>812.34</c:v>
                </c:pt>
                <c:pt idx="6813">
                  <c:v>812.34</c:v>
                </c:pt>
                <c:pt idx="6814">
                  <c:v>815.1</c:v>
                </c:pt>
                <c:pt idx="6815">
                  <c:v>816.01</c:v>
                </c:pt>
                <c:pt idx="6816">
                  <c:v>816.01</c:v>
                </c:pt>
                <c:pt idx="6817">
                  <c:v>823.28</c:v>
                </c:pt>
                <c:pt idx="6818">
                  <c:v>823.28</c:v>
                </c:pt>
                <c:pt idx="6819">
                  <c:v>825.06</c:v>
                </c:pt>
                <c:pt idx="6820">
                  <c:v>825.06</c:v>
                </c:pt>
                <c:pt idx="6821">
                  <c:v>825.6</c:v>
                </c:pt>
                <c:pt idx="6822">
                  <c:v>825.6</c:v>
                </c:pt>
                <c:pt idx="6823">
                  <c:v>826.67</c:v>
                </c:pt>
                <c:pt idx="6824">
                  <c:v>826.67</c:v>
                </c:pt>
                <c:pt idx="6825">
                  <c:v>827.52</c:v>
                </c:pt>
                <c:pt idx="6826">
                  <c:v>830</c:v>
                </c:pt>
                <c:pt idx="6827">
                  <c:v>830</c:v>
                </c:pt>
                <c:pt idx="6828">
                  <c:v>830</c:v>
                </c:pt>
                <c:pt idx="6829">
                  <c:v>830</c:v>
                </c:pt>
                <c:pt idx="6830">
                  <c:v>830</c:v>
                </c:pt>
                <c:pt idx="6831">
                  <c:v>833.73</c:v>
                </c:pt>
                <c:pt idx="6832">
                  <c:v>833.73</c:v>
                </c:pt>
                <c:pt idx="6833">
                  <c:v>833.82</c:v>
                </c:pt>
                <c:pt idx="6834">
                  <c:v>833.82</c:v>
                </c:pt>
                <c:pt idx="6835">
                  <c:v>834</c:v>
                </c:pt>
                <c:pt idx="6836">
                  <c:v>834</c:v>
                </c:pt>
                <c:pt idx="6837">
                  <c:v>837.47</c:v>
                </c:pt>
                <c:pt idx="6838">
                  <c:v>837.47</c:v>
                </c:pt>
                <c:pt idx="6839">
                  <c:v>837.88</c:v>
                </c:pt>
                <c:pt idx="6840">
                  <c:v>837.88</c:v>
                </c:pt>
                <c:pt idx="6841">
                  <c:v>839</c:v>
                </c:pt>
                <c:pt idx="6842">
                  <c:v>839</c:v>
                </c:pt>
                <c:pt idx="6843">
                  <c:v>840</c:v>
                </c:pt>
                <c:pt idx="6844">
                  <c:v>842</c:v>
                </c:pt>
                <c:pt idx="6845">
                  <c:v>842</c:v>
                </c:pt>
                <c:pt idx="6846">
                  <c:v>842</c:v>
                </c:pt>
                <c:pt idx="6847">
                  <c:v>844</c:v>
                </c:pt>
                <c:pt idx="6848">
                  <c:v>844</c:v>
                </c:pt>
                <c:pt idx="6849">
                  <c:v>850</c:v>
                </c:pt>
                <c:pt idx="6850">
                  <c:v>850</c:v>
                </c:pt>
                <c:pt idx="6851">
                  <c:v>850</c:v>
                </c:pt>
                <c:pt idx="6852">
                  <c:v>850</c:v>
                </c:pt>
                <c:pt idx="6853">
                  <c:v>850</c:v>
                </c:pt>
                <c:pt idx="6854">
                  <c:v>850</c:v>
                </c:pt>
                <c:pt idx="6855">
                  <c:v>850</c:v>
                </c:pt>
                <c:pt idx="6856">
                  <c:v>850</c:v>
                </c:pt>
                <c:pt idx="6857">
                  <c:v>850</c:v>
                </c:pt>
                <c:pt idx="6858">
                  <c:v>850</c:v>
                </c:pt>
                <c:pt idx="6859">
                  <c:v>850</c:v>
                </c:pt>
                <c:pt idx="6860">
                  <c:v>850</c:v>
                </c:pt>
                <c:pt idx="6861">
                  <c:v>850</c:v>
                </c:pt>
                <c:pt idx="6862">
                  <c:v>850</c:v>
                </c:pt>
                <c:pt idx="6863">
                  <c:v>850</c:v>
                </c:pt>
                <c:pt idx="6864">
                  <c:v>850</c:v>
                </c:pt>
                <c:pt idx="6865">
                  <c:v>850</c:v>
                </c:pt>
                <c:pt idx="6866">
                  <c:v>850</c:v>
                </c:pt>
                <c:pt idx="6867">
                  <c:v>850</c:v>
                </c:pt>
                <c:pt idx="6868">
                  <c:v>850</c:v>
                </c:pt>
                <c:pt idx="6869">
                  <c:v>850</c:v>
                </c:pt>
                <c:pt idx="6870">
                  <c:v>850</c:v>
                </c:pt>
                <c:pt idx="6871">
                  <c:v>850</c:v>
                </c:pt>
                <c:pt idx="6872">
                  <c:v>850.11</c:v>
                </c:pt>
                <c:pt idx="6873">
                  <c:v>850.11</c:v>
                </c:pt>
                <c:pt idx="6874">
                  <c:v>851</c:v>
                </c:pt>
                <c:pt idx="6875">
                  <c:v>851</c:v>
                </c:pt>
                <c:pt idx="6876">
                  <c:v>851.92</c:v>
                </c:pt>
                <c:pt idx="6877">
                  <c:v>851.92</c:v>
                </c:pt>
                <c:pt idx="6878">
                  <c:v>853.44</c:v>
                </c:pt>
                <c:pt idx="6879">
                  <c:v>853.44</c:v>
                </c:pt>
                <c:pt idx="6880">
                  <c:v>858.04</c:v>
                </c:pt>
                <c:pt idx="6881">
                  <c:v>858.04</c:v>
                </c:pt>
                <c:pt idx="6882">
                  <c:v>861.81</c:v>
                </c:pt>
                <c:pt idx="6883">
                  <c:v>861.81</c:v>
                </c:pt>
                <c:pt idx="6884">
                  <c:v>865</c:v>
                </c:pt>
                <c:pt idx="6885">
                  <c:v>865</c:v>
                </c:pt>
                <c:pt idx="6886">
                  <c:v>870</c:v>
                </c:pt>
                <c:pt idx="6887">
                  <c:v>870</c:v>
                </c:pt>
                <c:pt idx="6888">
                  <c:v>870</c:v>
                </c:pt>
                <c:pt idx="6889">
                  <c:v>870</c:v>
                </c:pt>
                <c:pt idx="6890">
                  <c:v>871.5</c:v>
                </c:pt>
                <c:pt idx="6891">
                  <c:v>871.5</c:v>
                </c:pt>
                <c:pt idx="6892">
                  <c:v>875</c:v>
                </c:pt>
                <c:pt idx="6893">
                  <c:v>875</c:v>
                </c:pt>
                <c:pt idx="6894">
                  <c:v>875</c:v>
                </c:pt>
                <c:pt idx="6895">
                  <c:v>875</c:v>
                </c:pt>
                <c:pt idx="6896">
                  <c:v>875</c:v>
                </c:pt>
                <c:pt idx="6897">
                  <c:v>875</c:v>
                </c:pt>
                <c:pt idx="6898">
                  <c:v>876</c:v>
                </c:pt>
                <c:pt idx="6899">
                  <c:v>876</c:v>
                </c:pt>
                <c:pt idx="6900">
                  <c:v>878.87</c:v>
                </c:pt>
                <c:pt idx="6901">
                  <c:v>878.87</c:v>
                </c:pt>
                <c:pt idx="6902">
                  <c:v>880</c:v>
                </c:pt>
                <c:pt idx="6903">
                  <c:v>880</c:v>
                </c:pt>
                <c:pt idx="6904">
                  <c:v>880</c:v>
                </c:pt>
                <c:pt idx="6905">
                  <c:v>881.9</c:v>
                </c:pt>
                <c:pt idx="6906">
                  <c:v>881.9</c:v>
                </c:pt>
                <c:pt idx="6907">
                  <c:v>882</c:v>
                </c:pt>
                <c:pt idx="6908">
                  <c:v>882</c:v>
                </c:pt>
                <c:pt idx="6909">
                  <c:v>883.8</c:v>
                </c:pt>
                <c:pt idx="6910">
                  <c:v>883.8</c:v>
                </c:pt>
                <c:pt idx="6911">
                  <c:v>885.26</c:v>
                </c:pt>
                <c:pt idx="6912">
                  <c:v>885.26</c:v>
                </c:pt>
                <c:pt idx="6913">
                  <c:v>890.57</c:v>
                </c:pt>
                <c:pt idx="6914">
                  <c:v>890.57</c:v>
                </c:pt>
                <c:pt idx="6915">
                  <c:v>891.86</c:v>
                </c:pt>
                <c:pt idx="6916">
                  <c:v>891.86</c:v>
                </c:pt>
                <c:pt idx="6917">
                  <c:v>892</c:v>
                </c:pt>
                <c:pt idx="6918">
                  <c:v>892</c:v>
                </c:pt>
                <c:pt idx="6919">
                  <c:v>892.81</c:v>
                </c:pt>
                <c:pt idx="6920">
                  <c:v>892.81</c:v>
                </c:pt>
                <c:pt idx="6921">
                  <c:v>894</c:v>
                </c:pt>
                <c:pt idx="6922">
                  <c:v>894</c:v>
                </c:pt>
                <c:pt idx="6923">
                  <c:v>895</c:v>
                </c:pt>
                <c:pt idx="6924">
                  <c:v>895</c:v>
                </c:pt>
                <c:pt idx="6925">
                  <c:v>896.68</c:v>
                </c:pt>
                <c:pt idx="6926">
                  <c:v>896.68</c:v>
                </c:pt>
                <c:pt idx="6927">
                  <c:v>900</c:v>
                </c:pt>
                <c:pt idx="6928">
                  <c:v>900</c:v>
                </c:pt>
                <c:pt idx="6929">
                  <c:v>915.26</c:v>
                </c:pt>
                <c:pt idx="6930">
                  <c:v>915.26</c:v>
                </c:pt>
                <c:pt idx="6931">
                  <c:v>918.32</c:v>
                </c:pt>
                <c:pt idx="6932">
                  <c:v>918.32</c:v>
                </c:pt>
                <c:pt idx="6933">
                  <c:v>922.61</c:v>
                </c:pt>
                <c:pt idx="6934">
                  <c:v>922.61</c:v>
                </c:pt>
                <c:pt idx="6935">
                  <c:v>925.69</c:v>
                </c:pt>
                <c:pt idx="6936">
                  <c:v>925.69</c:v>
                </c:pt>
                <c:pt idx="6937">
                  <c:v>926.71</c:v>
                </c:pt>
                <c:pt idx="6938">
                  <c:v>926.71</c:v>
                </c:pt>
                <c:pt idx="6939">
                  <c:v>926.93</c:v>
                </c:pt>
                <c:pt idx="6940">
                  <c:v>926.93</c:v>
                </c:pt>
                <c:pt idx="6941">
                  <c:v>927.25</c:v>
                </c:pt>
                <c:pt idx="6942">
                  <c:v>927.25</c:v>
                </c:pt>
                <c:pt idx="6943">
                  <c:v>930</c:v>
                </c:pt>
                <c:pt idx="6944">
                  <c:v>930</c:v>
                </c:pt>
                <c:pt idx="6945">
                  <c:v>930.6</c:v>
                </c:pt>
                <c:pt idx="6946">
                  <c:v>930.6</c:v>
                </c:pt>
                <c:pt idx="6947">
                  <c:v>934.03</c:v>
                </c:pt>
                <c:pt idx="6948">
                  <c:v>934.03</c:v>
                </c:pt>
                <c:pt idx="6949">
                  <c:v>938.4</c:v>
                </c:pt>
                <c:pt idx="6950">
                  <c:v>938.4</c:v>
                </c:pt>
                <c:pt idx="6951">
                  <c:v>940.84</c:v>
                </c:pt>
                <c:pt idx="6952">
                  <c:v>940.84</c:v>
                </c:pt>
                <c:pt idx="6953">
                  <c:v>942</c:v>
                </c:pt>
                <c:pt idx="6954">
                  <c:v>943.42</c:v>
                </c:pt>
                <c:pt idx="6955">
                  <c:v>943.84</c:v>
                </c:pt>
                <c:pt idx="6956">
                  <c:v>943.84</c:v>
                </c:pt>
                <c:pt idx="6957">
                  <c:v>945</c:v>
                </c:pt>
                <c:pt idx="6958">
                  <c:v>945</c:v>
                </c:pt>
                <c:pt idx="6959">
                  <c:v>946.56</c:v>
                </c:pt>
                <c:pt idx="6960">
                  <c:v>946.56</c:v>
                </c:pt>
                <c:pt idx="6961">
                  <c:v>949.38</c:v>
                </c:pt>
                <c:pt idx="6962">
                  <c:v>949.38</c:v>
                </c:pt>
                <c:pt idx="6963">
                  <c:v>950</c:v>
                </c:pt>
                <c:pt idx="6964">
                  <c:v>950</c:v>
                </c:pt>
                <c:pt idx="6965">
                  <c:v>950</c:v>
                </c:pt>
                <c:pt idx="6966">
                  <c:v>950</c:v>
                </c:pt>
                <c:pt idx="6967">
                  <c:v>950</c:v>
                </c:pt>
                <c:pt idx="6968">
                  <c:v>950</c:v>
                </c:pt>
                <c:pt idx="6969">
                  <c:v>950</c:v>
                </c:pt>
                <c:pt idx="6970">
                  <c:v>950</c:v>
                </c:pt>
                <c:pt idx="6971">
                  <c:v>950</c:v>
                </c:pt>
                <c:pt idx="6972">
                  <c:v>950</c:v>
                </c:pt>
                <c:pt idx="6973">
                  <c:v>952</c:v>
                </c:pt>
                <c:pt idx="6974">
                  <c:v>952</c:v>
                </c:pt>
                <c:pt idx="6975">
                  <c:v>954</c:v>
                </c:pt>
                <c:pt idx="6976">
                  <c:v>954</c:v>
                </c:pt>
                <c:pt idx="6977">
                  <c:v>954.31</c:v>
                </c:pt>
                <c:pt idx="6978">
                  <c:v>954.31</c:v>
                </c:pt>
                <c:pt idx="6979">
                  <c:v>957.19</c:v>
                </c:pt>
                <c:pt idx="6980">
                  <c:v>957.19</c:v>
                </c:pt>
                <c:pt idx="6981">
                  <c:v>960</c:v>
                </c:pt>
                <c:pt idx="6982">
                  <c:v>960</c:v>
                </c:pt>
                <c:pt idx="6983">
                  <c:v>966</c:v>
                </c:pt>
                <c:pt idx="6984">
                  <c:v>966</c:v>
                </c:pt>
                <c:pt idx="6985">
                  <c:v>966</c:v>
                </c:pt>
                <c:pt idx="6986">
                  <c:v>967.6</c:v>
                </c:pt>
                <c:pt idx="6987">
                  <c:v>967.6</c:v>
                </c:pt>
                <c:pt idx="6988">
                  <c:v>976.83</c:v>
                </c:pt>
                <c:pt idx="6989">
                  <c:v>976.83</c:v>
                </c:pt>
                <c:pt idx="6990">
                  <c:v>980</c:v>
                </c:pt>
                <c:pt idx="6991">
                  <c:v>980</c:v>
                </c:pt>
                <c:pt idx="6992">
                  <c:v>982</c:v>
                </c:pt>
                <c:pt idx="6993">
                  <c:v>982</c:v>
                </c:pt>
                <c:pt idx="6994">
                  <c:v>982</c:v>
                </c:pt>
                <c:pt idx="6995">
                  <c:v>988.2</c:v>
                </c:pt>
                <c:pt idx="6996">
                  <c:v>988.2</c:v>
                </c:pt>
                <c:pt idx="6997">
                  <c:v>990</c:v>
                </c:pt>
                <c:pt idx="6998">
                  <c:v>990</c:v>
                </c:pt>
                <c:pt idx="6999">
                  <c:v>990.6</c:v>
                </c:pt>
                <c:pt idx="7000">
                  <c:v>990.6</c:v>
                </c:pt>
                <c:pt idx="7001">
                  <c:v>991.99</c:v>
                </c:pt>
                <c:pt idx="7002">
                  <c:v>991.99</c:v>
                </c:pt>
                <c:pt idx="7003">
                  <c:v>992</c:v>
                </c:pt>
                <c:pt idx="7004">
                  <c:v>992</c:v>
                </c:pt>
                <c:pt idx="7005">
                  <c:v>992</c:v>
                </c:pt>
                <c:pt idx="7006">
                  <c:v>995</c:v>
                </c:pt>
                <c:pt idx="7007">
                  <c:v>995</c:v>
                </c:pt>
                <c:pt idx="7008">
                  <c:v>997.5</c:v>
                </c:pt>
                <c:pt idx="7009">
                  <c:v>997.5</c:v>
                </c:pt>
                <c:pt idx="7010">
                  <c:v>999.08</c:v>
                </c:pt>
                <c:pt idx="7011">
                  <c:v>999.08</c:v>
                </c:pt>
                <c:pt idx="7012">
                  <c:v>1000</c:v>
                </c:pt>
                <c:pt idx="7013">
                  <c:v>1000</c:v>
                </c:pt>
                <c:pt idx="7014">
                  <c:v>1000</c:v>
                </c:pt>
                <c:pt idx="7015">
                  <c:v>1000</c:v>
                </c:pt>
                <c:pt idx="7016">
                  <c:v>1000</c:v>
                </c:pt>
                <c:pt idx="7017">
                  <c:v>1000</c:v>
                </c:pt>
                <c:pt idx="7018">
                  <c:v>1000</c:v>
                </c:pt>
                <c:pt idx="7019">
                  <c:v>1000</c:v>
                </c:pt>
                <c:pt idx="7020">
                  <c:v>1000</c:v>
                </c:pt>
                <c:pt idx="7021">
                  <c:v>1000</c:v>
                </c:pt>
                <c:pt idx="7022">
                  <c:v>1000</c:v>
                </c:pt>
                <c:pt idx="7023">
                  <c:v>1000</c:v>
                </c:pt>
                <c:pt idx="7024">
                  <c:v>1000</c:v>
                </c:pt>
                <c:pt idx="7025">
                  <c:v>1000</c:v>
                </c:pt>
                <c:pt idx="7026">
                  <c:v>1000</c:v>
                </c:pt>
                <c:pt idx="7027">
                  <c:v>1000</c:v>
                </c:pt>
                <c:pt idx="7028">
                  <c:v>1000</c:v>
                </c:pt>
                <c:pt idx="7029">
                  <c:v>1000</c:v>
                </c:pt>
                <c:pt idx="7030">
                  <c:v>1000</c:v>
                </c:pt>
                <c:pt idx="7031">
                  <c:v>1000</c:v>
                </c:pt>
                <c:pt idx="7032">
                  <c:v>1000</c:v>
                </c:pt>
                <c:pt idx="7033">
                  <c:v>1000</c:v>
                </c:pt>
                <c:pt idx="7034">
                  <c:v>1000</c:v>
                </c:pt>
                <c:pt idx="7035">
                  <c:v>1000</c:v>
                </c:pt>
                <c:pt idx="7036">
                  <c:v>1000</c:v>
                </c:pt>
                <c:pt idx="7037">
                  <c:v>1000</c:v>
                </c:pt>
                <c:pt idx="7038">
                  <c:v>1000</c:v>
                </c:pt>
                <c:pt idx="7039">
                  <c:v>1000</c:v>
                </c:pt>
                <c:pt idx="7040">
                  <c:v>1000</c:v>
                </c:pt>
                <c:pt idx="7041">
                  <c:v>1000</c:v>
                </c:pt>
                <c:pt idx="7042">
                  <c:v>1000</c:v>
                </c:pt>
                <c:pt idx="7043">
                  <c:v>1000</c:v>
                </c:pt>
                <c:pt idx="7044">
                  <c:v>1000</c:v>
                </c:pt>
                <c:pt idx="7045">
                  <c:v>1000</c:v>
                </c:pt>
                <c:pt idx="7046">
                  <c:v>1000</c:v>
                </c:pt>
                <c:pt idx="7047">
                  <c:v>1000</c:v>
                </c:pt>
                <c:pt idx="7048">
                  <c:v>1000</c:v>
                </c:pt>
                <c:pt idx="7049">
                  <c:v>1000</c:v>
                </c:pt>
                <c:pt idx="7050">
                  <c:v>1000</c:v>
                </c:pt>
                <c:pt idx="7051">
                  <c:v>1000</c:v>
                </c:pt>
                <c:pt idx="7052">
                  <c:v>1000</c:v>
                </c:pt>
                <c:pt idx="7053">
                  <c:v>1000</c:v>
                </c:pt>
                <c:pt idx="7054">
                  <c:v>1000</c:v>
                </c:pt>
                <c:pt idx="7055">
                  <c:v>1000</c:v>
                </c:pt>
                <c:pt idx="7056">
                  <c:v>1000</c:v>
                </c:pt>
                <c:pt idx="7057">
                  <c:v>1000</c:v>
                </c:pt>
                <c:pt idx="7058">
                  <c:v>1000</c:v>
                </c:pt>
                <c:pt idx="7059">
                  <c:v>1000</c:v>
                </c:pt>
                <c:pt idx="7060">
                  <c:v>1000</c:v>
                </c:pt>
                <c:pt idx="7061">
                  <c:v>1000</c:v>
                </c:pt>
                <c:pt idx="7062">
                  <c:v>1000</c:v>
                </c:pt>
                <c:pt idx="7063">
                  <c:v>1000</c:v>
                </c:pt>
                <c:pt idx="7064">
                  <c:v>1000</c:v>
                </c:pt>
                <c:pt idx="7065">
                  <c:v>1000</c:v>
                </c:pt>
                <c:pt idx="7066">
                  <c:v>1000</c:v>
                </c:pt>
                <c:pt idx="7067">
                  <c:v>1000</c:v>
                </c:pt>
                <c:pt idx="7068">
                  <c:v>1000</c:v>
                </c:pt>
                <c:pt idx="7069">
                  <c:v>1000</c:v>
                </c:pt>
                <c:pt idx="7070">
                  <c:v>1000</c:v>
                </c:pt>
                <c:pt idx="7071">
                  <c:v>1000</c:v>
                </c:pt>
                <c:pt idx="7072">
                  <c:v>1000</c:v>
                </c:pt>
                <c:pt idx="7073">
                  <c:v>1000</c:v>
                </c:pt>
                <c:pt idx="7074">
                  <c:v>1000</c:v>
                </c:pt>
                <c:pt idx="7075">
                  <c:v>1000</c:v>
                </c:pt>
                <c:pt idx="7076">
                  <c:v>1000</c:v>
                </c:pt>
                <c:pt idx="7077">
                  <c:v>1000</c:v>
                </c:pt>
                <c:pt idx="7078">
                  <c:v>1000</c:v>
                </c:pt>
                <c:pt idx="7079">
                  <c:v>1000</c:v>
                </c:pt>
                <c:pt idx="7080">
                  <c:v>1000</c:v>
                </c:pt>
                <c:pt idx="7081">
                  <c:v>1000</c:v>
                </c:pt>
                <c:pt idx="7082">
                  <c:v>1000</c:v>
                </c:pt>
                <c:pt idx="7083">
                  <c:v>1000</c:v>
                </c:pt>
                <c:pt idx="7084">
                  <c:v>1000</c:v>
                </c:pt>
                <c:pt idx="7085">
                  <c:v>1000</c:v>
                </c:pt>
                <c:pt idx="7086">
                  <c:v>1000</c:v>
                </c:pt>
                <c:pt idx="7087">
                  <c:v>1000</c:v>
                </c:pt>
                <c:pt idx="7088">
                  <c:v>1000</c:v>
                </c:pt>
                <c:pt idx="7089">
                  <c:v>1000</c:v>
                </c:pt>
                <c:pt idx="7090">
                  <c:v>1000</c:v>
                </c:pt>
                <c:pt idx="7091">
                  <c:v>1000</c:v>
                </c:pt>
                <c:pt idx="7092">
                  <c:v>1000</c:v>
                </c:pt>
                <c:pt idx="7093">
                  <c:v>1000</c:v>
                </c:pt>
                <c:pt idx="7094">
                  <c:v>1000</c:v>
                </c:pt>
                <c:pt idx="7095">
                  <c:v>1000</c:v>
                </c:pt>
                <c:pt idx="7096">
                  <c:v>1000</c:v>
                </c:pt>
                <c:pt idx="7097">
                  <c:v>1000</c:v>
                </c:pt>
                <c:pt idx="7098">
                  <c:v>1000</c:v>
                </c:pt>
                <c:pt idx="7099">
                  <c:v>1000</c:v>
                </c:pt>
                <c:pt idx="7100">
                  <c:v>1000</c:v>
                </c:pt>
                <c:pt idx="7101">
                  <c:v>1000</c:v>
                </c:pt>
                <c:pt idx="7102">
                  <c:v>1000</c:v>
                </c:pt>
                <c:pt idx="7103">
                  <c:v>1000</c:v>
                </c:pt>
                <c:pt idx="7104">
                  <c:v>1000</c:v>
                </c:pt>
                <c:pt idx="7105">
                  <c:v>1000</c:v>
                </c:pt>
                <c:pt idx="7106">
                  <c:v>1000</c:v>
                </c:pt>
                <c:pt idx="7107">
                  <c:v>1000</c:v>
                </c:pt>
                <c:pt idx="7108">
                  <c:v>1000</c:v>
                </c:pt>
                <c:pt idx="7109">
                  <c:v>1000</c:v>
                </c:pt>
                <c:pt idx="7110">
                  <c:v>1000</c:v>
                </c:pt>
                <c:pt idx="7111">
                  <c:v>1000</c:v>
                </c:pt>
                <c:pt idx="7112">
                  <c:v>1000</c:v>
                </c:pt>
                <c:pt idx="7113">
                  <c:v>1000</c:v>
                </c:pt>
                <c:pt idx="7114">
                  <c:v>1000</c:v>
                </c:pt>
                <c:pt idx="7115">
                  <c:v>1000</c:v>
                </c:pt>
                <c:pt idx="7116">
                  <c:v>1000</c:v>
                </c:pt>
                <c:pt idx="7117">
                  <c:v>1000</c:v>
                </c:pt>
                <c:pt idx="7118">
                  <c:v>1000</c:v>
                </c:pt>
                <c:pt idx="7119">
                  <c:v>1000</c:v>
                </c:pt>
                <c:pt idx="7120">
                  <c:v>1000</c:v>
                </c:pt>
                <c:pt idx="7121">
                  <c:v>1000</c:v>
                </c:pt>
                <c:pt idx="7122">
                  <c:v>1000</c:v>
                </c:pt>
                <c:pt idx="7123">
                  <c:v>1000</c:v>
                </c:pt>
                <c:pt idx="7124">
                  <c:v>1000</c:v>
                </c:pt>
                <c:pt idx="7125">
                  <c:v>1000</c:v>
                </c:pt>
                <c:pt idx="7126">
                  <c:v>1000</c:v>
                </c:pt>
                <c:pt idx="7127">
                  <c:v>1000</c:v>
                </c:pt>
                <c:pt idx="7128">
                  <c:v>1000</c:v>
                </c:pt>
                <c:pt idx="7129">
                  <c:v>1000</c:v>
                </c:pt>
                <c:pt idx="7130">
                  <c:v>1000</c:v>
                </c:pt>
                <c:pt idx="7131">
                  <c:v>1000</c:v>
                </c:pt>
                <c:pt idx="7132">
                  <c:v>1000</c:v>
                </c:pt>
                <c:pt idx="7133">
                  <c:v>1000</c:v>
                </c:pt>
                <c:pt idx="7134">
                  <c:v>1000</c:v>
                </c:pt>
                <c:pt idx="7135">
                  <c:v>1000</c:v>
                </c:pt>
                <c:pt idx="7136">
                  <c:v>1000</c:v>
                </c:pt>
                <c:pt idx="7137">
                  <c:v>1000</c:v>
                </c:pt>
                <c:pt idx="7138">
                  <c:v>1000</c:v>
                </c:pt>
                <c:pt idx="7139">
                  <c:v>1000</c:v>
                </c:pt>
                <c:pt idx="7140">
                  <c:v>1000</c:v>
                </c:pt>
                <c:pt idx="7141">
                  <c:v>1000</c:v>
                </c:pt>
                <c:pt idx="7142">
                  <c:v>1000</c:v>
                </c:pt>
                <c:pt idx="7143">
                  <c:v>1000</c:v>
                </c:pt>
                <c:pt idx="7144">
                  <c:v>1000</c:v>
                </c:pt>
                <c:pt idx="7145">
                  <c:v>1000</c:v>
                </c:pt>
                <c:pt idx="7146">
                  <c:v>1000</c:v>
                </c:pt>
                <c:pt idx="7147">
                  <c:v>1000</c:v>
                </c:pt>
                <c:pt idx="7148">
                  <c:v>1000</c:v>
                </c:pt>
                <c:pt idx="7149">
                  <c:v>1000</c:v>
                </c:pt>
                <c:pt idx="7150">
                  <c:v>1000</c:v>
                </c:pt>
                <c:pt idx="7151">
                  <c:v>1000</c:v>
                </c:pt>
                <c:pt idx="7152">
                  <c:v>1000</c:v>
                </c:pt>
                <c:pt idx="7153">
                  <c:v>1000</c:v>
                </c:pt>
                <c:pt idx="7154">
                  <c:v>1000</c:v>
                </c:pt>
                <c:pt idx="7155">
                  <c:v>1000</c:v>
                </c:pt>
                <c:pt idx="7156">
                  <c:v>1000</c:v>
                </c:pt>
                <c:pt idx="7157">
                  <c:v>1000</c:v>
                </c:pt>
                <c:pt idx="7158">
                  <c:v>1000</c:v>
                </c:pt>
                <c:pt idx="7159">
                  <c:v>1000</c:v>
                </c:pt>
                <c:pt idx="7160">
                  <c:v>1000</c:v>
                </c:pt>
                <c:pt idx="7161">
                  <c:v>1000</c:v>
                </c:pt>
                <c:pt idx="7162">
                  <c:v>1000</c:v>
                </c:pt>
                <c:pt idx="7163">
                  <c:v>1000</c:v>
                </c:pt>
                <c:pt idx="7164">
                  <c:v>1000</c:v>
                </c:pt>
                <c:pt idx="7165">
                  <c:v>1000</c:v>
                </c:pt>
                <c:pt idx="7166">
                  <c:v>1000</c:v>
                </c:pt>
                <c:pt idx="7167">
                  <c:v>1000</c:v>
                </c:pt>
                <c:pt idx="7168">
                  <c:v>1000</c:v>
                </c:pt>
                <c:pt idx="7169">
                  <c:v>1000</c:v>
                </c:pt>
                <c:pt idx="7170">
                  <c:v>1000</c:v>
                </c:pt>
                <c:pt idx="7171">
                  <c:v>1000</c:v>
                </c:pt>
                <c:pt idx="7172">
                  <c:v>1000</c:v>
                </c:pt>
                <c:pt idx="7173">
                  <c:v>1000</c:v>
                </c:pt>
                <c:pt idx="7174">
                  <c:v>1000</c:v>
                </c:pt>
                <c:pt idx="7175">
                  <c:v>1000</c:v>
                </c:pt>
                <c:pt idx="7176">
                  <c:v>1000</c:v>
                </c:pt>
                <c:pt idx="7177">
                  <c:v>1001</c:v>
                </c:pt>
                <c:pt idx="7178">
                  <c:v>1001</c:v>
                </c:pt>
                <c:pt idx="7179">
                  <c:v>1001</c:v>
                </c:pt>
                <c:pt idx="7180">
                  <c:v>1001</c:v>
                </c:pt>
                <c:pt idx="7181">
                  <c:v>1001</c:v>
                </c:pt>
                <c:pt idx="7182">
                  <c:v>1001</c:v>
                </c:pt>
                <c:pt idx="7183">
                  <c:v>1001</c:v>
                </c:pt>
                <c:pt idx="7184">
                  <c:v>1001</c:v>
                </c:pt>
                <c:pt idx="7185">
                  <c:v>1001</c:v>
                </c:pt>
                <c:pt idx="7186">
                  <c:v>1001</c:v>
                </c:pt>
                <c:pt idx="7187">
                  <c:v>1001</c:v>
                </c:pt>
                <c:pt idx="7188">
                  <c:v>1001</c:v>
                </c:pt>
                <c:pt idx="7189">
                  <c:v>1001</c:v>
                </c:pt>
                <c:pt idx="7190">
                  <c:v>1001</c:v>
                </c:pt>
                <c:pt idx="7191">
                  <c:v>1001</c:v>
                </c:pt>
                <c:pt idx="7192">
                  <c:v>1001</c:v>
                </c:pt>
                <c:pt idx="7193">
                  <c:v>1001</c:v>
                </c:pt>
                <c:pt idx="7194">
                  <c:v>1001</c:v>
                </c:pt>
                <c:pt idx="7195">
                  <c:v>1001</c:v>
                </c:pt>
                <c:pt idx="7196">
                  <c:v>1001</c:v>
                </c:pt>
                <c:pt idx="7197">
                  <c:v>1001</c:v>
                </c:pt>
                <c:pt idx="7198">
                  <c:v>1001</c:v>
                </c:pt>
                <c:pt idx="7199">
                  <c:v>1001</c:v>
                </c:pt>
                <c:pt idx="7200">
                  <c:v>1001</c:v>
                </c:pt>
                <c:pt idx="7201">
                  <c:v>1001</c:v>
                </c:pt>
                <c:pt idx="7202">
                  <c:v>1001</c:v>
                </c:pt>
                <c:pt idx="7203">
                  <c:v>1001</c:v>
                </c:pt>
                <c:pt idx="7204">
                  <c:v>1001</c:v>
                </c:pt>
                <c:pt idx="7205">
                  <c:v>1001</c:v>
                </c:pt>
                <c:pt idx="7206">
                  <c:v>1001</c:v>
                </c:pt>
                <c:pt idx="7207">
                  <c:v>1001</c:v>
                </c:pt>
                <c:pt idx="7208">
                  <c:v>1001</c:v>
                </c:pt>
                <c:pt idx="7209">
                  <c:v>1001</c:v>
                </c:pt>
                <c:pt idx="7210">
                  <c:v>1001</c:v>
                </c:pt>
                <c:pt idx="7211">
                  <c:v>1001</c:v>
                </c:pt>
                <c:pt idx="7212">
                  <c:v>1001</c:v>
                </c:pt>
                <c:pt idx="7213">
                  <c:v>1001</c:v>
                </c:pt>
                <c:pt idx="7214">
                  <c:v>1003.43</c:v>
                </c:pt>
                <c:pt idx="7215">
                  <c:v>1003.43</c:v>
                </c:pt>
                <c:pt idx="7216">
                  <c:v>1005.7</c:v>
                </c:pt>
                <c:pt idx="7217">
                  <c:v>1005.7</c:v>
                </c:pt>
                <c:pt idx="7218">
                  <c:v>1006</c:v>
                </c:pt>
                <c:pt idx="7219">
                  <c:v>1006</c:v>
                </c:pt>
                <c:pt idx="7220">
                  <c:v>1006.98</c:v>
                </c:pt>
                <c:pt idx="7221">
                  <c:v>1006.98</c:v>
                </c:pt>
                <c:pt idx="7222">
                  <c:v>1009.8</c:v>
                </c:pt>
                <c:pt idx="7223">
                  <c:v>1009.8</c:v>
                </c:pt>
                <c:pt idx="7224">
                  <c:v>1010</c:v>
                </c:pt>
                <c:pt idx="7225">
                  <c:v>1010</c:v>
                </c:pt>
                <c:pt idx="7226">
                  <c:v>1010</c:v>
                </c:pt>
                <c:pt idx="7227">
                  <c:v>1010</c:v>
                </c:pt>
                <c:pt idx="7228">
                  <c:v>1010</c:v>
                </c:pt>
                <c:pt idx="7229">
                  <c:v>1020</c:v>
                </c:pt>
                <c:pt idx="7230">
                  <c:v>1020</c:v>
                </c:pt>
                <c:pt idx="7231">
                  <c:v>1020</c:v>
                </c:pt>
                <c:pt idx="7232">
                  <c:v>1020</c:v>
                </c:pt>
                <c:pt idx="7233">
                  <c:v>1025.4000000000001</c:v>
                </c:pt>
                <c:pt idx="7234">
                  <c:v>1025.4000000000001</c:v>
                </c:pt>
                <c:pt idx="7235">
                  <c:v>1026</c:v>
                </c:pt>
                <c:pt idx="7236">
                  <c:v>1026</c:v>
                </c:pt>
                <c:pt idx="7237">
                  <c:v>1027.9000000000001</c:v>
                </c:pt>
                <c:pt idx="7238">
                  <c:v>1027.9000000000001</c:v>
                </c:pt>
                <c:pt idx="7239">
                  <c:v>1029.5999999999999</c:v>
                </c:pt>
                <c:pt idx="7240">
                  <c:v>1029.79</c:v>
                </c:pt>
                <c:pt idx="7241">
                  <c:v>1029.79</c:v>
                </c:pt>
                <c:pt idx="7242">
                  <c:v>1030</c:v>
                </c:pt>
                <c:pt idx="7243">
                  <c:v>1030</c:v>
                </c:pt>
                <c:pt idx="7244">
                  <c:v>1032.22</c:v>
                </c:pt>
                <c:pt idx="7245">
                  <c:v>1032.22</c:v>
                </c:pt>
                <c:pt idx="7246">
                  <c:v>1033.5</c:v>
                </c:pt>
                <c:pt idx="7247">
                  <c:v>1033.5</c:v>
                </c:pt>
                <c:pt idx="7248">
                  <c:v>1033.56</c:v>
                </c:pt>
                <c:pt idx="7249">
                  <c:v>1033.56</c:v>
                </c:pt>
                <c:pt idx="7250">
                  <c:v>1037.73</c:v>
                </c:pt>
                <c:pt idx="7251">
                  <c:v>1037.73</c:v>
                </c:pt>
                <c:pt idx="7252">
                  <c:v>1038.3499999999999</c:v>
                </c:pt>
                <c:pt idx="7253">
                  <c:v>1038.3499999999999</c:v>
                </c:pt>
                <c:pt idx="7254">
                  <c:v>1038.97</c:v>
                </c:pt>
                <c:pt idx="7255">
                  <c:v>1038.97</c:v>
                </c:pt>
                <c:pt idx="7256">
                  <c:v>1040</c:v>
                </c:pt>
                <c:pt idx="7257">
                  <c:v>1040</c:v>
                </c:pt>
                <c:pt idx="7258">
                  <c:v>1040.81</c:v>
                </c:pt>
                <c:pt idx="7259">
                  <c:v>1040.81</c:v>
                </c:pt>
                <c:pt idx="7260">
                  <c:v>1042</c:v>
                </c:pt>
                <c:pt idx="7261">
                  <c:v>1042</c:v>
                </c:pt>
                <c:pt idx="7262">
                  <c:v>1050</c:v>
                </c:pt>
                <c:pt idx="7263">
                  <c:v>1050</c:v>
                </c:pt>
                <c:pt idx="7264">
                  <c:v>1050</c:v>
                </c:pt>
                <c:pt idx="7265">
                  <c:v>1051</c:v>
                </c:pt>
                <c:pt idx="7266">
                  <c:v>1051</c:v>
                </c:pt>
                <c:pt idx="7267">
                  <c:v>1051.27</c:v>
                </c:pt>
                <c:pt idx="7268">
                  <c:v>1051.27</c:v>
                </c:pt>
                <c:pt idx="7269">
                  <c:v>1053.68</c:v>
                </c:pt>
                <c:pt idx="7270">
                  <c:v>1053.68</c:v>
                </c:pt>
                <c:pt idx="7271">
                  <c:v>1053.73</c:v>
                </c:pt>
                <c:pt idx="7272">
                  <c:v>1053.73</c:v>
                </c:pt>
                <c:pt idx="7273">
                  <c:v>1056</c:v>
                </c:pt>
                <c:pt idx="7274">
                  <c:v>1056</c:v>
                </c:pt>
                <c:pt idx="7275">
                  <c:v>1057</c:v>
                </c:pt>
                <c:pt idx="7276">
                  <c:v>1057</c:v>
                </c:pt>
                <c:pt idx="7277">
                  <c:v>1062.1300000000001</c:v>
                </c:pt>
                <c:pt idx="7278">
                  <c:v>1062.1300000000001</c:v>
                </c:pt>
                <c:pt idx="7279">
                  <c:v>1063.5</c:v>
                </c:pt>
                <c:pt idx="7280">
                  <c:v>1063.5</c:v>
                </c:pt>
                <c:pt idx="7281">
                  <c:v>1066</c:v>
                </c:pt>
                <c:pt idx="7282">
                  <c:v>1066</c:v>
                </c:pt>
                <c:pt idx="7283">
                  <c:v>1066</c:v>
                </c:pt>
                <c:pt idx="7284">
                  <c:v>1067.9000000000001</c:v>
                </c:pt>
                <c:pt idx="7285">
                  <c:v>1067.9000000000001</c:v>
                </c:pt>
                <c:pt idx="7286">
                  <c:v>1068.3499999999999</c:v>
                </c:pt>
                <c:pt idx="7287">
                  <c:v>1068.3499999999999</c:v>
                </c:pt>
                <c:pt idx="7288">
                  <c:v>1070</c:v>
                </c:pt>
                <c:pt idx="7289">
                  <c:v>1070</c:v>
                </c:pt>
                <c:pt idx="7290">
                  <c:v>1070</c:v>
                </c:pt>
                <c:pt idx="7291">
                  <c:v>1070</c:v>
                </c:pt>
                <c:pt idx="7292">
                  <c:v>1070</c:v>
                </c:pt>
                <c:pt idx="7293">
                  <c:v>1070</c:v>
                </c:pt>
                <c:pt idx="7294">
                  <c:v>1075.0899999999999</c:v>
                </c:pt>
                <c:pt idx="7295">
                  <c:v>1075.0899999999999</c:v>
                </c:pt>
                <c:pt idx="7296">
                  <c:v>1076.58</c:v>
                </c:pt>
                <c:pt idx="7297">
                  <c:v>1076.58</c:v>
                </c:pt>
                <c:pt idx="7298">
                  <c:v>19660.38</c:v>
                </c:pt>
                <c:pt idx="7299">
                  <c:v>13583.51</c:v>
                </c:pt>
                <c:pt idx="7300">
                  <c:v>1079.32</c:v>
                </c:pt>
                <c:pt idx="7301">
                  <c:v>1079.32</c:v>
                </c:pt>
                <c:pt idx="7302">
                  <c:v>1080</c:v>
                </c:pt>
                <c:pt idx="7303">
                  <c:v>1080</c:v>
                </c:pt>
                <c:pt idx="7304">
                  <c:v>1080</c:v>
                </c:pt>
                <c:pt idx="7305">
                  <c:v>1082</c:v>
                </c:pt>
                <c:pt idx="7306">
                  <c:v>1082</c:v>
                </c:pt>
                <c:pt idx="7307">
                  <c:v>1084.5</c:v>
                </c:pt>
                <c:pt idx="7308">
                  <c:v>1086</c:v>
                </c:pt>
                <c:pt idx="7309">
                  <c:v>1086</c:v>
                </c:pt>
                <c:pt idx="7310">
                  <c:v>1092</c:v>
                </c:pt>
                <c:pt idx="7311">
                  <c:v>1092</c:v>
                </c:pt>
                <c:pt idx="7312">
                  <c:v>1092</c:v>
                </c:pt>
                <c:pt idx="7313">
                  <c:v>1093.8</c:v>
                </c:pt>
                <c:pt idx="7314">
                  <c:v>1093.8</c:v>
                </c:pt>
                <c:pt idx="7315">
                  <c:v>1094.6600000000001</c:v>
                </c:pt>
                <c:pt idx="7316">
                  <c:v>1094.6600000000001</c:v>
                </c:pt>
                <c:pt idx="7317">
                  <c:v>1095.6099999999999</c:v>
                </c:pt>
                <c:pt idx="7318">
                  <c:v>1095.6099999999999</c:v>
                </c:pt>
                <c:pt idx="7319">
                  <c:v>1097.82</c:v>
                </c:pt>
                <c:pt idx="7320">
                  <c:v>1097.82</c:v>
                </c:pt>
                <c:pt idx="7321">
                  <c:v>1100</c:v>
                </c:pt>
                <c:pt idx="7322">
                  <c:v>1100</c:v>
                </c:pt>
                <c:pt idx="7323">
                  <c:v>1100</c:v>
                </c:pt>
                <c:pt idx="7324">
                  <c:v>1100</c:v>
                </c:pt>
                <c:pt idx="7325">
                  <c:v>1100</c:v>
                </c:pt>
                <c:pt idx="7326">
                  <c:v>1100</c:v>
                </c:pt>
                <c:pt idx="7327">
                  <c:v>1100</c:v>
                </c:pt>
                <c:pt idx="7328">
                  <c:v>1100</c:v>
                </c:pt>
                <c:pt idx="7329">
                  <c:v>1100</c:v>
                </c:pt>
                <c:pt idx="7330">
                  <c:v>1100</c:v>
                </c:pt>
                <c:pt idx="7331">
                  <c:v>1100</c:v>
                </c:pt>
                <c:pt idx="7332">
                  <c:v>1100</c:v>
                </c:pt>
                <c:pt idx="7333">
                  <c:v>1101</c:v>
                </c:pt>
                <c:pt idx="7334">
                  <c:v>1101</c:v>
                </c:pt>
                <c:pt idx="7335">
                  <c:v>1101</c:v>
                </c:pt>
                <c:pt idx="7336">
                  <c:v>1102</c:v>
                </c:pt>
                <c:pt idx="7337">
                  <c:v>71410</c:v>
                </c:pt>
                <c:pt idx="7338">
                  <c:v>26298.12</c:v>
                </c:pt>
                <c:pt idx="7339">
                  <c:v>15212</c:v>
                </c:pt>
                <c:pt idx="7340">
                  <c:v>15000.07</c:v>
                </c:pt>
                <c:pt idx="7341">
                  <c:v>1102</c:v>
                </c:pt>
                <c:pt idx="7342">
                  <c:v>1103.5</c:v>
                </c:pt>
                <c:pt idx="7343">
                  <c:v>1105.3900000000001</c:v>
                </c:pt>
                <c:pt idx="7344">
                  <c:v>1105.3900000000001</c:v>
                </c:pt>
                <c:pt idx="7345">
                  <c:v>1106</c:v>
                </c:pt>
                <c:pt idx="7346">
                  <c:v>1106</c:v>
                </c:pt>
                <c:pt idx="7347">
                  <c:v>1106</c:v>
                </c:pt>
                <c:pt idx="7348">
                  <c:v>1106</c:v>
                </c:pt>
                <c:pt idx="7349">
                  <c:v>1106</c:v>
                </c:pt>
                <c:pt idx="7350">
                  <c:v>1106</c:v>
                </c:pt>
                <c:pt idx="7351">
                  <c:v>1106</c:v>
                </c:pt>
                <c:pt idx="7352">
                  <c:v>1106</c:v>
                </c:pt>
                <c:pt idx="7353">
                  <c:v>1106</c:v>
                </c:pt>
                <c:pt idx="7354">
                  <c:v>1107</c:v>
                </c:pt>
                <c:pt idx="7355">
                  <c:v>1107</c:v>
                </c:pt>
                <c:pt idx="7356">
                  <c:v>1107</c:v>
                </c:pt>
                <c:pt idx="7357">
                  <c:v>1109.73</c:v>
                </c:pt>
                <c:pt idx="7358">
                  <c:v>1109.73</c:v>
                </c:pt>
                <c:pt idx="7359">
                  <c:v>1110</c:v>
                </c:pt>
                <c:pt idx="7360">
                  <c:v>1110</c:v>
                </c:pt>
                <c:pt idx="7361">
                  <c:v>1110.52</c:v>
                </c:pt>
                <c:pt idx="7362">
                  <c:v>1110.52</c:v>
                </c:pt>
                <c:pt idx="7363">
                  <c:v>1111</c:v>
                </c:pt>
                <c:pt idx="7364">
                  <c:v>1111</c:v>
                </c:pt>
                <c:pt idx="7365">
                  <c:v>1111</c:v>
                </c:pt>
                <c:pt idx="7366">
                  <c:v>1111</c:v>
                </c:pt>
                <c:pt idx="7367">
                  <c:v>1111</c:v>
                </c:pt>
                <c:pt idx="7368">
                  <c:v>1111</c:v>
                </c:pt>
                <c:pt idx="7369">
                  <c:v>1111</c:v>
                </c:pt>
                <c:pt idx="7370">
                  <c:v>1111</c:v>
                </c:pt>
                <c:pt idx="7371">
                  <c:v>1111</c:v>
                </c:pt>
                <c:pt idx="7372">
                  <c:v>1111</c:v>
                </c:pt>
                <c:pt idx="7373">
                  <c:v>1111</c:v>
                </c:pt>
                <c:pt idx="7374">
                  <c:v>1111</c:v>
                </c:pt>
                <c:pt idx="7375">
                  <c:v>1111</c:v>
                </c:pt>
                <c:pt idx="7376">
                  <c:v>1111.04</c:v>
                </c:pt>
                <c:pt idx="7377">
                  <c:v>1111.04</c:v>
                </c:pt>
                <c:pt idx="7378">
                  <c:v>1117.8</c:v>
                </c:pt>
                <c:pt idx="7379">
                  <c:v>1117.8</c:v>
                </c:pt>
                <c:pt idx="7380">
                  <c:v>1124.3699999999999</c:v>
                </c:pt>
                <c:pt idx="7381">
                  <c:v>1124.3699999999999</c:v>
                </c:pt>
                <c:pt idx="7382">
                  <c:v>1125.7</c:v>
                </c:pt>
                <c:pt idx="7383">
                  <c:v>1125.7</c:v>
                </c:pt>
                <c:pt idx="7384">
                  <c:v>1125.7</c:v>
                </c:pt>
                <c:pt idx="7385">
                  <c:v>1131</c:v>
                </c:pt>
                <c:pt idx="7386">
                  <c:v>1131</c:v>
                </c:pt>
                <c:pt idx="7387">
                  <c:v>1132.46</c:v>
                </c:pt>
                <c:pt idx="7388">
                  <c:v>1132.46</c:v>
                </c:pt>
                <c:pt idx="7389">
                  <c:v>1133.43</c:v>
                </c:pt>
                <c:pt idx="7390">
                  <c:v>1133.43</c:v>
                </c:pt>
                <c:pt idx="7391">
                  <c:v>1134</c:v>
                </c:pt>
                <c:pt idx="7392">
                  <c:v>1134</c:v>
                </c:pt>
                <c:pt idx="7393">
                  <c:v>1134.4000000000001</c:v>
                </c:pt>
                <c:pt idx="7394">
                  <c:v>1134.4000000000001</c:v>
                </c:pt>
                <c:pt idx="7395">
                  <c:v>1137.5999999999999</c:v>
                </c:pt>
                <c:pt idx="7396">
                  <c:v>1141</c:v>
                </c:pt>
                <c:pt idx="7397">
                  <c:v>1141</c:v>
                </c:pt>
                <c:pt idx="7398">
                  <c:v>1142</c:v>
                </c:pt>
                <c:pt idx="7399">
                  <c:v>1142</c:v>
                </c:pt>
                <c:pt idx="7400">
                  <c:v>18044</c:v>
                </c:pt>
                <c:pt idx="7401">
                  <c:v>1142</c:v>
                </c:pt>
                <c:pt idx="7402">
                  <c:v>1142</c:v>
                </c:pt>
                <c:pt idx="7403">
                  <c:v>1144.58</c:v>
                </c:pt>
                <c:pt idx="7404">
                  <c:v>58152.800000000003</c:v>
                </c:pt>
                <c:pt idx="7405">
                  <c:v>12757</c:v>
                </c:pt>
                <c:pt idx="7406">
                  <c:v>1144.58</c:v>
                </c:pt>
                <c:pt idx="7407">
                  <c:v>1149.3399999999999</c:v>
                </c:pt>
                <c:pt idx="7408">
                  <c:v>1149.3399999999999</c:v>
                </c:pt>
                <c:pt idx="7409">
                  <c:v>1150</c:v>
                </c:pt>
                <c:pt idx="7410">
                  <c:v>1151.3599999999999</c:v>
                </c:pt>
                <c:pt idx="7411">
                  <c:v>1151.3599999999999</c:v>
                </c:pt>
                <c:pt idx="7412">
                  <c:v>1152</c:v>
                </c:pt>
                <c:pt idx="7413">
                  <c:v>1152</c:v>
                </c:pt>
                <c:pt idx="7414">
                  <c:v>1163.76</c:v>
                </c:pt>
                <c:pt idx="7415">
                  <c:v>1163.76</c:v>
                </c:pt>
                <c:pt idx="7416">
                  <c:v>1166</c:v>
                </c:pt>
                <c:pt idx="7417">
                  <c:v>1167</c:v>
                </c:pt>
                <c:pt idx="7418">
                  <c:v>1167</c:v>
                </c:pt>
                <c:pt idx="7419">
                  <c:v>1173.04</c:v>
                </c:pt>
                <c:pt idx="7420">
                  <c:v>1173.04</c:v>
                </c:pt>
                <c:pt idx="7421">
                  <c:v>1173.06</c:v>
                </c:pt>
                <c:pt idx="7422">
                  <c:v>1173.06</c:v>
                </c:pt>
                <c:pt idx="7423">
                  <c:v>1179.5999999999999</c:v>
                </c:pt>
                <c:pt idx="7424">
                  <c:v>1179.5999999999999</c:v>
                </c:pt>
                <c:pt idx="7425">
                  <c:v>1180</c:v>
                </c:pt>
                <c:pt idx="7426">
                  <c:v>1180</c:v>
                </c:pt>
                <c:pt idx="7427">
                  <c:v>1180</c:v>
                </c:pt>
                <c:pt idx="7428">
                  <c:v>1184.82</c:v>
                </c:pt>
                <c:pt idx="7429">
                  <c:v>1184.82</c:v>
                </c:pt>
                <c:pt idx="7430">
                  <c:v>1186</c:v>
                </c:pt>
                <c:pt idx="7431">
                  <c:v>1186</c:v>
                </c:pt>
                <c:pt idx="7432">
                  <c:v>1187</c:v>
                </c:pt>
                <c:pt idx="7433">
                  <c:v>1187</c:v>
                </c:pt>
                <c:pt idx="7434">
                  <c:v>1189</c:v>
                </c:pt>
                <c:pt idx="7435">
                  <c:v>1189</c:v>
                </c:pt>
                <c:pt idx="7436">
                  <c:v>1192</c:v>
                </c:pt>
                <c:pt idx="7437">
                  <c:v>1192</c:v>
                </c:pt>
                <c:pt idx="7438">
                  <c:v>1194.48</c:v>
                </c:pt>
                <c:pt idx="7439">
                  <c:v>1194.48</c:v>
                </c:pt>
                <c:pt idx="7440">
                  <c:v>1196.6600000000001</c:v>
                </c:pt>
                <c:pt idx="7441">
                  <c:v>1196.6600000000001</c:v>
                </c:pt>
                <c:pt idx="7442">
                  <c:v>1198.49</c:v>
                </c:pt>
                <c:pt idx="7443">
                  <c:v>1198.49</c:v>
                </c:pt>
                <c:pt idx="7444">
                  <c:v>1200</c:v>
                </c:pt>
                <c:pt idx="7445">
                  <c:v>1200</c:v>
                </c:pt>
                <c:pt idx="7446">
                  <c:v>1200</c:v>
                </c:pt>
                <c:pt idx="7447">
                  <c:v>1200</c:v>
                </c:pt>
                <c:pt idx="7448">
                  <c:v>1200</c:v>
                </c:pt>
                <c:pt idx="7449">
                  <c:v>1200</c:v>
                </c:pt>
                <c:pt idx="7450">
                  <c:v>1200</c:v>
                </c:pt>
                <c:pt idx="7451">
                  <c:v>1200</c:v>
                </c:pt>
                <c:pt idx="7452">
                  <c:v>1200</c:v>
                </c:pt>
                <c:pt idx="7453">
                  <c:v>1200</c:v>
                </c:pt>
                <c:pt idx="7454">
                  <c:v>1200</c:v>
                </c:pt>
                <c:pt idx="7455">
                  <c:v>1200</c:v>
                </c:pt>
                <c:pt idx="7456">
                  <c:v>1200</c:v>
                </c:pt>
                <c:pt idx="7457">
                  <c:v>1200</c:v>
                </c:pt>
                <c:pt idx="7458">
                  <c:v>1200</c:v>
                </c:pt>
                <c:pt idx="7459">
                  <c:v>1200</c:v>
                </c:pt>
                <c:pt idx="7460">
                  <c:v>1200</c:v>
                </c:pt>
                <c:pt idx="7461">
                  <c:v>1200</c:v>
                </c:pt>
                <c:pt idx="7462">
                  <c:v>1200</c:v>
                </c:pt>
                <c:pt idx="7463">
                  <c:v>1200</c:v>
                </c:pt>
                <c:pt idx="7464">
                  <c:v>1201</c:v>
                </c:pt>
                <c:pt idx="7465">
                  <c:v>1201</c:v>
                </c:pt>
                <c:pt idx="7466">
                  <c:v>1201</c:v>
                </c:pt>
                <c:pt idx="7467">
                  <c:v>1201</c:v>
                </c:pt>
                <c:pt idx="7468">
                  <c:v>1205.5</c:v>
                </c:pt>
                <c:pt idx="7469">
                  <c:v>1205.5</c:v>
                </c:pt>
                <c:pt idx="7470">
                  <c:v>1209.3</c:v>
                </c:pt>
                <c:pt idx="7471">
                  <c:v>1209.3</c:v>
                </c:pt>
                <c:pt idx="7472">
                  <c:v>1210</c:v>
                </c:pt>
                <c:pt idx="7473">
                  <c:v>1210</c:v>
                </c:pt>
                <c:pt idx="7474">
                  <c:v>1210</c:v>
                </c:pt>
                <c:pt idx="7475">
                  <c:v>1210</c:v>
                </c:pt>
                <c:pt idx="7476">
                  <c:v>1211</c:v>
                </c:pt>
                <c:pt idx="7477">
                  <c:v>1211</c:v>
                </c:pt>
                <c:pt idx="7478">
                  <c:v>1211</c:v>
                </c:pt>
                <c:pt idx="7479">
                  <c:v>1216</c:v>
                </c:pt>
                <c:pt idx="7480">
                  <c:v>1216</c:v>
                </c:pt>
                <c:pt idx="7481">
                  <c:v>1216</c:v>
                </c:pt>
                <c:pt idx="7482">
                  <c:v>1216</c:v>
                </c:pt>
                <c:pt idx="7483">
                  <c:v>1216.2</c:v>
                </c:pt>
                <c:pt idx="7484">
                  <c:v>1216.2</c:v>
                </c:pt>
                <c:pt idx="7485">
                  <c:v>1217.67</c:v>
                </c:pt>
                <c:pt idx="7486">
                  <c:v>1217.67</c:v>
                </c:pt>
                <c:pt idx="7487">
                  <c:v>1218.67</c:v>
                </c:pt>
                <c:pt idx="7488">
                  <c:v>1218.67</c:v>
                </c:pt>
                <c:pt idx="7489">
                  <c:v>1219.75</c:v>
                </c:pt>
                <c:pt idx="7490">
                  <c:v>1219.75</c:v>
                </c:pt>
                <c:pt idx="7491">
                  <c:v>1223.67</c:v>
                </c:pt>
                <c:pt idx="7492">
                  <c:v>1223.67</c:v>
                </c:pt>
                <c:pt idx="7493">
                  <c:v>1227.5999999999999</c:v>
                </c:pt>
                <c:pt idx="7494">
                  <c:v>1227.5999999999999</c:v>
                </c:pt>
                <c:pt idx="7495">
                  <c:v>1231</c:v>
                </c:pt>
                <c:pt idx="7496">
                  <c:v>1231</c:v>
                </c:pt>
                <c:pt idx="7497">
                  <c:v>1232</c:v>
                </c:pt>
                <c:pt idx="7498">
                  <c:v>1232</c:v>
                </c:pt>
                <c:pt idx="7499">
                  <c:v>1232.22</c:v>
                </c:pt>
                <c:pt idx="7500">
                  <c:v>1232.22</c:v>
                </c:pt>
                <c:pt idx="7501">
                  <c:v>1232.5</c:v>
                </c:pt>
                <c:pt idx="7502">
                  <c:v>1232.5</c:v>
                </c:pt>
                <c:pt idx="7503">
                  <c:v>1235.74</c:v>
                </c:pt>
                <c:pt idx="7504">
                  <c:v>1235.74</c:v>
                </c:pt>
                <c:pt idx="7505">
                  <c:v>1236.2</c:v>
                </c:pt>
                <c:pt idx="7506">
                  <c:v>1236.2</c:v>
                </c:pt>
                <c:pt idx="7507">
                  <c:v>1240</c:v>
                </c:pt>
                <c:pt idx="7508">
                  <c:v>1240</c:v>
                </c:pt>
                <c:pt idx="7509">
                  <c:v>1242</c:v>
                </c:pt>
                <c:pt idx="7510">
                  <c:v>1242</c:v>
                </c:pt>
                <c:pt idx="7511">
                  <c:v>1243</c:v>
                </c:pt>
                <c:pt idx="7512">
                  <c:v>1243</c:v>
                </c:pt>
                <c:pt idx="7513">
                  <c:v>1244</c:v>
                </c:pt>
                <c:pt idx="7514">
                  <c:v>1244</c:v>
                </c:pt>
                <c:pt idx="7515">
                  <c:v>1246.0999999999999</c:v>
                </c:pt>
                <c:pt idx="7516">
                  <c:v>1246.0999999999999</c:v>
                </c:pt>
                <c:pt idx="7517">
                  <c:v>1248.08</c:v>
                </c:pt>
                <c:pt idx="7518">
                  <c:v>1248.08</c:v>
                </c:pt>
                <c:pt idx="7519">
                  <c:v>1249.01</c:v>
                </c:pt>
                <c:pt idx="7520">
                  <c:v>1249.01</c:v>
                </c:pt>
                <c:pt idx="7521">
                  <c:v>1250</c:v>
                </c:pt>
                <c:pt idx="7522">
                  <c:v>1250</c:v>
                </c:pt>
                <c:pt idx="7523">
                  <c:v>1250</c:v>
                </c:pt>
                <c:pt idx="7524">
                  <c:v>1250</c:v>
                </c:pt>
                <c:pt idx="7525">
                  <c:v>1250</c:v>
                </c:pt>
                <c:pt idx="7526">
                  <c:v>1250</c:v>
                </c:pt>
                <c:pt idx="7527">
                  <c:v>1250</c:v>
                </c:pt>
                <c:pt idx="7528">
                  <c:v>1250</c:v>
                </c:pt>
                <c:pt idx="7529">
                  <c:v>1250</c:v>
                </c:pt>
                <c:pt idx="7530">
                  <c:v>1250</c:v>
                </c:pt>
                <c:pt idx="7531">
                  <c:v>1250</c:v>
                </c:pt>
                <c:pt idx="7532">
                  <c:v>1250</c:v>
                </c:pt>
                <c:pt idx="7533">
                  <c:v>1250</c:v>
                </c:pt>
                <c:pt idx="7534">
                  <c:v>1250</c:v>
                </c:pt>
                <c:pt idx="7535">
                  <c:v>1250</c:v>
                </c:pt>
                <c:pt idx="7536">
                  <c:v>1250</c:v>
                </c:pt>
                <c:pt idx="7537">
                  <c:v>1250</c:v>
                </c:pt>
                <c:pt idx="7538">
                  <c:v>1250</c:v>
                </c:pt>
                <c:pt idx="7539">
                  <c:v>1250</c:v>
                </c:pt>
                <c:pt idx="7540">
                  <c:v>1250</c:v>
                </c:pt>
                <c:pt idx="7541">
                  <c:v>1250</c:v>
                </c:pt>
                <c:pt idx="7542">
                  <c:v>1250</c:v>
                </c:pt>
                <c:pt idx="7543">
                  <c:v>1250</c:v>
                </c:pt>
                <c:pt idx="7544">
                  <c:v>1250</c:v>
                </c:pt>
                <c:pt idx="7545">
                  <c:v>1250</c:v>
                </c:pt>
                <c:pt idx="7546">
                  <c:v>1250</c:v>
                </c:pt>
                <c:pt idx="7547">
                  <c:v>1250</c:v>
                </c:pt>
                <c:pt idx="7548">
                  <c:v>1250</c:v>
                </c:pt>
                <c:pt idx="7549">
                  <c:v>1250</c:v>
                </c:pt>
                <c:pt idx="7550">
                  <c:v>1250</c:v>
                </c:pt>
                <c:pt idx="7551">
                  <c:v>1250</c:v>
                </c:pt>
                <c:pt idx="7552">
                  <c:v>1250</c:v>
                </c:pt>
                <c:pt idx="7553">
                  <c:v>1250</c:v>
                </c:pt>
                <c:pt idx="7554">
                  <c:v>1250</c:v>
                </c:pt>
                <c:pt idx="7555">
                  <c:v>1250</c:v>
                </c:pt>
                <c:pt idx="7556">
                  <c:v>1250</c:v>
                </c:pt>
                <c:pt idx="7557">
                  <c:v>1250</c:v>
                </c:pt>
                <c:pt idx="7558">
                  <c:v>1251</c:v>
                </c:pt>
                <c:pt idx="7559">
                  <c:v>1251</c:v>
                </c:pt>
                <c:pt idx="7560">
                  <c:v>1251</c:v>
                </c:pt>
                <c:pt idx="7561">
                  <c:v>1251</c:v>
                </c:pt>
                <c:pt idx="7562">
                  <c:v>1251</c:v>
                </c:pt>
                <c:pt idx="7563">
                  <c:v>1251</c:v>
                </c:pt>
                <c:pt idx="7564">
                  <c:v>1254.29</c:v>
                </c:pt>
                <c:pt idx="7565">
                  <c:v>1254.29</c:v>
                </c:pt>
                <c:pt idx="7566">
                  <c:v>1256</c:v>
                </c:pt>
                <c:pt idx="7567">
                  <c:v>1256</c:v>
                </c:pt>
                <c:pt idx="7568">
                  <c:v>1257</c:v>
                </c:pt>
                <c:pt idx="7569">
                  <c:v>1257</c:v>
                </c:pt>
                <c:pt idx="7570">
                  <c:v>1260.97</c:v>
                </c:pt>
                <c:pt idx="7571">
                  <c:v>1260.97</c:v>
                </c:pt>
                <c:pt idx="7572">
                  <c:v>1261.8900000000001</c:v>
                </c:pt>
                <c:pt idx="7573">
                  <c:v>1261.8900000000001</c:v>
                </c:pt>
                <c:pt idx="7574">
                  <c:v>1266</c:v>
                </c:pt>
                <c:pt idx="7575">
                  <c:v>1266</c:v>
                </c:pt>
                <c:pt idx="7576">
                  <c:v>1267</c:v>
                </c:pt>
                <c:pt idx="7577">
                  <c:v>1267</c:v>
                </c:pt>
                <c:pt idx="7578">
                  <c:v>1273.53</c:v>
                </c:pt>
                <c:pt idx="7579">
                  <c:v>1273.53</c:v>
                </c:pt>
                <c:pt idx="7580">
                  <c:v>1274.5899999999999</c:v>
                </c:pt>
                <c:pt idx="7581">
                  <c:v>1275</c:v>
                </c:pt>
                <c:pt idx="7582">
                  <c:v>1275</c:v>
                </c:pt>
                <c:pt idx="7583">
                  <c:v>1275</c:v>
                </c:pt>
                <c:pt idx="7584">
                  <c:v>1277.8</c:v>
                </c:pt>
                <c:pt idx="7585">
                  <c:v>1277.8</c:v>
                </c:pt>
                <c:pt idx="7586">
                  <c:v>1280</c:v>
                </c:pt>
                <c:pt idx="7587">
                  <c:v>1280</c:v>
                </c:pt>
                <c:pt idx="7588">
                  <c:v>1280</c:v>
                </c:pt>
                <c:pt idx="7589">
                  <c:v>1280</c:v>
                </c:pt>
                <c:pt idx="7590">
                  <c:v>1280</c:v>
                </c:pt>
                <c:pt idx="7591">
                  <c:v>1280</c:v>
                </c:pt>
                <c:pt idx="7592">
                  <c:v>1280.8699999999999</c:v>
                </c:pt>
                <c:pt idx="7593">
                  <c:v>1280.8699999999999</c:v>
                </c:pt>
                <c:pt idx="7594">
                  <c:v>1281</c:v>
                </c:pt>
                <c:pt idx="7595">
                  <c:v>1281</c:v>
                </c:pt>
                <c:pt idx="7596">
                  <c:v>1281.26</c:v>
                </c:pt>
                <c:pt idx="7597">
                  <c:v>1281.26</c:v>
                </c:pt>
                <c:pt idx="7598">
                  <c:v>1281.8499999999999</c:v>
                </c:pt>
                <c:pt idx="7599">
                  <c:v>1281.8499999999999</c:v>
                </c:pt>
                <c:pt idx="7600">
                  <c:v>1283.76</c:v>
                </c:pt>
                <c:pt idx="7601">
                  <c:v>1283.76</c:v>
                </c:pt>
                <c:pt idx="7602">
                  <c:v>1284.0999999999999</c:v>
                </c:pt>
                <c:pt idx="7603">
                  <c:v>1284.0999999999999</c:v>
                </c:pt>
                <c:pt idx="7604">
                  <c:v>1286</c:v>
                </c:pt>
                <c:pt idx="7605">
                  <c:v>1286</c:v>
                </c:pt>
                <c:pt idx="7606">
                  <c:v>1286.02</c:v>
                </c:pt>
                <c:pt idx="7607">
                  <c:v>1286.02</c:v>
                </c:pt>
                <c:pt idx="7608">
                  <c:v>1287.83</c:v>
                </c:pt>
                <c:pt idx="7609">
                  <c:v>1287.83</c:v>
                </c:pt>
                <c:pt idx="7610">
                  <c:v>1290</c:v>
                </c:pt>
                <c:pt idx="7611">
                  <c:v>1290</c:v>
                </c:pt>
                <c:pt idx="7612">
                  <c:v>1290</c:v>
                </c:pt>
                <c:pt idx="7613">
                  <c:v>1292</c:v>
                </c:pt>
                <c:pt idx="7614">
                  <c:v>1292</c:v>
                </c:pt>
                <c:pt idx="7615">
                  <c:v>1293</c:v>
                </c:pt>
                <c:pt idx="7616">
                  <c:v>1293</c:v>
                </c:pt>
                <c:pt idx="7617">
                  <c:v>1295.3900000000001</c:v>
                </c:pt>
                <c:pt idx="7618">
                  <c:v>1295.3900000000001</c:v>
                </c:pt>
                <c:pt idx="7619">
                  <c:v>1301</c:v>
                </c:pt>
                <c:pt idx="7620">
                  <c:v>1301</c:v>
                </c:pt>
                <c:pt idx="7621">
                  <c:v>1306.4100000000001</c:v>
                </c:pt>
                <c:pt idx="7622">
                  <c:v>1306.4100000000001</c:v>
                </c:pt>
                <c:pt idx="7623">
                  <c:v>1308.31</c:v>
                </c:pt>
                <c:pt idx="7624">
                  <c:v>1308.31</c:v>
                </c:pt>
                <c:pt idx="7625">
                  <c:v>1308.79</c:v>
                </c:pt>
                <c:pt idx="7626">
                  <c:v>1308.79</c:v>
                </c:pt>
                <c:pt idx="7627">
                  <c:v>1309.3699999999999</c:v>
                </c:pt>
                <c:pt idx="7628">
                  <c:v>1309.3699999999999</c:v>
                </c:pt>
                <c:pt idx="7629">
                  <c:v>1310</c:v>
                </c:pt>
                <c:pt idx="7630">
                  <c:v>1310</c:v>
                </c:pt>
                <c:pt idx="7631">
                  <c:v>1316</c:v>
                </c:pt>
                <c:pt idx="7632">
                  <c:v>1316</c:v>
                </c:pt>
                <c:pt idx="7633">
                  <c:v>1316</c:v>
                </c:pt>
                <c:pt idx="7634">
                  <c:v>1316</c:v>
                </c:pt>
                <c:pt idx="7635">
                  <c:v>1320</c:v>
                </c:pt>
                <c:pt idx="7636">
                  <c:v>1320</c:v>
                </c:pt>
                <c:pt idx="7637">
                  <c:v>1320.69</c:v>
                </c:pt>
                <c:pt idx="7638">
                  <c:v>1320.69</c:v>
                </c:pt>
                <c:pt idx="7639">
                  <c:v>1320.69</c:v>
                </c:pt>
                <c:pt idx="7640">
                  <c:v>1321</c:v>
                </c:pt>
                <c:pt idx="7641">
                  <c:v>1321</c:v>
                </c:pt>
                <c:pt idx="7642">
                  <c:v>40382.47</c:v>
                </c:pt>
                <c:pt idx="7643">
                  <c:v>13900</c:v>
                </c:pt>
                <c:pt idx="7644">
                  <c:v>1322</c:v>
                </c:pt>
                <c:pt idx="7645">
                  <c:v>1322</c:v>
                </c:pt>
                <c:pt idx="7646">
                  <c:v>1322.12</c:v>
                </c:pt>
                <c:pt idx="7647">
                  <c:v>1322.12</c:v>
                </c:pt>
                <c:pt idx="7648">
                  <c:v>1322.92</c:v>
                </c:pt>
                <c:pt idx="7649">
                  <c:v>1322.92</c:v>
                </c:pt>
                <c:pt idx="7650">
                  <c:v>1327.11</c:v>
                </c:pt>
                <c:pt idx="7651">
                  <c:v>1327.11</c:v>
                </c:pt>
                <c:pt idx="7652">
                  <c:v>1329.46</c:v>
                </c:pt>
                <c:pt idx="7653">
                  <c:v>1329.46</c:v>
                </c:pt>
                <c:pt idx="7654">
                  <c:v>1331</c:v>
                </c:pt>
                <c:pt idx="7655">
                  <c:v>1331</c:v>
                </c:pt>
                <c:pt idx="7656">
                  <c:v>1331</c:v>
                </c:pt>
                <c:pt idx="7657">
                  <c:v>1331</c:v>
                </c:pt>
                <c:pt idx="7658">
                  <c:v>1331.03</c:v>
                </c:pt>
                <c:pt idx="7659">
                  <c:v>1331.03</c:v>
                </c:pt>
                <c:pt idx="7660">
                  <c:v>1338.2</c:v>
                </c:pt>
                <c:pt idx="7661">
                  <c:v>1338.2</c:v>
                </c:pt>
                <c:pt idx="7662">
                  <c:v>1339.24</c:v>
                </c:pt>
                <c:pt idx="7663">
                  <c:v>1339.24</c:v>
                </c:pt>
                <c:pt idx="7664">
                  <c:v>1340.41</c:v>
                </c:pt>
                <c:pt idx="7665">
                  <c:v>1340.41</c:v>
                </c:pt>
                <c:pt idx="7666">
                  <c:v>1341.62</c:v>
                </c:pt>
                <c:pt idx="7667">
                  <c:v>1341.62</c:v>
                </c:pt>
                <c:pt idx="7668">
                  <c:v>1343.92</c:v>
                </c:pt>
                <c:pt idx="7669">
                  <c:v>1343.92</c:v>
                </c:pt>
                <c:pt idx="7670">
                  <c:v>1345.36</c:v>
                </c:pt>
                <c:pt idx="7671">
                  <c:v>1345.36</c:v>
                </c:pt>
                <c:pt idx="7672">
                  <c:v>1350</c:v>
                </c:pt>
                <c:pt idx="7673">
                  <c:v>1350</c:v>
                </c:pt>
                <c:pt idx="7674">
                  <c:v>1350</c:v>
                </c:pt>
                <c:pt idx="7675">
                  <c:v>1350</c:v>
                </c:pt>
                <c:pt idx="7676">
                  <c:v>1350</c:v>
                </c:pt>
                <c:pt idx="7677">
                  <c:v>1350</c:v>
                </c:pt>
                <c:pt idx="7678">
                  <c:v>1351</c:v>
                </c:pt>
                <c:pt idx="7679">
                  <c:v>1351</c:v>
                </c:pt>
                <c:pt idx="7680">
                  <c:v>1351.44</c:v>
                </c:pt>
                <c:pt idx="7681">
                  <c:v>1351.44</c:v>
                </c:pt>
                <c:pt idx="7682">
                  <c:v>1356</c:v>
                </c:pt>
                <c:pt idx="7683">
                  <c:v>1359.43</c:v>
                </c:pt>
                <c:pt idx="7684">
                  <c:v>1359.43</c:v>
                </c:pt>
                <c:pt idx="7685">
                  <c:v>1366</c:v>
                </c:pt>
                <c:pt idx="7686">
                  <c:v>1366</c:v>
                </c:pt>
                <c:pt idx="7687">
                  <c:v>1366.76</c:v>
                </c:pt>
                <c:pt idx="7688">
                  <c:v>1366.76</c:v>
                </c:pt>
                <c:pt idx="7689">
                  <c:v>1367.22</c:v>
                </c:pt>
                <c:pt idx="7690">
                  <c:v>1367.22</c:v>
                </c:pt>
                <c:pt idx="7691">
                  <c:v>1372.9</c:v>
                </c:pt>
                <c:pt idx="7692">
                  <c:v>1372.9</c:v>
                </c:pt>
                <c:pt idx="7693">
                  <c:v>1373.68</c:v>
                </c:pt>
                <c:pt idx="7694">
                  <c:v>22183.4</c:v>
                </c:pt>
                <c:pt idx="7695">
                  <c:v>1373.68</c:v>
                </c:pt>
                <c:pt idx="7696">
                  <c:v>1374</c:v>
                </c:pt>
                <c:pt idx="7697">
                  <c:v>1374</c:v>
                </c:pt>
                <c:pt idx="7698">
                  <c:v>1375</c:v>
                </c:pt>
                <c:pt idx="7699">
                  <c:v>1375</c:v>
                </c:pt>
                <c:pt idx="7700">
                  <c:v>1375.61</c:v>
                </c:pt>
                <c:pt idx="7701">
                  <c:v>1375.61</c:v>
                </c:pt>
                <c:pt idx="7702">
                  <c:v>1380</c:v>
                </c:pt>
                <c:pt idx="7703">
                  <c:v>1380</c:v>
                </c:pt>
                <c:pt idx="7704">
                  <c:v>1380</c:v>
                </c:pt>
                <c:pt idx="7705">
                  <c:v>1383.12</c:v>
                </c:pt>
                <c:pt idx="7706">
                  <c:v>1383.12</c:v>
                </c:pt>
                <c:pt idx="7707">
                  <c:v>1385.92</c:v>
                </c:pt>
                <c:pt idx="7708">
                  <c:v>1385.92</c:v>
                </c:pt>
                <c:pt idx="7709">
                  <c:v>16306.02</c:v>
                </c:pt>
                <c:pt idx="7710">
                  <c:v>15518.4</c:v>
                </c:pt>
                <c:pt idx="7711">
                  <c:v>13223.82</c:v>
                </c:pt>
                <c:pt idx="7712">
                  <c:v>1388.2</c:v>
                </c:pt>
                <c:pt idx="7713">
                  <c:v>1388.2</c:v>
                </c:pt>
                <c:pt idx="7714">
                  <c:v>1388.23</c:v>
                </c:pt>
                <c:pt idx="7715">
                  <c:v>1388.23</c:v>
                </c:pt>
                <c:pt idx="7716">
                  <c:v>1390</c:v>
                </c:pt>
                <c:pt idx="7717">
                  <c:v>1390</c:v>
                </c:pt>
                <c:pt idx="7718">
                  <c:v>1391.58</c:v>
                </c:pt>
                <c:pt idx="7719">
                  <c:v>1391.58</c:v>
                </c:pt>
                <c:pt idx="7720">
                  <c:v>1396</c:v>
                </c:pt>
                <c:pt idx="7721">
                  <c:v>1397</c:v>
                </c:pt>
                <c:pt idx="7722">
                  <c:v>1397</c:v>
                </c:pt>
                <c:pt idx="7723">
                  <c:v>1400</c:v>
                </c:pt>
                <c:pt idx="7724">
                  <c:v>1400</c:v>
                </c:pt>
                <c:pt idx="7725">
                  <c:v>1400</c:v>
                </c:pt>
                <c:pt idx="7726">
                  <c:v>1400</c:v>
                </c:pt>
                <c:pt idx="7727">
                  <c:v>1400</c:v>
                </c:pt>
                <c:pt idx="7728">
                  <c:v>1400</c:v>
                </c:pt>
                <c:pt idx="7729">
                  <c:v>1400</c:v>
                </c:pt>
                <c:pt idx="7730">
                  <c:v>1400</c:v>
                </c:pt>
                <c:pt idx="7731">
                  <c:v>1400.14</c:v>
                </c:pt>
                <c:pt idx="7732">
                  <c:v>1401</c:v>
                </c:pt>
                <c:pt idx="7733">
                  <c:v>1401</c:v>
                </c:pt>
                <c:pt idx="7734">
                  <c:v>1404</c:v>
                </c:pt>
                <c:pt idx="7735">
                  <c:v>1404</c:v>
                </c:pt>
                <c:pt idx="7736">
                  <c:v>1404.02</c:v>
                </c:pt>
                <c:pt idx="7737">
                  <c:v>1404.02</c:v>
                </c:pt>
                <c:pt idx="7738">
                  <c:v>1407.03</c:v>
                </c:pt>
                <c:pt idx="7739">
                  <c:v>1407.03</c:v>
                </c:pt>
                <c:pt idx="7740">
                  <c:v>1410</c:v>
                </c:pt>
                <c:pt idx="7741">
                  <c:v>1410</c:v>
                </c:pt>
                <c:pt idx="7742">
                  <c:v>1413.7</c:v>
                </c:pt>
                <c:pt idx="7743">
                  <c:v>1413.7</c:v>
                </c:pt>
                <c:pt idx="7744">
                  <c:v>1416</c:v>
                </c:pt>
                <c:pt idx="7745">
                  <c:v>1416</c:v>
                </c:pt>
                <c:pt idx="7746">
                  <c:v>1416</c:v>
                </c:pt>
                <c:pt idx="7747">
                  <c:v>1416</c:v>
                </c:pt>
                <c:pt idx="7748">
                  <c:v>1417</c:v>
                </c:pt>
                <c:pt idx="7749">
                  <c:v>1417</c:v>
                </c:pt>
                <c:pt idx="7750">
                  <c:v>1417</c:v>
                </c:pt>
                <c:pt idx="7751">
                  <c:v>1417.22</c:v>
                </c:pt>
                <c:pt idx="7752">
                  <c:v>1417.22</c:v>
                </c:pt>
                <c:pt idx="7753">
                  <c:v>1420</c:v>
                </c:pt>
                <c:pt idx="7754">
                  <c:v>1420</c:v>
                </c:pt>
                <c:pt idx="7755">
                  <c:v>1422.43</c:v>
                </c:pt>
                <c:pt idx="7756">
                  <c:v>1422.43</c:v>
                </c:pt>
                <c:pt idx="7757">
                  <c:v>1425.12</c:v>
                </c:pt>
                <c:pt idx="7758">
                  <c:v>350000</c:v>
                </c:pt>
                <c:pt idx="7759">
                  <c:v>203465.27</c:v>
                </c:pt>
                <c:pt idx="7760">
                  <c:v>197180.97</c:v>
                </c:pt>
                <c:pt idx="7761">
                  <c:v>100000</c:v>
                </c:pt>
                <c:pt idx="7762">
                  <c:v>78880</c:v>
                </c:pt>
                <c:pt idx="7763">
                  <c:v>67014.91</c:v>
                </c:pt>
                <c:pt idx="7764">
                  <c:v>50136.59</c:v>
                </c:pt>
                <c:pt idx="7765">
                  <c:v>50000</c:v>
                </c:pt>
                <c:pt idx="7766">
                  <c:v>47926.01</c:v>
                </c:pt>
                <c:pt idx="7767">
                  <c:v>46000</c:v>
                </c:pt>
                <c:pt idx="7768">
                  <c:v>45000</c:v>
                </c:pt>
                <c:pt idx="7769">
                  <c:v>40098.129999999997</c:v>
                </c:pt>
                <c:pt idx="7770">
                  <c:v>39827.46</c:v>
                </c:pt>
                <c:pt idx="7771">
                  <c:v>36581.71</c:v>
                </c:pt>
                <c:pt idx="7772">
                  <c:v>35436</c:v>
                </c:pt>
                <c:pt idx="7773">
                  <c:v>33600</c:v>
                </c:pt>
                <c:pt idx="7774">
                  <c:v>33335.14</c:v>
                </c:pt>
                <c:pt idx="7775">
                  <c:v>32611.94</c:v>
                </c:pt>
                <c:pt idx="7776">
                  <c:v>30864</c:v>
                </c:pt>
                <c:pt idx="7777">
                  <c:v>30667.7</c:v>
                </c:pt>
                <c:pt idx="7778">
                  <c:v>30144.720000000001</c:v>
                </c:pt>
                <c:pt idx="7779">
                  <c:v>29610</c:v>
                </c:pt>
                <c:pt idx="7780">
                  <c:v>28555.15</c:v>
                </c:pt>
                <c:pt idx="7781">
                  <c:v>28461</c:v>
                </c:pt>
                <c:pt idx="7782">
                  <c:v>27976.82</c:v>
                </c:pt>
                <c:pt idx="7783">
                  <c:v>27700</c:v>
                </c:pt>
                <c:pt idx="7784">
                  <c:v>26126.73</c:v>
                </c:pt>
                <c:pt idx="7785">
                  <c:v>25455.01</c:v>
                </c:pt>
                <c:pt idx="7786">
                  <c:v>25380.79</c:v>
                </c:pt>
                <c:pt idx="7787">
                  <c:v>25001</c:v>
                </c:pt>
                <c:pt idx="7788">
                  <c:v>25000</c:v>
                </c:pt>
                <c:pt idx="7789">
                  <c:v>24922</c:v>
                </c:pt>
                <c:pt idx="7790">
                  <c:v>24782.76</c:v>
                </c:pt>
                <c:pt idx="7791">
                  <c:v>24771.96</c:v>
                </c:pt>
                <c:pt idx="7792">
                  <c:v>24690</c:v>
                </c:pt>
                <c:pt idx="7793">
                  <c:v>24614.7</c:v>
                </c:pt>
                <c:pt idx="7794">
                  <c:v>24331.59</c:v>
                </c:pt>
                <c:pt idx="7795">
                  <c:v>24216.13</c:v>
                </c:pt>
                <c:pt idx="7796">
                  <c:v>24079.439999999999</c:v>
                </c:pt>
                <c:pt idx="7797">
                  <c:v>22980.53</c:v>
                </c:pt>
                <c:pt idx="7798">
                  <c:v>22581.91</c:v>
                </c:pt>
                <c:pt idx="7799">
                  <c:v>22298</c:v>
                </c:pt>
                <c:pt idx="7800">
                  <c:v>22252.07</c:v>
                </c:pt>
                <c:pt idx="7801">
                  <c:v>21870.48</c:v>
                </c:pt>
                <c:pt idx="7802">
                  <c:v>21000.06</c:v>
                </c:pt>
                <c:pt idx="7803">
                  <c:v>20436.599999999999</c:v>
                </c:pt>
                <c:pt idx="7804">
                  <c:v>20352.060000000001</c:v>
                </c:pt>
                <c:pt idx="7805">
                  <c:v>20000</c:v>
                </c:pt>
                <c:pt idx="7806">
                  <c:v>19832.849999999999</c:v>
                </c:pt>
                <c:pt idx="7807">
                  <c:v>19706.48</c:v>
                </c:pt>
                <c:pt idx="7808">
                  <c:v>19521.7</c:v>
                </c:pt>
                <c:pt idx="7809">
                  <c:v>19507.52</c:v>
                </c:pt>
                <c:pt idx="7810">
                  <c:v>19368</c:v>
                </c:pt>
                <c:pt idx="7811">
                  <c:v>19342.25</c:v>
                </c:pt>
                <c:pt idx="7812">
                  <c:v>19094.93</c:v>
                </c:pt>
                <c:pt idx="7813">
                  <c:v>19007.39</c:v>
                </c:pt>
                <c:pt idx="7814">
                  <c:v>18580.2</c:v>
                </c:pt>
                <c:pt idx="7815">
                  <c:v>18155</c:v>
                </c:pt>
                <c:pt idx="7816">
                  <c:v>18142</c:v>
                </c:pt>
                <c:pt idx="7817">
                  <c:v>18133.060000000001</c:v>
                </c:pt>
                <c:pt idx="7818">
                  <c:v>18083.87</c:v>
                </c:pt>
                <c:pt idx="7819">
                  <c:v>17832</c:v>
                </c:pt>
                <c:pt idx="7820">
                  <c:v>17751</c:v>
                </c:pt>
                <c:pt idx="7821">
                  <c:v>17681.96</c:v>
                </c:pt>
                <c:pt idx="7822">
                  <c:v>17594.54</c:v>
                </c:pt>
                <c:pt idx="7823">
                  <c:v>17266.64</c:v>
                </c:pt>
                <c:pt idx="7824">
                  <c:v>16935</c:v>
                </c:pt>
                <c:pt idx="7825">
                  <c:v>16889.919999999998</c:v>
                </c:pt>
                <c:pt idx="7826">
                  <c:v>16851.580000000002</c:v>
                </c:pt>
                <c:pt idx="7827">
                  <c:v>16707.080000000002</c:v>
                </c:pt>
                <c:pt idx="7828">
                  <c:v>16699.14</c:v>
                </c:pt>
                <c:pt idx="7829">
                  <c:v>16479</c:v>
                </c:pt>
                <c:pt idx="7830">
                  <c:v>16343.28</c:v>
                </c:pt>
                <c:pt idx="7831">
                  <c:v>16132</c:v>
                </c:pt>
                <c:pt idx="7832">
                  <c:v>15909.6</c:v>
                </c:pt>
                <c:pt idx="7833">
                  <c:v>15829.1</c:v>
                </c:pt>
                <c:pt idx="7834">
                  <c:v>15523.46</c:v>
                </c:pt>
                <c:pt idx="7835">
                  <c:v>15003</c:v>
                </c:pt>
                <c:pt idx="7836">
                  <c:v>15000</c:v>
                </c:pt>
                <c:pt idx="7837">
                  <c:v>14998</c:v>
                </c:pt>
                <c:pt idx="7838">
                  <c:v>14874.59</c:v>
                </c:pt>
                <c:pt idx="7839">
                  <c:v>14705.27</c:v>
                </c:pt>
                <c:pt idx="7840">
                  <c:v>14696.44</c:v>
                </c:pt>
                <c:pt idx="7841">
                  <c:v>14650.75</c:v>
                </c:pt>
                <c:pt idx="7842">
                  <c:v>14570.69</c:v>
                </c:pt>
                <c:pt idx="7843">
                  <c:v>14526</c:v>
                </c:pt>
                <c:pt idx="7844">
                  <c:v>14454</c:v>
                </c:pt>
                <c:pt idx="7845">
                  <c:v>14376.22</c:v>
                </c:pt>
                <c:pt idx="7846">
                  <c:v>14370.44</c:v>
                </c:pt>
                <c:pt idx="7847">
                  <c:v>14358</c:v>
                </c:pt>
                <c:pt idx="7848">
                  <c:v>14303.54</c:v>
                </c:pt>
                <c:pt idx="7849">
                  <c:v>14270.47</c:v>
                </c:pt>
                <c:pt idx="7850">
                  <c:v>14132.93</c:v>
                </c:pt>
                <c:pt idx="7851">
                  <c:v>14035.41</c:v>
                </c:pt>
                <c:pt idx="7852">
                  <c:v>13903.26</c:v>
                </c:pt>
                <c:pt idx="7853">
                  <c:v>13815.01</c:v>
                </c:pt>
                <c:pt idx="7854">
                  <c:v>13754.4</c:v>
                </c:pt>
                <c:pt idx="7855">
                  <c:v>13599.77</c:v>
                </c:pt>
                <c:pt idx="7856">
                  <c:v>13497</c:v>
                </c:pt>
                <c:pt idx="7857">
                  <c:v>13492.66</c:v>
                </c:pt>
                <c:pt idx="7858">
                  <c:v>13431.16</c:v>
                </c:pt>
                <c:pt idx="7859">
                  <c:v>13367.4</c:v>
                </c:pt>
                <c:pt idx="7860">
                  <c:v>13296</c:v>
                </c:pt>
                <c:pt idx="7861">
                  <c:v>13235.88</c:v>
                </c:pt>
                <c:pt idx="7862">
                  <c:v>13192.24</c:v>
                </c:pt>
                <c:pt idx="7863">
                  <c:v>13173.69</c:v>
                </c:pt>
                <c:pt idx="7864">
                  <c:v>13172.29</c:v>
                </c:pt>
                <c:pt idx="7865">
                  <c:v>13124.58</c:v>
                </c:pt>
                <c:pt idx="7866">
                  <c:v>13121.97</c:v>
                </c:pt>
                <c:pt idx="7867">
                  <c:v>13079.83</c:v>
                </c:pt>
                <c:pt idx="7868">
                  <c:v>13067.5</c:v>
                </c:pt>
                <c:pt idx="7869">
                  <c:v>13054.37</c:v>
                </c:pt>
                <c:pt idx="7870">
                  <c:v>12980.33</c:v>
                </c:pt>
                <c:pt idx="7871">
                  <c:v>12960.05</c:v>
                </c:pt>
                <c:pt idx="7872">
                  <c:v>12907.64</c:v>
                </c:pt>
                <c:pt idx="7873">
                  <c:v>12809.24</c:v>
                </c:pt>
                <c:pt idx="7874">
                  <c:v>1425.12</c:v>
                </c:pt>
                <c:pt idx="7875">
                  <c:v>1425.31</c:v>
                </c:pt>
                <c:pt idx="7876">
                  <c:v>1425.31</c:v>
                </c:pt>
                <c:pt idx="7877">
                  <c:v>1427.55</c:v>
                </c:pt>
                <c:pt idx="7878">
                  <c:v>1427.55</c:v>
                </c:pt>
                <c:pt idx="7879">
                  <c:v>1427.98</c:v>
                </c:pt>
                <c:pt idx="7880">
                  <c:v>1427.98</c:v>
                </c:pt>
                <c:pt idx="7881">
                  <c:v>1428.68</c:v>
                </c:pt>
                <c:pt idx="7882">
                  <c:v>1428.68</c:v>
                </c:pt>
                <c:pt idx="7883">
                  <c:v>1430</c:v>
                </c:pt>
                <c:pt idx="7884">
                  <c:v>1430</c:v>
                </c:pt>
                <c:pt idx="7885">
                  <c:v>1430</c:v>
                </c:pt>
                <c:pt idx="7886">
                  <c:v>1430</c:v>
                </c:pt>
                <c:pt idx="7887">
                  <c:v>1435.01</c:v>
                </c:pt>
                <c:pt idx="7888">
                  <c:v>1435.01</c:v>
                </c:pt>
                <c:pt idx="7889">
                  <c:v>1442</c:v>
                </c:pt>
                <c:pt idx="7890">
                  <c:v>1442</c:v>
                </c:pt>
                <c:pt idx="7891">
                  <c:v>1447.5</c:v>
                </c:pt>
                <c:pt idx="7892">
                  <c:v>1450</c:v>
                </c:pt>
                <c:pt idx="7893">
                  <c:v>1450</c:v>
                </c:pt>
                <c:pt idx="7894">
                  <c:v>1450</c:v>
                </c:pt>
                <c:pt idx="7895">
                  <c:v>1450</c:v>
                </c:pt>
                <c:pt idx="7896">
                  <c:v>1450</c:v>
                </c:pt>
                <c:pt idx="7897">
                  <c:v>1451.56</c:v>
                </c:pt>
                <c:pt idx="7898">
                  <c:v>1451.56</c:v>
                </c:pt>
                <c:pt idx="7899">
                  <c:v>1452.26</c:v>
                </c:pt>
                <c:pt idx="7900">
                  <c:v>1452.26</c:v>
                </c:pt>
                <c:pt idx="7901">
                  <c:v>1466</c:v>
                </c:pt>
                <c:pt idx="7902">
                  <c:v>1466</c:v>
                </c:pt>
                <c:pt idx="7903">
                  <c:v>1466</c:v>
                </c:pt>
                <c:pt idx="7904">
                  <c:v>1466</c:v>
                </c:pt>
                <c:pt idx="7905">
                  <c:v>1466</c:v>
                </c:pt>
                <c:pt idx="7906">
                  <c:v>1470</c:v>
                </c:pt>
                <c:pt idx="7907">
                  <c:v>1470</c:v>
                </c:pt>
                <c:pt idx="7908">
                  <c:v>1471.87</c:v>
                </c:pt>
                <c:pt idx="7909">
                  <c:v>1471.87</c:v>
                </c:pt>
                <c:pt idx="7910">
                  <c:v>1472</c:v>
                </c:pt>
                <c:pt idx="7911">
                  <c:v>1475.91</c:v>
                </c:pt>
                <c:pt idx="7912">
                  <c:v>1475.91</c:v>
                </c:pt>
                <c:pt idx="7913">
                  <c:v>1479.84</c:v>
                </c:pt>
                <c:pt idx="7914">
                  <c:v>1479.84</c:v>
                </c:pt>
                <c:pt idx="7915">
                  <c:v>1480</c:v>
                </c:pt>
                <c:pt idx="7916">
                  <c:v>1480</c:v>
                </c:pt>
                <c:pt idx="7917">
                  <c:v>1480</c:v>
                </c:pt>
                <c:pt idx="7918">
                  <c:v>1480</c:v>
                </c:pt>
                <c:pt idx="7919">
                  <c:v>1489</c:v>
                </c:pt>
                <c:pt idx="7920">
                  <c:v>1489</c:v>
                </c:pt>
                <c:pt idx="7921">
                  <c:v>1489</c:v>
                </c:pt>
                <c:pt idx="7922">
                  <c:v>1490.34</c:v>
                </c:pt>
                <c:pt idx="7923">
                  <c:v>1490.34</c:v>
                </c:pt>
                <c:pt idx="7924">
                  <c:v>1492</c:v>
                </c:pt>
                <c:pt idx="7925">
                  <c:v>1492</c:v>
                </c:pt>
                <c:pt idx="7926">
                  <c:v>1492</c:v>
                </c:pt>
                <c:pt idx="7927">
                  <c:v>1496</c:v>
                </c:pt>
                <c:pt idx="7928">
                  <c:v>1496</c:v>
                </c:pt>
                <c:pt idx="7929">
                  <c:v>1496.52</c:v>
                </c:pt>
                <c:pt idx="7930">
                  <c:v>1496.52</c:v>
                </c:pt>
                <c:pt idx="7931">
                  <c:v>1497.1</c:v>
                </c:pt>
                <c:pt idx="7932">
                  <c:v>1497.1</c:v>
                </c:pt>
                <c:pt idx="7933">
                  <c:v>1497.1</c:v>
                </c:pt>
                <c:pt idx="7934">
                  <c:v>1500</c:v>
                </c:pt>
                <c:pt idx="7935">
                  <c:v>1500</c:v>
                </c:pt>
                <c:pt idx="7936">
                  <c:v>1500</c:v>
                </c:pt>
                <c:pt idx="7937">
                  <c:v>1500</c:v>
                </c:pt>
                <c:pt idx="7938">
                  <c:v>1500</c:v>
                </c:pt>
                <c:pt idx="7939">
                  <c:v>1500</c:v>
                </c:pt>
                <c:pt idx="7940">
                  <c:v>1500</c:v>
                </c:pt>
                <c:pt idx="7941">
                  <c:v>1500</c:v>
                </c:pt>
                <c:pt idx="7942">
                  <c:v>1500</c:v>
                </c:pt>
                <c:pt idx="7943">
                  <c:v>1500</c:v>
                </c:pt>
                <c:pt idx="7944">
                  <c:v>1500</c:v>
                </c:pt>
                <c:pt idx="7945">
                  <c:v>1500</c:v>
                </c:pt>
                <c:pt idx="7946">
                  <c:v>1500</c:v>
                </c:pt>
                <c:pt idx="7947">
                  <c:v>1500</c:v>
                </c:pt>
                <c:pt idx="7948">
                  <c:v>1500</c:v>
                </c:pt>
                <c:pt idx="7949">
                  <c:v>1500</c:v>
                </c:pt>
                <c:pt idx="7950">
                  <c:v>1500</c:v>
                </c:pt>
                <c:pt idx="7951">
                  <c:v>1500</c:v>
                </c:pt>
                <c:pt idx="7952">
                  <c:v>1500</c:v>
                </c:pt>
                <c:pt idx="7953">
                  <c:v>1500</c:v>
                </c:pt>
                <c:pt idx="7954">
                  <c:v>1500</c:v>
                </c:pt>
                <c:pt idx="7955">
                  <c:v>1500</c:v>
                </c:pt>
                <c:pt idx="7956">
                  <c:v>1500</c:v>
                </c:pt>
                <c:pt idx="7957">
                  <c:v>1500</c:v>
                </c:pt>
                <c:pt idx="7958">
                  <c:v>1500</c:v>
                </c:pt>
                <c:pt idx="7959">
                  <c:v>1500</c:v>
                </c:pt>
                <c:pt idx="7960">
                  <c:v>1500</c:v>
                </c:pt>
                <c:pt idx="7961">
                  <c:v>1500</c:v>
                </c:pt>
                <c:pt idx="7962">
                  <c:v>1500</c:v>
                </c:pt>
                <c:pt idx="7963">
                  <c:v>1500</c:v>
                </c:pt>
                <c:pt idx="7964">
                  <c:v>1500</c:v>
                </c:pt>
                <c:pt idx="7965">
                  <c:v>1500</c:v>
                </c:pt>
                <c:pt idx="7966">
                  <c:v>1500</c:v>
                </c:pt>
                <c:pt idx="7967">
                  <c:v>1500</c:v>
                </c:pt>
                <c:pt idx="7968">
                  <c:v>1500</c:v>
                </c:pt>
                <c:pt idx="7969">
                  <c:v>1500</c:v>
                </c:pt>
                <c:pt idx="7970">
                  <c:v>1500</c:v>
                </c:pt>
                <c:pt idx="7971">
                  <c:v>1500</c:v>
                </c:pt>
                <c:pt idx="7972">
                  <c:v>1500</c:v>
                </c:pt>
                <c:pt idx="7973">
                  <c:v>1500</c:v>
                </c:pt>
                <c:pt idx="7974">
                  <c:v>1500</c:v>
                </c:pt>
                <c:pt idx="7975">
                  <c:v>1500</c:v>
                </c:pt>
                <c:pt idx="7976">
                  <c:v>1500</c:v>
                </c:pt>
                <c:pt idx="7977">
                  <c:v>1500</c:v>
                </c:pt>
                <c:pt idx="7978">
                  <c:v>1500</c:v>
                </c:pt>
                <c:pt idx="7979">
                  <c:v>1501</c:v>
                </c:pt>
                <c:pt idx="7980">
                  <c:v>1501</c:v>
                </c:pt>
                <c:pt idx="7981">
                  <c:v>1501</c:v>
                </c:pt>
                <c:pt idx="7982">
                  <c:v>1501</c:v>
                </c:pt>
                <c:pt idx="7983">
                  <c:v>1501</c:v>
                </c:pt>
                <c:pt idx="7984">
                  <c:v>1501</c:v>
                </c:pt>
                <c:pt idx="7985">
                  <c:v>1503.4</c:v>
                </c:pt>
                <c:pt idx="7986">
                  <c:v>1503.4</c:v>
                </c:pt>
                <c:pt idx="7987">
                  <c:v>1506</c:v>
                </c:pt>
                <c:pt idx="7988">
                  <c:v>1506</c:v>
                </c:pt>
                <c:pt idx="7989">
                  <c:v>1510</c:v>
                </c:pt>
                <c:pt idx="7990">
                  <c:v>1510</c:v>
                </c:pt>
                <c:pt idx="7991">
                  <c:v>1510</c:v>
                </c:pt>
                <c:pt idx="7992">
                  <c:v>1510</c:v>
                </c:pt>
                <c:pt idx="7993">
                  <c:v>1510</c:v>
                </c:pt>
                <c:pt idx="7994">
                  <c:v>1510</c:v>
                </c:pt>
                <c:pt idx="7995">
                  <c:v>1510.68</c:v>
                </c:pt>
                <c:pt idx="7996">
                  <c:v>1510.68</c:v>
                </c:pt>
                <c:pt idx="7997">
                  <c:v>27933.84</c:v>
                </c:pt>
                <c:pt idx="7998">
                  <c:v>14597.76</c:v>
                </c:pt>
                <c:pt idx="7999">
                  <c:v>1513.11</c:v>
                </c:pt>
                <c:pt idx="8000">
                  <c:v>1513.11</c:v>
                </c:pt>
                <c:pt idx="8001">
                  <c:v>1513.72</c:v>
                </c:pt>
                <c:pt idx="8002">
                  <c:v>1513.72</c:v>
                </c:pt>
                <c:pt idx="8003">
                  <c:v>1514.15</c:v>
                </c:pt>
                <c:pt idx="8004">
                  <c:v>1514.15</c:v>
                </c:pt>
                <c:pt idx="8005">
                  <c:v>1519.62</c:v>
                </c:pt>
                <c:pt idx="8006">
                  <c:v>1519.62</c:v>
                </c:pt>
                <c:pt idx="8007">
                  <c:v>1520</c:v>
                </c:pt>
                <c:pt idx="8008">
                  <c:v>1520</c:v>
                </c:pt>
                <c:pt idx="8009">
                  <c:v>1520.44</c:v>
                </c:pt>
                <c:pt idx="8010">
                  <c:v>1520.44</c:v>
                </c:pt>
                <c:pt idx="8011">
                  <c:v>1524</c:v>
                </c:pt>
                <c:pt idx="8012">
                  <c:v>1524</c:v>
                </c:pt>
                <c:pt idx="8013">
                  <c:v>1525.03</c:v>
                </c:pt>
                <c:pt idx="8014">
                  <c:v>1525.03</c:v>
                </c:pt>
                <c:pt idx="8015">
                  <c:v>1530</c:v>
                </c:pt>
                <c:pt idx="8016">
                  <c:v>1530</c:v>
                </c:pt>
                <c:pt idx="8017">
                  <c:v>1536</c:v>
                </c:pt>
                <c:pt idx="8018">
                  <c:v>1536</c:v>
                </c:pt>
                <c:pt idx="8019">
                  <c:v>1536</c:v>
                </c:pt>
                <c:pt idx="8020">
                  <c:v>1536</c:v>
                </c:pt>
                <c:pt idx="8021">
                  <c:v>1536</c:v>
                </c:pt>
                <c:pt idx="8022">
                  <c:v>1536</c:v>
                </c:pt>
                <c:pt idx="8023">
                  <c:v>1536</c:v>
                </c:pt>
                <c:pt idx="8024">
                  <c:v>1536</c:v>
                </c:pt>
                <c:pt idx="8025">
                  <c:v>1536</c:v>
                </c:pt>
                <c:pt idx="8026">
                  <c:v>1536</c:v>
                </c:pt>
                <c:pt idx="8027">
                  <c:v>1536</c:v>
                </c:pt>
                <c:pt idx="8028">
                  <c:v>1536</c:v>
                </c:pt>
                <c:pt idx="8029">
                  <c:v>1536</c:v>
                </c:pt>
                <c:pt idx="8030">
                  <c:v>1536</c:v>
                </c:pt>
                <c:pt idx="8031">
                  <c:v>15544.99</c:v>
                </c:pt>
                <c:pt idx="8032">
                  <c:v>1536</c:v>
                </c:pt>
                <c:pt idx="8033">
                  <c:v>1536</c:v>
                </c:pt>
                <c:pt idx="8034">
                  <c:v>1536</c:v>
                </c:pt>
                <c:pt idx="8035">
                  <c:v>1536</c:v>
                </c:pt>
                <c:pt idx="8036">
                  <c:v>1536</c:v>
                </c:pt>
                <c:pt idx="8037">
                  <c:v>1536</c:v>
                </c:pt>
                <c:pt idx="8038">
                  <c:v>1536</c:v>
                </c:pt>
                <c:pt idx="8039">
                  <c:v>1536</c:v>
                </c:pt>
                <c:pt idx="8040">
                  <c:v>1536</c:v>
                </c:pt>
                <c:pt idx="8041">
                  <c:v>1536</c:v>
                </c:pt>
                <c:pt idx="8042">
                  <c:v>1536</c:v>
                </c:pt>
                <c:pt idx="8043">
                  <c:v>1536</c:v>
                </c:pt>
                <c:pt idx="8044">
                  <c:v>1536</c:v>
                </c:pt>
                <c:pt idx="8045">
                  <c:v>1536</c:v>
                </c:pt>
                <c:pt idx="8046">
                  <c:v>1536</c:v>
                </c:pt>
                <c:pt idx="8047">
                  <c:v>1536</c:v>
                </c:pt>
                <c:pt idx="8048">
                  <c:v>1536</c:v>
                </c:pt>
                <c:pt idx="8049">
                  <c:v>1536</c:v>
                </c:pt>
                <c:pt idx="8050">
                  <c:v>1536</c:v>
                </c:pt>
                <c:pt idx="8051">
                  <c:v>1536</c:v>
                </c:pt>
                <c:pt idx="8052">
                  <c:v>1537</c:v>
                </c:pt>
                <c:pt idx="8053">
                  <c:v>1537</c:v>
                </c:pt>
                <c:pt idx="8054">
                  <c:v>1537</c:v>
                </c:pt>
                <c:pt idx="8055">
                  <c:v>1537</c:v>
                </c:pt>
                <c:pt idx="8056">
                  <c:v>1537</c:v>
                </c:pt>
                <c:pt idx="8057">
                  <c:v>1537</c:v>
                </c:pt>
                <c:pt idx="8058">
                  <c:v>1537</c:v>
                </c:pt>
                <c:pt idx="8059">
                  <c:v>1537</c:v>
                </c:pt>
                <c:pt idx="8060">
                  <c:v>1538</c:v>
                </c:pt>
                <c:pt idx="8061">
                  <c:v>1538</c:v>
                </c:pt>
                <c:pt idx="8062">
                  <c:v>1540</c:v>
                </c:pt>
                <c:pt idx="8063">
                  <c:v>1540</c:v>
                </c:pt>
                <c:pt idx="8064">
                  <c:v>1542</c:v>
                </c:pt>
                <c:pt idx="8065">
                  <c:v>35545.4</c:v>
                </c:pt>
                <c:pt idx="8066">
                  <c:v>35100</c:v>
                </c:pt>
                <c:pt idx="8067">
                  <c:v>33563.21</c:v>
                </c:pt>
                <c:pt idx="8068">
                  <c:v>30817.46</c:v>
                </c:pt>
                <c:pt idx="8069">
                  <c:v>30249.64</c:v>
                </c:pt>
                <c:pt idx="8070">
                  <c:v>19739.439999999999</c:v>
                </c:pt>
                <c:pt idx="8071">
                  <c:v>19652.55</c:v>
                </c:pt>
                <c:pt idx="8072">
                  <c:v>16463.400000000001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47C-43C1-A66A-7A2487B6E7D3}"/>
            </c:ext>
          </c:extLst>
        </c:ser>
        <c:ser>
          <c:idx val="2"/>
          <c:order val="2"/>
          <c:tx>
            <c:v>Cluster 1.0</c:v>
          </c:tx>
          <c:spPr>
            <a:ln w="28575">
              <a:noFill/>
            </a:ln>
          </c:spPr>
          <c:marker>
            <c:symbol val="circle"/>
            <c:size val="5"/>
            <c:spPr>
              <a:solidFill>
                <a:schemeClr val="tx1"/>
              </a:solidFill>
              <a:ln>
                <a:solidFill>
                  <a:schemeClr val="accent5">
                    <a:lumMod val="50000"/>
                    <a:alpha val="56000"/>
                  </a:schemeClr>
                </a:solidFill>
              </a:ln>
            </c:spPr>
          </c:marker>
          <c:xVal>
            <c:numRef>
              <c:f>'https://d.docs.live.net/68dc711872bb07c2/Desktop/[total_cost_by_accident_date_and_cluster_with_chart (1).xlsx]Sheet1'!$C$55:$C$7808</c:f>
              <c:numCache>
                <c:formatCode>General</c:formatCode>
                <c:ptCount val="7754"/>
                <c:pt idx="0">
                  <c:v>44921</c:v>
                </c:pt>
                <c:pt idx="1">
                  <c:v>44944</c:v>
                </c:pt>
                <c:pt idx="2">
                  <c:v>45077</c:v>
                </c:pt>
                <c:pt idx="3">
                  <c:v>44979</c:v>
                </c:pt>
                <c:pt idx="4">
                  <c:v>45031</c:v>
                </c:pt>
                <c:pt idx="5">
                  <c:v>44925</c:v>
                </c:pt>
                <c:pt idx="6">
                  <c:v>44908</c:v>
                </c:pt>
                <c:pt idx="7">
                  <c:v>44972</c:v>
                </c:pt>
                <c:pt idx="8">
                  <c:v>44786</c:v>
                </c:pt>
                <c:pt idx="9">
                  <c:v>44891</c:v>
                </c:pt>
                <c:pt idx="10">
                  <c:v>45028</c:v>
                </c:pt>
                <c:pt idx="11">
                  <c:v>44948</c:v>
                </c:pt>
                <c:pt idx="12">
                  <c:v>44784</c:v>
                </c:pt>
                <c:pt idx="13">
                  <c:v>44941</c:v>
                </c:pt>
                <c:pt idx="14">
                  <c:v>44781</c:v>
                </c:pt>
                <c:pt idx="15">
                  <c:v>45021</c:v>
                </c:pt>
                <c:pt idx="16">
                  <c:v>44756</c:v>
                </c:pt>
                <c:pt idx="17">
                  <c:v>44902</c:v>
                </c:pt>
                <c:pt idx="18">
                  <c:v>45076</c:v>
                </c:pt>
                <c:pt idx="19">
                  <c:v>44928</c:v>
                </c:pt>
                <c:pt idx="20">
                  <c:v>44795</c:v>
                </c:pt>
                <c:pt idx="21">
                  <c:v>44968</c:v>
                </c:pt>
                <c:pt idx="22">
                  <c:v>44894</c:v>
                </c:pt>
                <c:pt idx="23">
                  <c:v>44993</c:v>
                </c:pt>
                <c:pt idx="24">
                  <c:v>44996</c:v>
                </c:pt>
                <c:pt idx="25">
                  <c:v>44936</c:v>
                </c:pt>
                <c:pt idx="26">
                  <c:v>44952</c:v>
                </c:pt>
                <c:pt idx="27">
                  <c:v>44846</c:v>
                </c:pt>
                <c:pt idx="28">
                  <c:v>44769</c:v>
                </c:pt>
                <c:pt idx="29">
                  <c:v>44888</c:v>
                </c:pt>
                <c:pt idx="30">
                  <c:v>44794</c:v>
                </c:pt>
                <c:pt idx="31">
                  <c:v>45017</c:v>
                </c:pt>
                <c:pt idx="32">
                  <c:v>44747</c:v>
                </c:pt>
                <c:pt idx="33">
                  <c:v>44877</c:v>
                </c:pt>
                <c:pt idx="34">
                  <c:v>45050</c:v>
                </c:pt>
                <c:pt idx="35">
                  <c:v>44910</c:v>
                </c:pt>
                <c:pt idx="36">
                  <c:v>45045</c:v>
                </c:pt>
                <c:pt idx="37">
                  <c:v>44929</c:v>
                </c:pt>
                <c:pt idx="38">
                  <c:v>45036</c:v>
                </c:pt>
                <c:pt idx="39">
                  <c:v>45034</c:v>
                </c:pt>
                <c:pt idx="40">
                  <c:v>44763</c:v>
                </c:pt>
                <c:pt idx="41">
                  <c:v>44964</c:v>
                </c:pt>
                <c:pt idx="42">
                  <c:v>44928</c:v>
                </c:pt>
                <c:pt idx="43">
                  <c:v>44892</c:v>
                </c:pt>
                <c:pt idx="44">
                  <c:v>44870</c:v>
                </c:pt>
                <c:pt idx="45">
                  <c:v>44869</c:v>
                </c:pt>
                <c:pt idx="46">
                  <c:v>44812</c:v>
                </c:pt>
                <c:pt idx="47">
                  <c:v>44997</c:v>
                </c:pt>
                <c:pt idx="48">
                  <c:v>44974</c:v>
                </c:pt>
                <c:pt idx="49">
                  <c:v>45050</c:v>
                </c:pt>
                <c:pt idx="50">
                  <c:v>45021</c:v>
                </c:pt>
                <c:pt idx="51">
                  <c:v>44919</c:v>
                </c:pt>
                <c:pt idx="52">
                  <c:v>44859</c:v>
                </c:pt>
                <c:pt idx="53">
                  <c:v>45020</c:v>
                </c:pt>
                <c:pt idx="54">
                  <c:v>44865</c:v>
                </c:pt>
                <c:pt idx="55">
                  <c:v>45056</c:v>
                </c:pt>
                <c:pt idx="56">
                  <c:v>44792</c:v>
                </c:pt>
                <c:pt idx="57">
                  <c:v>44792</c:v>
                </c:pt>
                <c:pt idx="58">
                  <c:v>44778</c:v>
                </c:pt>
                <c:pt idx="59">
                  <c:v>44834</c:v>
                </c:pt>
                <c:pt idx="60">
                  <c:v>45003</c:v>
                </c:pt>
                <c:pt idx="61">
                  <c:v>45068</c:v>
                </c:pt>
                <c:pt idx="62">
                  <c:v>45032</c:v>
                </c:pt>
                <c:pt idx="63">
                  <c:v>44743</c:v>
                </c:pt>
                <c:pt idx="64">
                  <c:v>44994</c:v>
                </c:pt>
                <c:pt idx="65">
                  <c:v>44862</c:v>
                </c:pt>
                <c:pt idx="66">
                  <c:v>44986</c:v>
                </c:pt>
                <c:pt idx="67">
                  <c:v>44784</c:v>
                </c:pt>
                <c:pt idx="68">
                  <c:v>44931</c:v>
                </c:pt>
                <c:pt idx="69">
                  <c:v>44954</c:v>
                </c:pt>
                <c:pt idx="70">
                  <c:v>44865</c:v>
                </c:pt>
                <c:pt idx="71">
                  <c:v>45018</c:v>
                </c:pt>
                <c:pt idx="72">
                  <c:v>44904</c:v>
                </c:pt>
                <c:pt idx="73">
                  <c:v>45034</c:v>
                </c:pt>
                <c:pt idx="74">
                  <c:v>44829</c:v>
                </c:pt>
                <c:pt idx="75">
                  <c:v>44822</c:v>
                </c:pt>
                <c:pt idx="76">
                  <c:v>44821</c:v>
                </c:pt>
                <c:pt idx="77">
                  <c:v>44750</c:v>
                </c:pt>
                <c:pt idx="78">
                  <c:v>44757</c:v>
                </c:pt>
                <c:pt idx="79">
                  <c:v>45033</c:v>
                </c:pt>
                <c:pt idx="80">
                  <c:v>44999</c:v>
                </c:pt>
                <c:pt idx="81">
                  <c:v>45002</c:v>
                </c:pt>
                <c:pt idx="82">
                  <c:v>44750</c:v>
                </c:pt>
                <c:pt idx="83">
                  <c:v>45060</c:v>
                </c:pt>
                <c:pt idx="84">
                  <c:v>45002</c:v>
                </c:pt>
                <c:pt idx="85">
                  <c:v>45101</c:v>
                </c:pt>
                <c:pt idx="86">
                  <c:v>45037</c:v>
                </c:pt>
                <c:pt idx="87">
                  <c:v>44792</c:v>
                </c:pt>
                <c:pt idx="88">
                  <c:v>44994</c:v>
                </c:pt>
                <c:pt idx="89">
                  <c:v>44743</c:v>
                </c:pt>
                <c:pt idx="90">
                  <c:v>44980</c:v>
                </c:pt>
                <c:pt idx="91">
                  <c:v>44779</c:v>
                </c:pt>
                <c:pt idx="92">
                  <c:v>44962</c:v>
                </c:pt>
                <c:pt idx="93">
                  <c:v>44781</c:v>
                </c:pt>
                <c:pt idx="94">
                  <c:v>45069</c:v>
                </c:pt>
                <c:pt idx="95">
                  <c:v>45092</c:v>
                </c:pt>
                <c:pt idx="96">
                  <c:v>44958</c:v>
                </c:pt>
                <c:pt idx="97">
                  <c:v>44997</c:v>
                </c:pt>
                <c:pt idx="98">
                  <c:v>44939</c:v>
                </c:pt>
                <c:pt idx="99">
                  <c:v>45061</c:v>
                </c:pt>
                <c:pt idx="100">
                  <c:v>44907</c:v>
                </c:pt>
                <c:pt idx="101">
                  <c:v>44983</c:v>
                </c:pt>
                <c:pt idx="102">
                  <c:v>44810</c:v>
                </c:pt>
                <c:pt idx="103">
                  <c:v>45001</c:v>
                </c:pt>
                <c:pt idx="104">
                  <c:v>44747</c:v>
                </c:pt>
                <c:pt idx="105">
                  <c:v>44865</c:v>
                </c:pt>
                <c:pt idx="106">
                  <c:v>45036</c:v>
                </c:pt>
                <c:pt idx="107">
                  <c:v>45068</c:v>
                </c:pt>
                <c:pt idx="108">
                  <c:v>44983</c:v>
                </c:pt>
                <c:pt idx="109">
                  <c:v>44894</c:v>
                </c:pt>
                <c:pt idx="110">
                  <c:v>44811</c:v>
                </c:pt>
                <c:pt idx="111">
                  <c:v>44974</c:v>
                </c:pt>
                <c:pt idx="112">
                  <c:v>45058</c:v>
                </c:pt>
                <c:pt idx="113">
                  <c:v>44914</c:v>
                </c:pt>
                <c:pt idx="114">
                  <c:v>45045</c:v>
                </c:pt>
                <c:pt idx="115">
                  <c:v>44806</c:v>
                </c:pt>
                <c:pt idx="116">
                  <c:v>45000</c:v>
                </c:pt>
                <c:pt idx="117">
                  <c:v>44950</c:v>
                </c:pt>
                <c:pt idx="118">
                  <c:v>44886</c:v>
                </c:pt>
                <c:pt idx="119">
                  <c:v>44995</c:v>
                </c:pt>
                <c:pt idx="120">
                  <c:v>45012</c:v>
                </c:pt>
                <c:pt idx="121">
                  <c:v>44955</c:v>
                </c:pt>
                <c:pt idx="122">
                  <c:v>45086</c:v>
                </c:pt>
                <c:pt idx="123">
                  <c:v>45025</c:v>
                </c:pt>
                <c:pt idx="124">
                  <c:v>45079</c:v>
                </c:pt>
                <c:pt idx="125">
                  <c:v>44888</c:v>
                </c:pt>
                <c:pt idx="126">
                  <c:v>44901</c:v>
                </c:pt>
                <c:pt idx="127">
                  <c:v>44944</c:v>
                </c:pt>
                <c:pt idx="128">
                  <c:v>45075</c:v>
                </c:pt>
                <c:pt idx="129">
                  <c:v>44769</c:v>
                </c:pt>
                <c:pt idx="130">
                  <c:v>44885</c:v>
                </c:pt>
                <c:pt idx="131">
                  <c:v>45003</c:v>
                </c:pt>
                <c:pt idx="132">
                  <c:v>44849</c:v>
                </c:pt>
                <c:pt idx="133">
                  <c:v>44804</c:v>
                </c:pt>
                <c:pt idx="134">
                  <c:v>45061</c:v>
                </c:pt>
                <c:pt idx="135">
                  <c:v>45063</c:v>
                </c:pt>
                <c:pt idx="136">
                  <c:v>44967</c:v>
                </c:pt>
                <c:pt idx="137">
                  <c:v>44949</c:v>
                </c:pt>
                <c:pt idx="138">
                  <c:v>45093</c:v>
                </c:pt>
                <c:pt idx="139">
                  <c:v>45051</c:v>
                </c:pt>
                <c:pt idx="140">
                  <c:v>45078</c:v>
                </c:pt>
                <c:pt idx="141">
                  <c:v>44784</c:v>
                </c:pt>
                <c:pt idx="142">
                  <c:v>44847</c:v>
                </c:pt>
                <c:pt idx="143">
                  <c:v>45089</c:v>
                </c:pt>
                <c:pt idx="144">
                  <c:v>44965</c:v>
                </c:pt>
                <c:pt idx="145">
                  <c:v>44904</c:v>
                </c:pt>
                <c:pt idx="146">
                  <c:v>44906</c:v>
                </c:pt>
                <c:pt idx="147">
                  <c:v>44835</c:v>
                </c:pt>
                <c:pt idx="148">
                  <c:v>44971</c:v>
                </c:pt>
                <c:pt idx="149">
                  <c:v>45024</c:v>
                </c:pt>
                <c:pt idx="150">
                  <c:v>45049</c:v>
                </c:pt>
                <c:pt idx="151">
                  <c:v>44793</c:v>
                </c:pt>
                <c:pt idx="152">
                  <c:v>44744</c:v>
                </c:pt>
                <c:pt idx="153">
                  <c:v>44827</c:v>
                </c:pt>
                <c:pt idx="154">
                  <c:v>44890</c:v>
                </c:pt>
                <c:pt idx="155">
                  <c:v>44827</c:v>
                </c:pt>
                <c:pt idx="156">
                  <c:v>45028</c:v>
                </c:pt>
                <c:pt idx="157">
                  <c:v>44956</c:v>
                </c:pt>
                <c:pt idx="158">
                  <c:v>44766</c:v>
                </c:pt>
                <c:pt idx="159">
                  <c:v>44845</c:v>
                </c:pt>
                <c:pt idx="160">
                  <c:v>45017</c:v>
                </c:pt>
                <c:pt idx="161">
                  <c:v>45033</c:v>
                </c:pt>
                <c:pt idx="162">
                  <c:v>44842</c:v>
                </c:pt>
                <c:pt idx="163">
                  <c:v>44931</c:v>
                </c:pt>
                <c:pt idx="164">
                  <c:v>45033</c:v>
                </c:pt>
                <c:pt idx="165">
                  <c:v>44911</c:v>
                </c:pt>
                <c:pt idx="166">
                  <c:v>45022</c:v>
                </c:pt>
                <c:pt idx="167">
                  <c:v>44906</c:v>
                </c:pt>
                <c:pt idx="168">
                  <c:v>44866</c:v>
                </c:pt>
                <c:pt idx="169">
                  <c:v>44956</c:v>
                </c:pt>
                <c:pt idx="170">
                  <c:v>45090</c:v>
                </c:pt>
                <c:pt idx="171">
                  <c:v>44849</c:v>
                </c:pt>
                <c:pt idx="172">
                  <c:v>44833</c:v>
                </c:pt>
                <c:pt idx="173">
                  <c:v>45040</c:v>
                </c:pt>
                <c:pt idx="174">
                  <c:v>44879</c:v>
                </c:pt>
                <c:pt idx="175">
                  <c:v>44967</c:v>
                </c:pt>
                <c:pt idx="176">
                  <c:v>44991</c:v>
                </c:pt>
                <c:pt idx="177">
                  <c:v>45009</c:v>
                </c:pt>
                <c:pt idx="178">
                  <c:v>44968</c:v>
                </c:pt>
                <c:pt idx="179">
                  <c:v>44988</c:v>
                </c:pt>
                <c:pt idx="180">
                  <c:v>45086</c:v>
                </c:pt>
                <c:pt idx="181">
                  <c:v>45069</c:v>
                </c:pt>
                <c:pt idx="182">
                  <c:v>44772</c:v>
                </c:pt>
                <c:pt idx="183">
                  <c:v>44978</c:v>
                </c:pt>
                <c:pt idx="184">
                  <c:v>44900</c:v>
                </c:pt>
                <c:pt idx="185">
                  <c:v>44757</c:v>
                </c:pt>
                <c:pt idx="186">
                  <c:v>44826</c:v>
                </c:pt>
                <c:pt idx="187">
                  <c:v>45009</c:v>
                </c:pt>
                <c:pt idx="188">
                  <c:v>44931</c:v>
                </c:pt>
                <c:pt idx="189">
                  <c:v>44940</c:v>
                </c:pt>
                <c:pt idx="190">
                  <c:v>44862</c:v>
                </c:pt>
                <c:pt idx="191">
                  <c:v>44836</c:v>
                </c:pt>
                <c:pt idx="192">
                  <c:v>45033</c:v>
                </c:pt>
                <c:pt idx="193">
                  <c:v>44860</c:v>
                </c:pt>
                <c:pt idx="194">
                  <c:v>44985</c:v>
                </c:pt>
                <c:pt idx="195">
                  <c:v>44985</c:v>
                </c:pt>
                <c:pt idx="196">
                  <c:v>45010</c:v>
                </c:pt>
                <c:pt idx="197">
                  <c:v>45104</c:v>
                </c:pt>
                <c:pt idx="198">
                  <c:v>44881</c:v>
                </c:pt>
                <c:pt idx="199">
                  <c:v>44798</c:v>
                </c:pt>
                <c:pt idx="200">
                  <c:v>44762</c:v>
                </c:pt>
                <c:pt idx="201">
                  <c:v>45060</c:v>
                </c:pt>
                <c:pt idx="202">
                  <c:v>44814</c:v>
                </c:pt>
                <c:pt idx="203">
                  <c:v>44959</c:v>
                </c:pt>
                <c:pt idx="204">
                  <c:v>44772</c:v>
                </c:pt>
                <c:pt idx="205">
                  <c:v>44889</c:v>
                </c:pt>
                <c:pt idx="206">
                  <c:v>45101</c:v>
                </c:pt>
                <c:pt idx="207">
                  <c:v>45061</c:v>
                </c:pt>
                <c:pt idx="208">
                  <c:v>45102</c:v>
                </c:pt>
                <c:pt idx="209">
                  <c:v>44999</c:v>
                </c:pt>
                <c:pt idx="210">
                  <c:v>44817</c:v>
                </c:pt>
                <c:pt idx="211">
                  <c:v>45074</c:v>
                </c:pt>
                <c:pt idx="212">
                  <c:v>44793</c:v>
                </c:pt>
                <c:pt idx="213">
                  <c:v>44907</c:v>
                </c:pt>
                <c:pt idx="214">
                  <c:v>45021</c:v>
                </c:pt>
                <c:pt idx="215">
                  <c:v>44849</c:v>
                </c:pt>
                <c:pt idx="216">
                  <c:v>45083</c:v>
                </c:pt>
                <c:pt idx="217">
                  <c:v>44982</c:v>
                </c:pt>
                <c:pt idx="218">
                  <c:v>44913</c:v>
                </c:pt>
                <c:pt idx="219">
                  <c:v>44769</c:v>
                </c:pt>
                <c:pt idx="220">
                  <c:v>44776</c:v>
                </c:pt>
                <c:pt idx="221">
                  <c:v>44902</c:v>
                </c:pt>
                <c:pt idx="222">
                  <c:v>44994</c:v>
                </c:pt>
                <c:pt idx="223">
                  <c:v>44888</c:v>
                </c:pt>
                <c:pt idx="224">
                  <c:v>45001</c:v>
                </c:pt>
                <c:pt idx="225">
                  <c:v>45052</c:v>
                </c:pt>
                <c:pt idx="226">
                  <c:v>45078</c:v>
                </c:pt>
                <c:pt idx="227">
                  <c:v>45091</c:v>
                </c:pt>
                <c:pt idx="228">
                  <c:v>44847</c:v>
                </c:pt>
                <c:pt idx="229">
                  <c:v>44866</c:v>
                </c:pt>
                <c:pt idx="230">
                  <c:v>44927</c:v>
                </c:pt>
                <c:pt idx="231">
                  <c:v>45021</c:v>
                </c:pt>
                <c:pt idx="232">
                  <c:v>45048</c:v>
                </c:pt>
                <c:pt idx="233">
                  <c:v>45082</c:v>
                </c:pt>
                <c:pt idx="234">
                  <c:v>44855</c:v>
                </c:pt>
                <c:pt idx="235">
                  <c:v>44839</c:v>
                </c:pt>
                <c:pt idx="236">
                  <c:v>44820</c:v>
                </c:pt>
                <c:pt idx="237">
                  <c:v>44755</c:v>
                </c:pt>
                <c:pt idx="238">
                  <c:v>44785</c:v>
                </c:pt>
                <c:pt idx="239">
                  <c:v>44897</c:v>
                </c:pt>
                <c:pt idx="240">
                  <c:v>44915</c:v>
                </c:pt>
                <c:pt idx="241">
                  <c:v>44937</c:v>
                </c:pt>
                <c:pt idx="242">
                  <c:v>44964</c:v>
                </c:pt>
                <c:pt idx="243">
                  <c:v>45020</c:v>
                </c:pt>
                <c:pt idx="244">
                  <c:v>45033</c:v>
                </c:pt>
                <c:pt idx="245">
                  <c:v>45065</c:v>
                </c:pt>
                <c:pt idx="246">
                  <c:v>44795</c:v>
                </c:pt>
                <c:pt idx="247">
                  <c:v>45095</c:v>
                </c:pt>
                <c:pt idx="248">
                  <c:v>44989</c:v>
                </c:pt>
                <c:pt idx="249">
                  <c:v>45029</c:v>
                </c:pt>
                <c:pt idx="250">
                  <c:v>44835</c:v>
                </c:pt>
                <c:pt idx="251">
                  <c:v>44984</c:v>
                </c:pt>
                <c:pt idx="252">
                  <c:v>44932</c:v>
                </c:pt>
                <c:pt idx="253">
                  <c:v>44946</c:v>
                </c:pt>
                <c:pt idx="254">
                  <c:v>45105</c:v>
                </c:pt>
                <c:pt idx="255">
                  <c:v>45009</c:v>
                </c:pt>
                <c:pt idx="256">
                  <c:v>44862</c:v>
                </c:pt>
                <c:pt idx="257">
                  <c:v>44974</c:v>
                </c:pt>
                <c:pt idx="258">
                  <c:v>45079</c:v>
                </c:pt>
                <c:pt idx="259">
                  <c:v>45072</c:v>
                </c:pt>
                <c:pt idx="260">
                  <c:v>44902</c:v>
                </c:pt>
                <c:pt idx="261">
                  <c:v>44864</c:v>
                </c:pt>
                <c:pt idx="262">
                  <c:v>44761</c:v>
                </c:pt>
                <c:pt idx="263">
                  <c:v>44865</c:v>
                </c:pt>
                <c:pt idx="264">
                  <c:v>44946</c:v>
                </c:pt>
                <c:pt idx="265">
                  <c:v>44960</c:v>
                </c:pt>
                <c:pt idx="266">
                  <c:v>44989</c:v>
                </c:pt>
                <c:pt idx="267">
                  <c:v>45079</c:v>
                </c:pt>
                <c:pt idx="268">
                  <c:v>45083</c:v>
                </c:pt>
                <c:pt idx="269">
                  <c:v>45005</c:v>
                </c:pt>
                <c:pt idx="270">
                  <c:v>44899</c:v>
                </c:pt>
                <c:pt idx="271">
                  <c:v>44940</c:v>
                </c:pt>
                <c:pt idx="272">
                  <c:v>44769</c:v>
                </c:pt>
                <c:pt idx="273">
                  <c:v>44781</c:v>
                </c:pt>
                <c:pt idx="274">
                  <c:v>44785</c:v>
                </c:pt>
                <c:pt idx="275">
                  <c:v>44785</c:v>
                </c:pt>
                <c:pt idx="276">
                  <c:v>44784</c:v>
                </c:pt>
                <c:pt idx="277">
                  <c:v>44796</c:v>
                </c:pt>
                <c:pt idx="278">
                  <c:v>44808</c:v>
                </c:pt>
                <c:pt idx="279">
                  <c:v>44812</c:v>
                </c:pt>
                <c:pt idx="280">
                  <c:v>44855</c:v>
                </c:pt>
                <c:pt idx="281">
                  <c:v>44860</c:v>
                </c:pt>
                <c:pt idx="282">
                  <c:v>44872</c:v>
                </c:pt>
                <c:pt idx="283">
                  <c:v>44884</c:v>
                </c:pt>
                <c:pt idx="284">
                  <c:v>44949</c:v>
                </c:pt>
                <c:pt idx="285">
                  <c:v>44953</c:v>
                </c:pt>
                <c:pt idx="286">
                  <c:v>44987</c:v>
                </c:pt>
                <c:pt idx="287">
                  <c:v>44996</c:v>
                </c:pt>
                <c:pt idx="288">
                  <c:v>45004</c:v>
                </c:pt>
                <c:pt idx="289">
                  <c:v>44871</c:v>
                </c:pt>
                <c:pt idx="290">
                  <c:v>45020</c:v>
                </c:pt>
                <c:pt idx="291">
                  <c:v>45024</c:v>
                </c:pt>
                <c:pt idx="292">
                  <c:v>45026</c:v>
                </c:pt>
                <c:pt idx="293">
                  <c:v>45033</c:v>
                </c:pt>
                <c:pt idx="294">
                  <c:v>45040</c:v>
                </c:pt>
                <c:pt idx="295">
                  <c:v>45056</c:v>
                </c:pt>
                <c:pt idx="296">
                  <c:v>45059</c:v>
                </c:pt>
                <c:pt idx="297">
                  <c:v>45072</c:v>
                </c:pt>
                <c:pt idx="298">
                  <c:v>45077</c:v>
                </c:pt>
                <c:pt idx="299">
                  <c:v>45080</c:v>
                </c:pt>
                <c:pt idx="300">
                  <c:v>45084</c:v>
                </c:pt>
                <c:pt idx="301">
                  <c:v>45086</c:v>
                </c:pt>
                <c:pt idx="302">
                  <c:v>45092</c:v>
                </c:pt>
                <c:pt idx="303">
                  <c:v>45094</c:v>
                </c:pt>
                <c:pt idx="304">
                  <c:v>45081</c:v>
                </c:pt>
                <c:pt idx="305">
                  <c:v>45093</c:v>
                </c:pt>
                <c:pt idx="306">
                  <c:v>45093</c:v>
                </c:pt>
                <c:pt idx="307">
                  <c:v>44934</c:v>
                </c:pt>
                <c:pt idx="308">
                  <c:v>44743</c:v>
                </c:pt>
                <c:pt idx="309">
                  <c:v>44747</c:v>
                </c:pt>
                <c:pt idx="310">
                  <c:v>44748</c:v>
                </c:pt>
                <c:pt idx="311">
                  <c:v>44748</c:v>
                </c:pt>
                <c:pt idx="312">
                  <c:v>44750</c:v>
                </c:pt>
                <c:pt idx="313">
                  <c:v>44753</c:v>
                </c:pt>
                <c:pt idx="314">
                  <c:v>44752</c:v>
                </c:pt>
                <c:pt idx="315">
                  <c:v>44751</c:v>
                </c:pt>
                <c:pt idx="316">
                  <c:v>44755</c:v>
                </c:pt>
                <c:pt idx="317">
                  <c:v>44755</c:v>
                </c:pt>
                <c:pt idx="318">
                  <c:v>44754</c:v>
                </c:pt>
                <c:pt idx="319">
                  <c:v>44756</c:v>
                </c:pt>
                <c:pt idx="320">
                  <c:v>44758</c:v>
                </c:pt>
                <c:pt idx="321">
                  <c:v>44760</c:v>
                </c:pt>
                <c:pt idx="322">
                  <c:v>44760</c:v>
                </c:pt>
                <c:pt idx="323">
                  <c:v>44760</c:v>
                </c:pt>
                <c:pt idx="324">
                  <c:v>44760</c:v>
                </c:pt>
                <c:pt idx="325">
                  <c:v>44761</c:v>
                </c:pt>
                <c:pt idx="326">
                  <c:v>44764</c:v>
                </c:pt>
                <c:pt idx="327">
                  <c:v>44765</c:v>
                </c:pt>
                <c:pt idx="328">
                  <c:v>44765</c:v>
                </c:pt>
                <c:pt idx="329">
                  <c:v>44767</c:v>
                </c:pt>
                <c:pt idx="330">
                  <c:v>44770</c:v>
                </c:pt>
                <c:pt idx="331">
                  <c:v>44771</c:v>
                </c:pt>
                <c:pt idx="332">
                  <c:v>44772</c:v>
                </c:pt>
                <c:pt idx="333">
                  <c:v>44773</c:v>
                </c:pt>
                <c:pt idx="334">
                  <c:v>44774</c:v>
                </c:pt>
                <c:pt idx="335">
                  <c:v>44771</c:v>
                </c:pt>
                <c:pt idx="336">
                  <c:v>44775</c:v>
                </c:pt>
                <c:pt idx="337">
                  <c:v>44773</c:v>
                </c:pt>
                <c:pt idx="338">
                  <c:v>44778</c:v>
                </c:pt>
                <c:pt idx="339">
                  <c:v>44778</c:v>
                </c:pt>
                <c:pt idx="340">
                  <c:v>44779</c:v>
                </c:pt>
                <c:pt idx="341">
                  <c:v>44779</c:v>
                </c:pt>
                <c:pt idx="342">
                  <c:v>44779</c:v>
                </c:pt>
                <c:pt idx="343">
                  <c:v>44780</c:v>
                </c:pt>
                <c:pt idx="344">
                  <c:v>44778</c:v>
                </c:pt>
                <c:pt idx="345">
                  <c:v>44781</c:v>
                </c:pt>
                <c:pt idx="346">
                  <c:v>44781</c:v>
                </c:pt>
                <c:pt idx="347">
                  <c:v>44782</c:v>
                </c:pt>
                <c:pt idx="348">
                  <c:v>44783</c:v>
                </c:pt>
                <c:pt idx="349">
                  <c:v>44781</c:v>
                </c:pt>
                <c:pt idx="350">
                  <c:v>44786</c:v>
                </c:pt>
                <c:pt idx="351">
                  <c:v>44788</c:v>
                </c:pt>
                <c:pt idx="352">
                  <c:v>44787</c:v>
                </c:pt>
                <c:pt idx="353">
                  <c:v>44788</c:v>
                </c:pt>
                <c:pt idx="354">
                  <c:v>44784</c:v>
                </c:pt>
                <c:pt idx="355">
                  <c:v>44790</c:v>
                </c:pt>
                <c:pt idx="356">
                  <c:v>44789</c:v>
                </c:pt>
                <c:pt idx="357">
                  <c:v>44792</c:v>
                </c:pt>
                <c:pt idx="358">
                  <c:v>44792</c:v>
                </c:pt>
                <c:pt idx="359">
                  <c:v>44795</c:v>
                </c:pt>
                <c:pt idx="360">
                  <c:v>44792</c:v>
                </c:pt>
                <c:pt idx="361">
                  <c:v>44792</c:v>
                </c:pt>
                <c:pt idx="362">
                  <c:v>44798</c:v>
                </c:pt>
                <c:pt idx="363">
                  <c:v>44794</c:v>
                </c:pt>
                <c:pt idx="364">
                  <c:v>44799</c:v>
                </c:pt>
                <c:pt idx="365">
                  <c:v>44803</c:v>
                </c:pt>
                <c:pt idx="366">
                  <c:v>44804</c:v>
                </c:pt>
                <c:pt idx="367">
                  <c:v>44799</c:v>
                </c:pt>
                <c:pt idx="368">
                  <c:v>44797</c:v>
                </c:pt>
                <c:pt idx="369">
                  <c:v>44804</c:v>
                </c:pt>
                <c:pt idx="370">
                  <c:v>44806</c:v>
                </c:pt>
                <c:pt idx="371">
                  <c:v>44807</c:v>
                </c:pt>
                <c:pt idx="372">
                  <c:v>44806</c:v>
                </c:pt>
                <c:pt idx="373">
                  <c:v>44807</c:v>
                </c:pt>
                <c:pt idx="374">
                  <c:v>44809</c:v>
                </c:pt>
                <c:pt idx="375">
                  <c:v>44809</c:v>
                </c:pt>
                <c:pt idx="376">
                  <c:v>44811</c:v>
                </c:pt>
                <c:pt idx="377">
                  <c:v>44812</c:v>
                </c:pt>
                <c:pt idx="378">
                  <c:v>44814</c:v>
                </c:pt>
                <c:pt idx="379">
                  <c:v>44820</c:v>
                </c:pt>
                <c:pt idx="380">
                  <c:v>44822</c:v>
                </c:pt>
                <c:pt idx="381">
                  <c:v>44822</c:v>
                </c:pt>
                <c:pt idx="382">
                  <c:v>44819</c:v>
                </c:pt>
                <c:pt idx="383">
                  <c:v>44815</c:v>
                </c:pt>
                <c:pt idx="384">
                  <c:v>44818</c:v>
                </c:pt>
                <c:pt idx="385">
                  <c:v>44826</c:v>
                </c:pt>
                <c:pt idx="386">
                  <c:v>44828</c:v>
                </c:pt>
                <c:pt idx="387">
                  <c:v>44833</c:v>
                </c:pt>
                <c:pt idx="388">
                  <c:v>44833</c:v>
                </c:pt>
                <c:pt idx="389">
                  <c:v>44832</c:v>
                </c:pt>
                <c:pt idx="390">
                  <c:v>44833</c:v>
                </c:pt>
                <c:pt idx="391">
                  <c:v>44834</c:v>
                </c:pt>
                <c:pt idx="392">
                  <c:v>44833</c:v>
                </c:pt>
                <c:pt idx="393">
                  <c:v>44836</c:v>
                </c:pt>
                <c:pt idx="394">
                  <c:v>44837</c:v>
                </c:pt>
                <c:pt idx="395">
                  <c:v>44839</c:v>
                </c:pt>
                <c:pt idx="396">
                  <c:v>44841</c:v>
                </c:pt>
                <c:pt idx="397">
                  <c:v>44842</c:v>
                </c:pt>
                <c:pt idx="398">
                  <c:v>44843</c:v>
                </c:pt>
                <c:pt idx="399">
                  <c:v>44844</c:v>
                </c:pt>
                <c:pt idx="400">
                  <c:v>44812</c:v>
                </c:pt>
                <c:pt idx="401">
                  <c:v>44841</c:v>
                </c:pt>
                <c:pt idx="402">
                  <c:v>44847</c:v>
                </c:pt>
                <c:pt idx="403">
                  <c:v>44847</c:v>
                </c:pt>
                <c:pt idx="404">
                  <c:v>44847</c:v>
                </c:pt>
                <c:pt idx="405">
                  <c:v>44849</c:v>
                </c:pt>
                <c:pt idx="406">
                  <c:v>44851</c:v>
                </c:pt>
                <c:pt idx="407">
                  <c:v>44854</c:v>
                </c:pt>
                <c:pt idx="408">
                  <c:v>44826</c:v>
                </c:pt>
                <c:pt idx="409">
                  <c:v>44860</c:v>
                </c:pt>
                <c:pt idx="410">
                  <c:v>44861</c:v>
                </c:pt>
                <c:pt idx="411">
                  <c:v>44861</c:v>
                </c:pt>
                <c:pt idx="412">
                  <c:v>44862</c:v>
                </c:pt>
                <c:pt idx="413">
                  <c:v>44860</c:v>
                </c:pt>
                <c:pt idx="414">
                  <c:v>44864</c:v>
                </c:pt>
                <c:pt idx="415">
                  <c:v>44867</c:v>
                </c:pt>
                <c:pt idx="416">
                  <c:v>44867</c:v>
                </c:pt>
                <c:pt idx="417">
                  <c:v>44868</c:v>
                </c:pt>
                <c:pt idx="418">
                  <c:v>44867</c:v>
                </c:pt>
                <c:pt idx="419">
                  <c:v>44868</c:v>
                </c:pt>
                <c:pt idx="420">
                  <c:v>44870</c:v>
                </c:pt>
                <c:pt idx="421">
                  <c:v>44869</c:v>
                </c:pt>
                <c:pt idx="422">
                  <c:v>44871</c:v>
                </c:pt>
                <c:pt idx="423">
                  <c:v>44872</c:v>
                </c:pt>
                <c:pt idx="424">
                  <c:v>44873</c:v>
                </c:pt>
                <c:pt idx="425">
                  <c:v>44876</c:v>
                </c:pt>
                <c:pt idx="426">
                  <c:v>44876</c:v>
                </c:pt>
                <c:pt idx="427">
                  <c:v>44880</c:v>
                </c:pt>
                <c:pt idx="428">
                  <c:v>44882</c:v>
                </c:pt>
                <c:pt idx="429">
                  <c:v>44882</c:v>
                </c:pt>
                <c:pt idx="430">
                  <c:v>44883</c:v>
                </c:pt>
                <c:pt idx="431">
                  <c:v>44884</c:v>
                </c:pt>
                <c:pt idx="432">
                  <c:v>44886</c:v>
                </c:pt>
                <c:pt idx="433">
                  <c:v>44886</c:v>
                </c:pt>
                <c:pt idx="434">
                  <c:v>44887</c:v>
                </c:pt>
                <c:pt idx="435">
                  <c:v>44889</c:v>
                </c:pt>
                <c:pt idx="436">
                  <c:v>44891</c:v>
                </c:pt>
                <c:pt idx="437">
                  <c:v>44892</c:v>
                </c:pt>
                <c:pt idx="438">
                  <c:v>44893</c:v>
                </c:pt>
                <c:pt idx="439">
                  <c:v>44890</c:v>
                </c:pt>
                <c:pt idx="440">
                  <c:v>44893</c:v>
                </c:pt>
                <c:pt idx="441">
                  <c:v>44895</c:v>
                </c:pt>
                <c:pt idx="442">
                  <c:v>44895</c:v>
                </c:pt>
                <c:pt idx="443">
                  <c:v>44896</c:v>
                </c:pt>
                <c:pt idx="444">
                  <c:v>44898</c:v>
                </c:pt>
                <c:pt idx="445">
                  <c:v>44900</c:v>
                </c:pt>
                <c:pt idx="446">
                  <c:v>44900</c:v>
                </c:pt>
                <c:pt idx="447">
                  <c:v>44901</c:v>
                </c:pt>
                <c:pt idx="448">
                  <c:v>44901</c:v>
                </c:pt>
                <c:pt idx="449">
                  <c:v>44903</c:v>
                </c:pt>
                <c:pt idx="450">
                  <c:v>44904</c:v>
                </c:pt>
                <c:pt idx="451">
                  <c:v>44906</c:v>
                </c:pt>
                <c:pt idx="452">
                  <c:v>44907</c:v>
                </c:pt>
                <c:pt idx="453">
                  <c:v>44908</c:v>
                </c:pt>
                <c:pt idx="454">
                  <c:v>44908</c:v>
                </c:pt>
                <c:pt idx="455">
                  <c:v>44910</c:v>
                </c:pt>
                <c:pt idx="456">
                  <c:v>44910</c:v>
                </c:pt>
                <c:pt idx="457">
                  <c:v>44911</c:v>
                </c:pt>
                <c:pt idx="458">
                  <c:v>44911</c:v>
                </c:pt>
                <c:pt idx="459">
                  <c:v>44911</c:v>
                </c:pt>
                <c:pt idx="460">
                  <c:v>44910</c:v>
                </c:pt>
                <c:pt idx="461">
                  <c:v>44915</c:v>
                </c:pt>
                <c:pt idx="462">
                  <c:v>44915</c:v>
                </c:pt>
                <c:pt idx="463">
                  <c:v>44918</c:v>
                </c:pt>
                <c:pt idx="464">
                  <c:v>44917</c:v>
                </c:pt>
                <c:pt idx="465">
                  <c:v>44927</c:v>
                </c:pt>
                <c:pt idx="466">
                  <c:v>44926</c:v>
                </c:pt>
                <c:pt idx="467">
                  <c:v>44929</c:v>
                </c:pt>
                <c:pt idx="468">
                  <c:v>44931</c:v>
                </c:pt>
                <c:pt idx="469">
                  <c:v>44932</c:v>
                </c:pt>
                <c:pt idx="470">
                  <c:v>44935</c:v>
                </c:pt>
                <c:pt idx="471">
                  <c:v>44934</c:v>
                </c:pt>
                <c:pt idx="472">
                  <c:v>44937</c:v>
                </c:pt>
                <c:pt idx="473">
                  <c:v>44938</c:v>
                </c:pt>
                <c:pt idx="474">
                  <c:v>44938</c:v>
                </c:pt>
                <c:pt idx="475">
                  <c:v>44938</c:v>
                </c:pt>
                <c:pt idx="476">
                  <c:v>44937</c:v>
                </c:pt>
                <c:pt idx="477">
                  <c:v>44941</c:v>
                </c:pt>
                <c:pt idx="478">
                  <c:v>44943</c:v>
                </c:pt>
                <c:pt idx="479">
                  <c:v>44945</c:v>
                </c:pt>
                <c:pt idx="480">
                  <c:v>44945</c:v>
                </c:pt>
                <c:pt idx="481">
                  <c:v>44944</c:v>
                </c:pt>
                <c:pt idx="482">
                  <c:v>44942</c:v>
                </c:pt>
                <c:pt idx="483">
                  <c:v>44946</c:v>
                </c:pt>
                <c:pt idx="484">
                  <c:v>44946</c:v>
                </c:pt>
                <c:pt idx="485">
                  <c:v>44946</c:v>
                </c:pt>
                <c:pt idx="486">
                  <c:v>44949</c:v>
                </c:pt>
                <c:pt idx="487">
                  <c:v>44950</c:v>
                </c:pt>
                <c:pt idx="488">
                  <c:v>44951</c:v>
                </c:pt>
                <c:pt idx="489">
                  <c:v>44957</c:v>
                </c:pt>
                <c:pt idx="490">
                  <c:v>44958</c:v>
                </c:pt>
                <c:pt idx="491">
                  <c:v>44961</c:v>
                </c:pt>
                <c:pt idx="492">
                  <c:v>44963</c:v>
                </c:pt>
                <c:pt idx="493">
                  <c:v>44964</c:v>
                </c:pt>
                <c:pt idx="494">
                  <c:v>44965</c:v>
                </c:pt>
                <c:pt idx="495">
                  <c:v>44967</c:v>
                </c:pt>
                <c:pt idx="496">
                  <c:v>44968</c:v>
                </c:pt>
                <c:pt idx="497">
                  <c:v>44970</c:v>
                </c:pt>
                <c:pt idx="498">
                  <c:v>44946</c:v>
                </c:pt>
                <c:pt idx="499">
                  <c:v>44971</c:v>
                </c:pt>
                <c:pt idx="500">
                  <c:v>44974</c:v>
                </c:pt>
                <c:pt idx="501">
                  <c:v>44978</c:v>
                </c:pt>
                <c:pt idx="502">
                  <c:v>44979</c:v>
                </c:pt>
                <c:pt idx="503">
                  <c:v>44980</c:v>
                </c:pt>
                <c:pt idx="504">
                  <c:v>44982</c:v>
                </c:pt>
                <c:pt idx="505">
                  <c:v>44987</c:v>
                </c:pt>
                <c:pt idx="506">
                  <c:v>44987</c:v>
                </c:pt>
                <c:pt idx="507">
                  <c:v>44988</c:v>
                </c:pt>
                <c:pt idx="508">
                  <c:v>44990</c:v>
                </c:pt>
                <c:pt idx="509">
                  <c:v>44990</c:v>
                </c:pt>
                <c:pt idx="510">
                  <c:v>44994</c:v>
                </c:pt>
                <c:pt idx="511">
                  <c:v>44996</c:v>
                </c:pt>
                <c:pt idx="512">
                  <c:v>44996</c:v>
                </c:pt>
                <c:pt idx="513">
                  <c:v>44998</c:v>
                </c:pt>
                <c:pt idx="514">
                  <c:v>44998</c:v>
                </c:pt>
                <c:pt idx="515">
                  <c:v>45000</c:v>
                </c:pt>
                <c:pt idx="516">
                  <c:v>45000</c:v>
                </c:pt>
                <c:pt idx="517">
                  <c:v>45000</c:v>
                </c:pt>
                <c:pt idx="518">
                  <c:v>45000</c:v>
                </c:pt>
                <c:pt idx="519">
                  <c:v>45001</c:v>
                </c:pt>
                <c:pt idx="520">
                  <c:v>45001</c:v>
                </c:pt>
                <c:pt idx="521">
                  <c:v>44998</c:v>
                </c:pt>
                <c:pt idx="522">
                  <c:v>45008</c:v>
                </c:pt>
                <c:pt idx="523">
                  <c:v>45009</c:v>
                </c:pt>
                <c:pt idx="524">
                  <c:v>45013</c:v>
                </c:pt>
                <c:pt idx="525">
                  <c:v>45016</c:v>
                </c:pt>
                <c:pt idx="526">
                  <c:v>45016</c:v>
                </c:pt>
                <c:pt idx="527">
                  <c:v>45020</c:v>
                </c:pt>
                <c:pt idx="528">
                  <c:v>45022</c:v>
                </c:pt>
                <c:pt idx="529">
                  <c:v>45024</c:v>
                </c:pt>
                <c:pt idx="530">
                  <c:v>45024</c:v>
                </c:pt>
                <c:pt idx="531">
                  <c:v>45027</c:v>
                </c:pt>
                <c:pt idx="532">
                  <c:v>45022</c:v>
                </c:pt>
                <c:pt idx="533">
                  <c:v>45029</c:v>
                </c:pt>
                <c:pt idx="534">
                  <c:v>45031</c:v>
                </c:pt>
                <c:pt idx="535">
                  <c:v>45032</c:v>
                </c:pt>
                <c:pt idx="536">
                  <c:v>45033</c:v>
                </c:pt>
                <c:pt idx="537">
                  <c:v>45034</c:v>
                </c:pt>
                <c:pt idx="538">
                  <c:v>45034</c:v>
                </c:pt>
                <c:pt idx="539">
                  <c:v>45035</c:v>
                </c:pt>
                <c:pt idx="540">
                  <c:v>45035</c:v>
                </c:pt>
                <c:pt idx="541">
                  <c:v>45036</c:v>
                </c:pt>
                <c:pt idx="542">
                  <c:v>45037</c:v>
                </c:pt>
                <c:pt idx="543">
                  <c:v>45038</c:v>
                </c:pt>
                <c:pt idx="544">
                  <c:v>45038</c:v>
                </c:pt>
                <c:pt idx="545">
                  <c:v>45041</c:v>
                </c:pt>
                <c:pt idx="546">
                  <c:v>45041</c:v>
                </c:pt>
                <c:pt idx="547">
                  <c:v>45044</c:v>
                </c:pt>
                <c:pt idx="548">
                  <c:v>45044</c:v>
                </c:pt>
                <c:pt idx="549">
                  <c:v>45044</c:v>
                </c:pt>
                <c:pt idx="550">
                  <c:v>45045</c:v>
                </c:pt>
                <c:pt idx="551">
                  <c:v>45046</c:v>
                </c:pt>
                <c:pt idx="552">
                  <c:v>45046</c:v>
                </c:pt>
                <c:pt idx="553">
                  <c:v>45046</c:v>
                </c:pt>
                <c:pt idx="554">
                  <c:v>45047</c:v>
                </c:pt>
                <c:pt idx="555">
                  <c:v>45044</c:v>
                </c:pt>
                <c:pt idx="556">
                  <c:v>45050</c:v>
                </c:pt>
                <c:pt idx="557">
                  <c:v>45051</c:v>
                </c:pt>
                <c:pt idx="558">
                  <c:v>45052</c:v>
                </c:pt>
                <c:pt idx="559">
                  <c:v>45060</c:v>
                </c:pt>
                <c:pt idx="560">
                  <c:v>45061</c:v>
                </c:pt>
                <c:pt idx="561">
                  <c:v>45061</c:v>
                </c:pt>
                <c:pt idx="562">
                  <c:v>45063</c:v>
                </c:pt>
                <c:pt idx="563">
                  <c:v>45063</c:v>
                </c:pt>
                <c:pt idx="564">
                  <c:v>45063</c:v>
                </c:pt>
                <c:pt idx="565">
                  <c:v>45064</c:v>
                </c:pt>
                <c:pt idx="566">
                  <c:v>45064</c:v>
                </c:pt>
                <c:pt idx="567">
                  <c:v>45064</c:v>
                </c:pt>
                <c:pt idx="568">
                  <c:v>45066</c:v>
                </c:pt>
                <c:pt idx="569">
                  <c:v>45069</c:v>
                </c:pt>
                <c:pt idx="570">
                  <c:v>45070</c:v>
                </c:pt>
                <c:pt idx="571">
                  <c:v>45071</c:v>
                </c:pt>
                <c:pt idx="572">
                  <c:v>45073</c:v>
                </c:pt>
                <c:pt idx="573">
                  <c:v>45075</c:v>
                </c:pt>
                <c:pt idx="574">
                  <c:v>45075</c:v>
                </c:pt>
                <c:pt idx="575">
                  <c:v>45076</c:v>
                </c:pt>
                <c:pt idx="576">
                  <c:v>45078</c:v>
                </c:pt>
                <c:pt idx="577">
                  <c:v>45079</c:v>
                </c:pt>
                <c:pt idx="578">
                  <c:v>45081</c:v>
                </c:pt>
                <c:pt idx="579">
                  <c:v>45080</c:v>
                </c:pt>
                <c:pt idx="580">
                  <c:v>45085</c:v>
                </c:pt>
                <c:pt idx="581">
                  <c:v>45085</c:v>
                </c:pt>
                <c:pt idx="582">
                  <c:v>45085</c:v>
                </c:pt>
                <c:pt idx="583">
                  <c:v>45086</c:v>
                </c:pt>
                <c:pt idx="584">
                  <c:v>45086</c:v>
                </c:pt>
                <c:pt idx="585">
                  <c:v>45086</c:v>
                </c:pt>
                <c:pt idx="586">
                  <c:v>45086</c:v>
                </c:pt>
                <c:pt idx="587">
                  <c:v>45089</c:v>
                </c:pt>
                <c:pt idx="588">
                  <c:v>45088</c:v>
                </c:pt>
                <c:pt idx="589">
                  <c:v>45092</c:v>
                </c:pt>
                <c:pt idx="590">
                  <c:v>45092</c:v>
                </c:pt>
                <c:pt idx="591">
                  <c:v>45095</c:v>
                </c:pt>
                <c:pt idx="592">
                  <c:v>45096</c:v>
                </c:pt>
                <c:pt idx="593">
                  <c:v>45097</c:v>
                </c:pt>
                <c:pt idx="594">
                  <c:v>45091</c:v>
                </c:pt>
                <c:pt idx="595">
                  <c:v>45099</c:v>
                </c:pt>
                <c:pt idx="596">
                  <c:v>45099</c:v>
                </c:pt>
                <c:pt idx="597">
                  <c:v>45100</c:v>
                </c:pt>
                <c:pt idx="598">
                  <c:v>45103</c:v>
                </c:pt>
                <c:pt idx="599">
                  <c:v>45105</c:v>
                </c:pt>
                <c:pt idx="600">
                  <c:v>45105</c:v>
                </c:pt>
                <c:pt idx="601">
                  <c:v>45105</c:v>
                </c:pt>
                <c:pt idx="602">
                  <c:v>45104</c:v>
                </c:pt>
                <c:pt idx="603">
                  <c:v>44846</c:v>
                </c:pt>
                <c:pt idx="604">
                  <c:v>44981</c:v>
                </c:pt>
                <c:pt idx="605">
                  <c:v>45034</c:v>
                </c:pt>
                <c:pt idx="606">
                  <c:v>44763</c:v>
                </c:pt>
                <c:pt idx="607">
                  <c:v>45103</c:v>
                </c:pt>
                <c:pt idx="608">
                  <c:v>44964</c:v>
                </c:pt>
                <c:pt idx="609">
                  <c:v>44954</c:v>
                </c:pt>
                <c:pt idx="610">
                  <c:v>44790</c:v>
                </c:pt>
                <c:pt idx="611">
                  <c:v>44918</c:v>
                </c:pt>
                <c:pt idx="612">
                  <c:v>45048</c:v>
                </c:pt>
                <c:pt idx="613">
                  <c:v>44821</c:v>
                </c:pt>
                <c:pt idx="614">
                  <c:v>44981</c:v>
                </c:pt>
                <c:pt idx="615">
                  <c:v>44837</c:v>
                </c:pt>
                <c:pt idx="616">
                  <c:v>44897</c:v>
                </c:pt>
                <c:pt idx="617">
                  <c:v>45094</c:v>
                </c:pt>
                <c:pt idx="618">
                  <c:v>45048</c:v>
                </c:pt>
                <c:pt idx="619">
                  <c:v>44790</c:v>
                </c:pt>
                <c:pt idx="620">
                  <c:v>44767</c:v>
                </c:pt>
                <c:pt idx="621">
                  <c:v>44910</c:v>
                </c:pt>
                <c:pt idx="622">
                  <c:v>44896</c:v>
                </c:pt>
                <c:pt idx="623">
                  <c:v>44873</c:v>
                </c:pt>
                <c:pt idx="624">
                  <c:v>45063</c:v>
                </c:pt>
                <c:pt idx="625">
                  <c:v>44977</c:v>
                </c:pt>
                <c:pt idx="626">
                  <c:v>44798</c:v>
                </c:pt>
                <c:pt idx="627">
                  <c:v>44908</c:v>
                </c:pt>
                <c:pt idx="628">
                  <c:v>44837</c:v>
                </c:pt>
                <c:pt idx="629">
                  <c:v>44936</c:v>
                </c:pt>
                <c:pt idx="630">
                  <c:v>44959</c:v>
                </c:pt>
                <c:pt idx="631">
                  <c:v>44963</c:v>
                </c:pt>
                <c:pt idx="632">
                  <c:v>44973</c:v>
                </c:pt>
                <c:pt idx="633">
                  <c:v>44851</c:v>
                </c:pt>
                <c:pt idx="634">
                  <c:v>45058</c:v>
                </c:pt>
                <c:pt idx="635">
                  <c:v>44874</c:v>
                </c:pt>
                <c:pt idx="636">
                  <c:v>44985</c:v>
                </c:pt>
                <c:pt idx="637">
                  <c:v>45007</c:v>
                </c:pt>
                <c:pt idx="638">
                  <c:v>45089</c:v>
                </c:pt>
                <c:pt idx="639">
                  <c:v>45063</c:v>
                </c:pt>
                <c:pt idx="640">
                  <c:v>45086</c:v>
                </c:pt>
                <c:pt idx="641">
                  <c:v>44778</c:v>
                </c:pt>
                <c:pt idx="642">
                  <c:v>44747</c:v>
                </c:pt>
                <c:pt idx="643">
                  <c:v>44754</c:v>
                </c:pt>
                <c:pt idx="644">
                  <c:v>44758</c:v>
                </c:pt>
                <c:pt idx="645">
                  <c:v>44760</c:v>
                </c:pt>
                <c:pt idx="646">
                  <c:v>44936</c:v>
                </c:pt>
                <c:pt idx="647">
                  <c:v>44771</c:v>
                </c:pt>
                <c:pt idx="648">
                  <c:v>44790</c:v>
                </c:pt>
                <c:pt idx="649">
                  <c:v>44829</c:v>
                </c:pt>
                <c:pt idx="650">
                  <c:v>44854</c:v>
                </c:pt>
                <c:pt idx="651">
                  <c:v>44868</c:v>
                </c:pt>
                <c:pt idx="652">
                  <c:v>44903</c:v>
                </c:pt>
                <c:pt idx="653">
                  <c:v>44918</c:v>
                </c:pt>
                <c:pt idx="654">
                  <c:v>44980</c:v>
                </c:pt>
                <c:pt idx="655">
                  <c:v>44981</c:v>
                </c:pt>
                <c:pt idx="656">
                  <c:v>44993</c:v>
                </c:pt>
                <c:pt idx="657">
                  <c:v>45012</c:v>
                </c:pt>
                <c:pt idx="658">
                  <c:v>45028</c:v>
                </c:pt>
                <c:pt idx="659">
                  <c:v>45034</c:v>
                </c:pt>
                <c:pt idx="660">
                  <c:v>45035</c:v>
                </c:pt>
                <c:pt idx="661">
                  <c:v>45078</c:v>
                </c:pt>
                <c:pt idx="662">
                  <c:v>45085</c:v>
                </c:pt>
                <c:pt idx="663">
                  <c:v>45088</c:v>
                </c:pt>
                <c:pt idx="664">
                  <c:v>45102</c:v>
                </c:pt>
                <c:pt idx="665">
                  <c:v>44750</c:v>
                </c:pt>
                <c:pt idx="666">
                  <c:v>44757</c:v>
                </c:pt>
                <c:pt idx="667">
                  <c:v>44750</c:v>
                </c:pt>
                <c:pt idx="668">
                  <c:v>44753</c:v>
                </c:pt>
                <c:pt idx="669">
                  <c:v>44764</c:v>
                </c:pt>
                <c:pt idx="670">
                  <c:v>44764</c:v>
                </c:pt>
                <c:pt idx="671">
                  <c:v>44771</c:v>
                </c:pt>
                <c:pt idx="672">
                  <c:v>44777</c:v>
                </c:pt>
                <c:pt idx="673">
                  <c:v>44782</c:v>
                </c:pt>
                <c:pt idx="674">
                  <c:v>44788</c:v>
                </c:pt>
                <c:pt idx="675">
                  <c:v>44806</c:v>
                </c:pt>
                <c:pt idx="676">
                  <c:v>44931</c:v>
                </c:pt>
                <c:pt idx="677">
                  <c:v>45040</c:v>
                </c:pt>
                <c:pt idx="678">
                  <c:v>45048</c:v>
                </c:pt>
                <c:pt idx="679">
                  <c:v>45020</c:v>
                </c:pt>
                <c:pt idx="680">
                  <c:v>45092</c:v>
                </c:pt>
                <c:pt idx="681">
                  <c:v>44881</c:v>
                </c:pt>
                <c:pt idx="682">
                  <c:v>44862</c:v>
                </c:pt>
                <c:pt idx="683">
                  <c:v>44876</c:v>
                </c:pt>
                <c:pt idx="684">
                  <c:v>45002</c:v>
                </c:pt>
                <c:pt idx="685">
                  <c:v>44860</c:v>
                </c:pt>
                <c:pt idx="686">
                  <c:v>44944</c:v>
                </c:pt>
                <c:pt idx="687">
                  <c:v>45062</c:v>
                </c:pt>
                <c:pt idx="688">
                  <c:v>45048</c:v>
                </c:pt>
                <c:pt idx="689">
                  <c:v>44965</c:v>
                </c:pt>
                <c:pt idx="690">
                  <c:v>44845</c:v>
                </c:pt>
                <c:pt idx="691">
                  <c:v>45012</c:v>
                </c:pt>
                <c:pt idx="692">
                  <c:v>44939</c:v>
                </c:pt>
                <c:pt idx="693">
                  <c:v>44869</c:v>
                </c:pt>
                <c:pt idx="694">
                  <c:v>45027</c:v>
                </c:pt>
                <c:pt idx="695">
                  <c:v>44840</c:v>
                </c:pt>
                <c:pt idx="696">
                  <c:v>44841</c:v>
                </c:pt>
                <c:pt idx="697">
                  <c:v>45027</c:v>
                </c:pt>
                <c:pt idx="698">
                  <c:v>45065</c:v>
                </c:pt>
                <c:pt idx="699">
                  <c:v>45090</c:v>
                </c:pt>
                <c:pt idx="700">
                  <c:v>45092</c:v>
                </c:pt>
                <c:pt idx="701">
                  <c:v>44799</c:v>
                </c:pt>
                <c:pt idx="702">
                  <c:v>44901</c:v>
                </c:pt>
                <c:pt idx="703">
                  <c:v>44751</c:v>
                </c:pt>
                <c:pt idx="704">
                  <c:v>44756</c:v>
                </c:pt>
                <c:pt idx="705">
                  <c:v>45048</c:v>
                </c:pt>
                <c:pt idx="706">
                  <c:v>44996</c:v>
                </c:pt>
                <c:pt idx="707">
                  <c:v>44757</c:v>
                </c:pt>
                <c:pt idx="708">
                  <c:v>45084</c:v>
                </c:pt>
                <c:pt idx="709">
                  <c:v>45054</c:v>
                </c:pt>
                <c:pt idx="710">
                  <c:v>44837</c:v>
                </c:pt>
                <c:pt idx="711">
                  <c:v>45019</c:v>
                </c:pt>
                <c:pt idx="712">
                  <c:v>44758</c:v>
                </c:pt>
                <c:pt idx="713">
                  <c:v>44786</c:v>
                </c:pt>
                <c:pt idx="714">
                  <c:v>44793</c:v>
                </c:pt>
                <c:pt idx="715">
                  <c:v>44797</c:v>
                </c:pt>
                <c:pt idx="716">
                  <c:v>44862</c:v>
                </c:pt>
                <c:pt idx="717">
                  <c:v>44869</c:v>
                </c:pt>
                <c:pt idx="718">
                  <c:v>44885</c:v>
                </c:pt>
                <c:pt idx="719">
                  <c:v>44891</c:v>
                </c:pt>
                <c:pt idx="720">
                  <c:v>44898</c:v>
                </c:pt>
                <c:pt idx="721">
                  <c:v>44905</c:v>
                </c:pt>
                <c:pt idx="722">
                  <c:v>44913</c:v>
                </c:pt>
                <c:pt idx="723">
                  <c:v>44922</c:v>
                </c:pt>
                <c:pt idx="724">
                  <c:v>44959</c:v>
                </c:pt>
                <c:pt idx="725">
                  <c:v>45097</c:v>
                </c:pt>
                <c:pt idx="726">
                  <c:v>45097</c:v>
                </c:pt>
                <c:pt idx="727">
                  <c:v>45105</c:v>
                </c:pt>
                <c:pt idx="728">
                  <c:v>44784</c:v>
                </c:pt>
                <c:pt idx="729">
                  <c:v>44903</c:v>
                </c:pt>
                <c:pt idx="730">
                  <c:v>44804</c:v>
                </c:pt>
                <c:pt idx="731">
                  <c:v>44782</c:v>
                </c:pt>
                <c:pt idx="732">
                  <c:v>45010</c:v>
                </c:pt>
                <c:pt idx="733">
                  <c:v>45065</c:v>
                </c:pt>
                <c:pt idx="734">
                  <c:v>44963</c:v>
                </c:pt>
                <c:pt idx="735">
                  <c:v>44795</c:v>
                </c:pt>
                <c:pt idx="736">
                  <c:v>45001</c:v>
                </c:pt>
                <c:pt idx="737">
                  <c:v>44862</c:v>
                </c:pt>
                <c:pt idx="738">
                  <c:v>45014</c:v>
                </c:pt>
                <c:pt idx="739">
                  <c:v>45009</c:v>
                </c:pt>
                <c:pt idx="740">
                  <c:v>44977</c:v>
                </c:pt>
                <c:pt idx="741">
                  <c:v>44755</c:v>
                </c:pt>
                <c:pt idx="742">
                  <c:v>44759</c:v>
                </c:pt>
                <c:pt idx="743">
                  <c:v>44772</c:v>
                </c:pt>
                <c:pt idx="744">
                  <c:v>44778</c:v>
                </c:pt>
                <c:pt idx="745">
                  <c:v>44782</c:v>
                </c:pt>
                <c:pt idx="746">
                  <c:v>44784</c:v>
                </c:pt>
                <c:pt idx="747">
                  <c:v>44786</c:v>
                </c:pt>
                <c:pt idx="748">
                  <c:v>44790</c:v>
                </c:pt>
                <c:pt idx="749">
                  <c:v>44816</c:v>
                </c:pt>
                <c:pt idx="750">
                  <c:v>44826</c:v>
                </c:pt>
                <c:pt idx="751">
                  <c:v>44793</c:v>
                </c:pt>
                <c:pt idx="752">
                  <c:v>44868</c:v>
                </c:pt>
                <c:pt idx="753">
                  <c:v>44876</c:v>
                </c:pt>
                <c:pt idx="754">
                  <c:v>44880</c:v>
                </c:pt>
                <c:pt idx="755">
                  <c:v>44896</c:v>
                </c:pt>
                <c:pt idx="756">
                  <c:v>44930</c:v>
                </c:pt>
                <c:pt idx="757">
                  <c:v>44972</c:v>
                </c:pt>
                <c:pt idx="758">
                  <c:v>44974</c:v>
                </c:pt>
                <c:pt idx="759">
                  <c:v>45003</c:v>
                </c:pt>
                <c:pt idx="760">
                  <c:v>45010</c:v>
                </c:pt>
                <c:pt idx="761">
                  <c:v>45016</c:v>
                </c:pt>
                <c:pt idx="762">
                  <c:v>45038</c:v>
                </c:pt>
                <c:pt idx="763">
                  <c:v>45050</c:v>
                </c:pt>
                <c:pt idx="764">
                  <c:v>45062</c:v>
                </c:pt>
                <c:pt idx="765">
                  <c:v>45083</c:v>
                </c:pt>
                <c:pt idx="766">
                  <c:v>45104</c:v>
                </c:pt>
                <c:pt idx="767">
                  <c:v>44895</c:v>
                </c:pt>
                <c:pt idx="768">
                  <c:v>44811</c:v>
                </c:pt>
                <c:pt idx="769">
                  <c:v>44882</c:v>
                </c:pt>
                <c:pt idx="770">
                  <c:v>44991</c:v>
                </c:pt>
                <c:pt idx="771">
                  <c:v>44848</c:v>
                </c:pt>
                <c:pt idx="772">
                  <c:v>45067</c:v>
                </c:pt>
                <c:pt idx="773">
                  <c:v>45035</c:v>
                </c:pt>
                <c:pt idx="774">
                  <c:v>44957</c:v>
                </c:pt>
                <c:pt idx="775">
                  <c:v>44960</c:v>
                </c:pt>
                <c:pt idx="776">
                  <c:v>44748</c:v>
                </c:pt>
                <c:pt idx="777">
                  <c:v>44890</c:v>
                </c:pt>
                <c:pt idx="778">
                  <c:v>44785</c:v>
                </c:pt>
                <c:pt idx="779">
                  <c:v>45062</c:v>
                </c:pt>
                <c:pt idx="780">
                  <c:v>44904</c:v>
                </c:pt>
                <c:pt idx="781">
                  <c:v>44901</c:v>
                </c:pt>
                <c:pt idx="782">
                  <c:v>45048</c:v>
                </c:pt>
                <c:pt idx="783">
                  <c:v>45034</c:v>
                </c:pt>
                <c:pt idx="784">
                  <c:v>44978</c:v>
                </c:pt>
                <c:pt idx="785">
                  <c:v>44974</c:v>
                </c:pt>
                <c:pt idx="786">
                  <c:v>44942</c:v>
                </c:pt>
                <c:pt idx="787">
                  <c:v>44954</c:v>
                </c:pt>
                <c:pt idx="788">
                  <c:v>44887</c:v>
                </c:pt>
                <c:pt idx="789">
                  <c:v>44755</c:v>
                </c:pt>
                <c:pt idx="790">
                  <c:v>44874</c:v>
                </c:pt>
                <c:pt idx="791">
                  <c:v>44965</c:v>
                </c:pt>
                <c:pt idx="792">
                  <c:v>44967</c:v>
                </c:pt>
                <c:pt idx="793">
                  <c:v>45069</c:v>
                </c:pt>
                <c:pt idx="794">
                  <c:v>44826</c:v>
                </c:pt>
                <c:pt idx="795">
                  <c:v>44756</c:v>
                </c:pt>
                <c:pt idx="796">
                  <c:v>44951</c:v>
                </c:pt>
                <c:pt idx="797">
                  <c:v>44816</c:v>
                </c:pt>
                <c:pt idx="798">
                  <c:v>44914</c:v>
                </c:pt>
                <c:pt idx="799">
                  <c:v>44909</c:v>
                </c:pt>
                <c:pt idx="800">
                  <c:v>44813</c:v>
                </c:pt>
                <c:pt idx="801">
                  <c:v>44770</c:v>
                </c:pt>
                <c:pt idx="802">
                  <c:v>44954</c:v>
                </c:pt>
                <c:pt idx="803">
                  <c:v>44994</c:v>
                </c:pt>
                <c:pt idx="804">
                  <c:v>44974</c:v>
                </c:pt>
                <c:pt idx="805">
                  <c:v>45091</c:v>
                </c:pt>
                <c:pt idx="806">
                  <c:v>44754</c:v>
                </c:pt>
                <c:pt idx="807">
                  <c:v>44909</c:v>
                </c:pt>
                <c:pt idx="808">
                  <c:v>44810</c:v>
                </c:pt>
                <c:pt idx="809">
                  <c:v>45040</c:v>
                </c:pt>
                <c:pt idx="810">
                  <c:v>45057</c:v>
                </c:pt>
                <c:pt idx="811">
                  <c:v>45098</c:v>
                </c:pt>
                <c:pt idx="812">
                  <c:v>44754</c:v>
                </c:pt>
                <c:pt idx="813">
                  <c:v>44937</c:v>
                </c:pt>
                <c:pt idx="814">
                  <c:v>44778</c:v>
                </c:pt>
                <c:pt idx="815">
                  <c:v>44786</c:v>
                </c:pt>
                <c:pt idx="816">
                  <c:v>44805</c:v>
                </c:pt>
                <c:pt idx="817">
                  <c:v>44806</c:v>
                </c:pt>
                <c:pt idx="818">
                  <c:v>44832</c:v>
                </c:pt>
                <c:pt idx="819">
                  <c:v>44840</c:v>
                </c:pt>
                <c:pt idx="820">
                  <c:v>44844</c:v>
                </c:pt>
                <c:pt idx="821">
                  <c:v>44858</c:v>
                </c:pt>
                <c:pt idx="822">
                  <c:v>44838</c:v>
                </c:pt>
                <c:pt idx="823">
                  <c:v>44870</c:v>
                </c:pt>
                <c:pt idx="824">
                  <c:v>44883</c:v>
                </c:pt>
                <c:pt idx="825">
                  <c:v>44892</c:v>
                </c:pt>
                <c:pt idx="826">
                  <c:v>44896</c:v>
                </c:pt>
                <c:pt idx="827">
                  <c:v>44901</c:v>
                </c:pt>
                <c:pt idx="828">
                  <c:v>44931</c:v>
                </c:pt>
                <c:pt idx="829">
                  <c:v>44935</c:v>
                </c:pt>
                <c:pt idx="830">
                  <c:v>44935</c:v>
                </c:pt>
                <c:pt idx="831">
                  <c:v>44937</c:v>
                </c:pt>
                <c:pt idx="832">
                  <c:v>44966</c:v>
                </c:pt>
                <c:pt idx="833">
                  <c:v>44970</c:v>
                </c:pt>
                <c:pt idx="834">
                  <c:v>44972</c:v>
                </c:pt>
                <c:pt idx="835">
                  <c:v>44982</c:v>
                </c:pt>
                <c:pt idx="836">
                  <c:v>44984</c:v>
                </c:pt>
                <c:pt idx="837">
                  <c:v>45002</c:v>
                </c:pt>
                <c:pt idx="838">
                  <c:v>45008</c:v>
                </c:pt>
                <c:pt idx="839">
                  <c:v>45021</c:v>
                </c:pt>
                <c:pt idx="840">
                  <c:v>45028</c:v>
                </c:pt>
                <c:pt idx="841">
                  <c:v>45030</c:v>
                </c:pt>
                <c:pt idx="842">
                  <c:v>45032</c:v>
                </c:pt>
                <c:pt idx="843">
                  <c:v>45055</c:v>
                </c:pt>
                <c:pt idx="844">
                  <c:v>45055</c:v>
                </c:pt>
                <c:pt idx="845">
                  <c:v>45060</c:v>
                </c:pt>
                <c:pt idx="846">
                  <c:v>45062</c:v>
                </c:pt>
                <c:pt idx="847">
                  <c:v>45073</c:v>
                </c:pt>
                <c:pt idx="848">
                  <c:v>45074</c:v>
                </c:pt>
                <c:pt idx="849">
                  <c:v>45082</c:v>
                </c:pt>
                <c:pt idx="850">
                  <c:v>45087</c:v>
                </c:pt>
                <c:pt idx="851">
                  <c:v>45099</c:v>
                </c:pt>
                <c:pt idx="852">
                  <c:v>45099</c:v>
                </c:pt>
                <c:pt idx="853">
                  <c:v>45102</c:v>
                </c:pt>
                <c:pt idx="854">
                  <c:v>45040</c:v>
                </c:pt>
                <c:pt idx="855">
                  <c:v>44944</c:v>
                </c:pt>
                <c:pt idx="856">
                  <c:v>44981</c:v>
                </c:pt>
                <c:pt idx="857">
                  <c:v>44861</c:v>
                </c:pt>
                <c:pt idx="858">
                  <c:v>45058</c:v>
                </c:pt>
                <c:pt idx="859">
                  <c:v>45087</c:v>
                </c:pt>
                <c:pt idx="860">
                  <c:v>44996</c:v>
                </c:pt>
                <c:pt idx="861">
                  <c:v>44835</c:v>
                </c:pt>
                <c:pt idx="862">
                  <c:v>45023</c:v>
                </c:pt>
                <c:pt idx="863">
                  <c:v>45004</c:v>
                </c:pt>
                <c:pt idx="864">
                  <c:v>45000</c:v>
                </c:pt>
                <c:pt idx="865">
                  <c:v>44760</c:v>
                </c:pt>
                <c:pt idx="866">
                  <c:v>44904</c:v>
                </c:pt>
                <c:pt idx="867">
                  <c:v>44911</c:v>
                </c:pt>
                <c:pt idx="868">
                  <c:v>44912</c:v>
                </c:pt>
                <c:pt idx="869">
                  <c:v>44845</c:v>
                </c:pt>
                <c:pt idx="870">
                  <c:v>44842</c:v>
                </c:pt>
                <c:pt idx="871">
                  <c:v>45073</c:v>
                </c:pt>
                <c:pt idx="872">
                  <c:v>44885</c:v>
                </c:pt>
                <c:pt idx="873">
                  <c:v>44831</c:v>
                </c:pt>
                <c:pt idx="874">
                  <c:v>44837</c:v>
                </c:pt>
                <c:pt idx="875">
                  <c:v>44955</c:v>
                </c:pt>
                <c:pt idx="876">
                  <c:v>44804</c:v>
                </c:pt>
                <c:pt idx="877">
                  <c:v>44857</c:v>
                </c:pt>
                <c:pt idx="878">
                  <c:v>45053</c:v>
                </c:pt>
                <c:pt idx="879">
                  <c:v>45077</c:v>
                </c:pt>
                <c:pt idx="880">
                  <c:v>44858</c:v>
                </c:pt>
                <c:pt idx="881">
                  <c:v>45104</c:v>
                </c:pt>
                <c:pt idx="882">
                  <c:v>45068</c:v>
                </c:pt>
                <c:pt idx="883">
                  <c:v>44809</c:v>
                </c:pt>
                <c:pt idx="884">
                  <c:v>44788</c:v>
                </c:pt>
                <c:pt idx="885">
                  <c:v>44817</c:v>
                </c:pt>
                <c:pt idx="886">
                  <c:v>44830</c:v>
                </c:pt>
                <c:pt idx="887">
                  <c:v>45062</c:v>
                </c:pt>
                <c:pt idx="888">
                  <c:v>44797</c:v>
                </c:pt>
                <c:pt idx="889">
                  <c:v>45008</c:v>
                </c:pt>
                <c:pt idx="890">
                  <c:v>44905</c:v>
                </c:pt>
                <c:pt idx="891">
                  <c:v>44889</c:v>
                </c:pt>
                <c:pt idx="892">
                  <c:v>45057</c:v>
                </c:pt>
                <c:pt idx="893">
                  <c:v>44885</c:v>
                </c:pt>
                <c:pt idx="894">
                  <c:v>44970</c:v>
                </c:pt>
                <c:pt idx="895">
                  <c:v>44953</c:v>
                </c:pt>
                <c:pt idx="896">
                  <c:v>44995</c:v>
                </c:pt>
                <c:pt idx="897">
                  <c:v>44842</c:v>
                </c:pt>
                <c:pt idx="898">
                  <c:v>44774</c:v>
                </c:pt>
                <c:pt idx="899">
                  <c:v>44846</c:v>
                </c:pt>
                <c:pt idx="900">
                  <c:v>45091</c:v>
                </c:pt>
                <c:pt idx="901">
                  <c:v>45061</c:v>
                </c:pt>
                <c:pt idx="902">
                  <c:v>45059</c:v>
                </c:pt>
                <c:pt idx="903">
                  <c:v>44847</c:v>
                </c:pt>
                <c:pt idx="904">
                  <c:v>44972</c:v>
                </c:pt>
                <c:pt idx="905">
                  <c:v>44869</c:v>
                </c:pt>
                <c:pt idx="906">
                  <c:v>44903</c:v>
                </c:pt>
                <c:pt idx="907">
                  <c:v>44817</c:v>
                </c:pt>
                <c:pt idx="908">
                  <c:v>45003</c:v>
                </c:pt>
                <c:pt idx="909">
                  <c:v>44746</c:v>
                </c:pt>
                <c:pt idx="910">
                  <c:v>44966</c:v>
                </c:pt>
                <c:pt idx="911">
                  <c:v>44837</c:v>
                </c:pt>
                <c:pt idx="912">
                  <c:v>44847</c:v>
                </c:pt>
                <c:pt idx="913">
                  <c:v>44822</c:v>
                </c:pt>
                <c:pt idx="914">
                  <c:v>44865</c:v>
                </c:pt>
                <c:pt idx="915">
                  <c:v>44898</c:v>
                </c:pt>
                <c:pt idx="916">
                  <c:v>44930</c:v>
                </c:pt>
                <c:pt idx="917">
                  <c:v>44745</c:v>
                </c:pt>
                <c:pt idx="918">
                  <c:v>44889</c:v>
                </c:pt>
                <c:pt idx="919">
                  <c:v>45037</c:v>
                </c:pt>
                <c:pt idx="920">
                  <c:v>44790</c:v>
                </c:pt>
                <c:pt idx="921">
                  <c:v>45029</c:v>
                </c:pt>
                <c:pt idx="922">
                  <c:v>44904</c:v>
                </c:pt>
                <c:pt idx="923">
                  <c:v>44888</c:v>
                </c:pt>
                <c:pt idx="924">
                  <c:v>44873</c:v>
                </c:pt>
                <c:pt idx="925">
                  <c:v>44859</c:v>
                </c:pt>
                <c:pt idx="926">
                  <c:v>44884</c:v>
                </c:pt>
                <c:pt idx="927">
                  <c:v>44869</c:v>
                </c:pt>
                <c:pt idx="928">
                  <c:v>44762</c:v>
                </c:pt>
                <c:pt idx="929">
                  <c:v>44980</c:v>
                </c:pt>
                <c:pt idx="930">
                  <c:v>45002</c:v>
                </c:pt>
                <c:pt idx="931">
                  <c:v>45035</c:v>
                </c:pt>
                <c:pt idx="932">
                  <c:v>44808</c:v>
                </c:pt>
                <c:pt idx="933">
                  <c:v>44777</c:v>
                </c:pt>
                <c:pt idx="934">
                  <c:v>44940</c:v>
                </c:pt>
                <c:pt idx="935">
                  <c:v>44827</c:v>
                </c:pt>
                <c:pt idx="936">
                  <c:v>44796</c:v>
                </c:pt>
                <c:pt idx="937">
                  <c:v>44940</c:v>
                </c:pt>
                <c:pt idx="938">
                  <c:v>45029</c:v>
                </c:pt>
                <c:pt idx="939">
                  <c:v>45062</c:v>
                </c:pt>
                <c:pt idx="940">
                  <c:v>44934</c:v>
                </c:pt>
                <c:pt idx="941">
                  <c:v>44870</c:v>
                </c:pt>
                <c:pt idx="942">
                  <c:v>44996</c:v>
                </c:pt>
                <c:pt idx="943">
                  <c:v>44879</c:v>
                </c:pt>
                <c:pt idx="944">
                  <c:v>44894</c:v>
                </c:pt>
                <c:pt idx="945">
                  <c:v>44995</c:v>
                </c:pt>
                <c:pt idx="946">
                  <c:v>44746</c:v>
                </c:pt>
                <c:pt idx="947">
                  <c:v>45057</c:v>
                </c:pt>
                <c:pt idx="948">
                  <c:v>45007</c:v>
                </c:pt>
                <c:pt idx="949">
                  <c:v>45069</c:v>
                </c:pt>
                <c:pt idx="950">
                  <c:v>45073</c:v>
                </c:pt>
                <c:pt idx="951">
                  <c:v>44750</c:v>
                </c:pt>
                <c:pt idx="952">
                  <c:v>44831</c:v>
                </c:pt>
                <c:pt idx="953">
                  <c:v>44839</c:v>
                </c:pt>
                <c:pt idx="954">
                  <c:v>44863</c:v>
                </c:pt>
                <c:pt idx="955">
                  <c:v>44870</c:v>
                </c:pt>
                <c:pt idx="956">
                  <c:v>44875</c:v>
                </c:pt>
                <c:pt idx="957">
                  <c:v>44906</c:v>
                </c:pt>
                <c:pt idx="958">
                  <c:v>44925</c:v>
                </c:pt>
                <c:pt idx="959">
                  <c:v>44933</c:v>
                </c:pt>
                <c:pt idx="960">
                  <c:v>44944</c:v>
                </c:pt>
                <c:pt idx="961">
                  <c:v>44943</c:v>
                </c:pt>
                <c:pt idx="962">
                  <c:v>44854</c:v>
                </c:pt>
                <c:pt idx="963">
                  <c:v>44983</c:v>
                </c:pt>
                <c:pt idx="964">
                  <c:v>44993</c:v>
                </c:pt>
                <c:pt idx="965">
                  <c:v>44999</c:v>
                </c:pt>
                <c:pt idx="966">
                  <c:v>45007</c:v>
                </c:pt>
                <c:pt idx="967">
                  <c:v>45084</c:v>
                </c:pt>
                <c:pt idx="968">
                  <c:v>45088</c:v>
                </c:pt>
                <c:pt idx="969">
                  <c:v>44751</c:v>
                </c:pt>
                <c:pt idx="970">
                  <c:v>44755</c:v>
                </c:pt>
                <c:pt idx="971">
                  <c:v>44758</c:v>
                </c:pt>
                <c:pt idx="972">
                  <c:v>44770</c:v>
                </c:pt>
                <c:pt idx="973">
                  <c:v>44790</c:v>
                </c:pt>
                <c:pt idx="974">
                  <c:v>44791</c:v>
                </c:pt>
                <c:pt idx="975">
                  <c:v>44794</c:v>
                </c:pt>
                <c:pt idx="976">
                  <c:v>44800</c:v>
                </c:pt>
                <c:pt idx="977">
                  <c:v>44812</c:v>
                </c:pt>
                <c:pt idx="978">
                  <c:v>44816</c:v>
                </c:pt>
                <c:pt idx="979">
                  <c:v>44820</c:v>
                </c:pt>
                <c:pt idx="980">
                  <c:v>44821</c:v>
                </c:pt>
                <c:pt idx="981">
                  <c:v>44824</c:v>
                </c:pt>
                <c:pt idx="982">
                  <c:v>44825</c:v>
                </c:pt>
                <c:pt idx="983">
                  <c:v>44831</c:v>
                </c:pt>
                <c:pt idx="984">
                  <c:v>44838</c:v>
                </c:pt>
                <c:pt idx="985">
                  <c:v>44843</c:v>
                </c:pt>
                <c:pt idx="986">
                  <c:v>44843</c:v>
                </c:pt>
                <c:pt idx="987">
                  <c:v>44850</c:v>
                </c:pt>
                <c:pt idx="988">
                  <c:v>44852</c:v>
                </c:pt>
                <c:pt idx="989">
                  <c:v>44862</c:v>
                </c:pt>
                <c:pt idx="990">
                  <c:v>44870</c:v>
                </c:pt>
                <c:pt idx="991">
                  <c:v>44881</c:v>
                </c:pt>
                <c:pt idx="992">
                  <c:v>44882</c:v>
                </c:pt>
                <c:pt idx="993">
                  <c:v>44887</c:v>
                </c:pt>
                <c:pt idx="994">
                  <c:v>44888</c:v>
                </c:pt>
                <c:pt idx="995">
                  <c:v>44889</c:v>
                </c:pt>
                <c:pt idx="996">
                  <c:v>44897</c:v>
                </c:pt>
                <c:pt idx="997">
                  <c:v>44902</c:v>
                </c:pt>
                <c:pt idx="998">
                  <c:v>44905</c:v>
                </c:pt>
                <c:pt idx="999">
                  <c:v>44906</c:v>
                </c:pt>
                <c:pt idx="1000">
                  <c:v>44906</c:v>
                </c:pt>
                <c:pt idx="1001">
                  <c:v>44911</c:v>
                </c:pt>
                <c:pt idx="1002">
                  <c:v>44914</c:v>
                </c:pt>
                <c:pt idx="1003">
                  <c:v>44914</c:v>
                </c:pt>
                <c:pt idx="1004">
                  <c:v>44914</c:v>
                </c:pt>
                <c:pt idx="1005">
                  <c:v>44921</c:v>
                </c:pt>
                <c:pt idx="1006">
                  <c:v>44922</c:v>
                </c:pt>
                <c:pt idx="1007">
                  <c:v>44926</c:v>
                </c:pt>
                <c:pt idx="1008">
                  <c:v>44931</c:v>
                </c:pt>
                <c:pt idx="1009">
                  <c:v>44946</c:v>
                </c:pt>
                <c:pt idx="1010">
                  <c:v>44947</c:v>
                </c:pt>
                <c:pt idx="1011">
                  <c:v>44948</c:v>
                </c:pt>
                <c:pt idx="1012">
                  <c:v>44954</c:v>
                </c:pt>
                <c:pt idx="1013">
                  <c:v>44960</c:v>
                </c:pt>
                <c:pt idx="1014">
                  <c:v>44960</c:v>
                </c:pt>
                <c:pt idx="1015">
                  <c:v>44973</c:v>
                </c:pt>
                <c:pt idx="1016">
                  <c:v>44979</c:v>
                </c:pt>
                <c:pt idx="1017">
                  <c:v>44985</c:v>
                </c:pt>
                <c:pt idx="1018">
                  <c:v>44986</c:v>
                </c:pt>
                <c:pt idx="1019">
                  <c:v>44988</c:v>
                </c:pt>
                <c:pt idx="1020">
                  <c:v>44992</c:v>
                </c:pt>
                <c:pt idx="1021">
                  <c:v>44994</c:v>
                </c:pt>
                <c:pt idx="1022">
                  <c:v>45000</c:v>
                </c:pt>
                <c:pt idx="1023">
                  <c:v>45001</c:v>
                </c:pt>
                <c:pt idx="1024">
                  <c:v>45016</c:v>
                </c:pt>
                <c:pt idx="1025">
                  <c:v>45018</c:v>
                </c:pt>
                <c:pt idx="1026">
                  <c:v>45019</c:v>
                </c:pt>
                <c:pt idx="1027">
                  <c:v>45028</c:v>
                </c:pt>
                <c:pt idx="1028">
                  <c:v>45032</c:v>
                </c:pt>
                <c:pt idx="1029">
                  <c:v>45037</c:v>
                </c:pt>
                <c:pt idx="1030">
                  <c:v>45040</c:v>
                </c:pt>
                <c:pt idx="1031">
                  <c:v>45042</c:v>
                </c:pt>
                <c:pt idx="1032">
                  <c:v>45048</c:v>
                </c:pt>
                <c:pt idx="1033">
                  <c:v>45049</c:v>
                </c:pt>
                <c:pt idx="1034">
                  <c:v>45052</c:v>
                </c:pt>
                <c:pt idx="1035">
                  <c:v>45055</c:v>
                </c:pt>
                <c:pt idx="1036">
                  <c:v>45056</c:v>
                </c:pt>
                <c:pt idx="1037">
                  <c:v>45066</c:v>
                </c:pt>
                <c:pt idx="1038">
                  <c:v>45068</c:v>
                </c:pt>
                <c:pt idx="1039">
                  <c:v>45069</c:v>
                </c:pt>
                <c:pt idx="1040">
                  <c:v>45076</c:v>
                </c:pt>
                <c:pt idx="1041">
                  <c:v>45083</c:v>
                </c:pt>
                <c:pt idx="1042">
                  <c:v>45085</c:v>
                </c:pt>
                <c:pt idx="1043">
                  <c:v>45090</c:v>
                </c:pt>
                <c:pt idx="1044">
                  <c:v>45091</c:v>
                </c:pt>
                <c:pt idx="1045">
                  <c:v>45093</c:v>
                </c:pt>
                <c:pt idx="1046">
                  <c:v>45096</c:v>
                </c:pt>
                <c:pt idx="1047">
                  <c:v>45098</c:v>
                </c:pt>
                <c:pt idx="1048">
                  <c:v>45101</c:v>
                </c:pt>
                <c:pt idx="1049">
                  <c:v>44957</c:v>
                </c:pt>
                <c:pt idx="1050">
                  <c:v>45042</c:v>
                </c:pt>
                <c:pt idx="1051">
                  <c:v>44985</c:v>
                </c:pt>
                <c:pt idx="1052">
                  <c:v>44747</c:v>
                </c:pt>
                <c:pt idx="1053">
                  <c:v>44989</c:v>
                </c:pt>
                <c:pt idx="1054">
                  <c:v>44900</c:v>
                </c:pt>
                <c:pt idx="1055">
                  <c:v>44831</c:v>
                </c:pt>
                <c:pt idx="1056">
                  <c:v>44873</c:v>
                </c:pt>
                <c:pt idx="1057">
                  <c:v>45099</c:v>
                </c:pt>
                <c:pt idx="1058">
                  <c:v>44749</c:v>
                </c:pt>
                <c:pt idx="1059">
                  <c:v>44924</c:v>
                </c:pt>
                <c:pt idx="1060">
                  <c:v>44816</c:v>
                </c:pt>
                <c:pt idx="1061">
                  <c:v>44830</c:v>
                </c:pt>
                <c:pt idx="1062">
                  <c:v>44758</c:v>
                </c:pt>
                <c:pt idx="1063">
                  <c:v>44901</c:v>
                </c:pt>
                <c:pt idx="1064">
                  <c:v>44949</c:v>
                </c:pt>
                <c:pt idx="1065">
                  <c:v>44798</c:v>
                </c:pt>
                <c:pt idx="1066">
                  <c:v>45000</c:v>
                </c:pt>
                <c:pt idx="1067">
                  <c:v>44944</c:v>
                </c:pt>
                <c:pt idx="1068">
                  <c:v>44932</c:v>
                </c:pt>
                <c:pt idx="1069">
                  <c:v>45092</c:v>
                </c:pt>
                <c:pt idx="1070">
                  <c:v>44950</c:v>
                </c:pt>
                <c:pt idx="1071">
                  <c:v>44897</c:v>
                </c:pt>
                <c:pt idx="1072">
                  <c:v>44847</c:v>
                </c:pt>
                <c:pt idx="1073">
                  <c:v>44925</c:v>
                </c:pt>
                <c:pt idx="1074">
                  <c:v>45000</c:v>
                </c:pt>
                <c:pt idx="1075">
                  <c:v>44816</c:v>
                </c:pt>
                <c:pt idx="1076">
                  <c:v>44767</c:v>
                </c:pt>
                <c:pt idx="1077">
                  <c:v>44879</c:v>
                </c:pt>
                <c:pt idx="1078">
                  <c:v>44886</c:v>
                </c:pt>
                <c:pt idx="1079">
                  <c:v>44949</c:v>
                </c:pt>
                <c:pt idx="1080">
                  <c:v>44827</c:v>
                </c:pt>
                <c:pt idx="1081">
                  <c:v>45069</c:v>
                </c:pt>
                <c:pt idx="1082">
                  <c:v>44767</c:v>
                </c:pt>
                <c:pt idx="1083">
                  <c:v>44863</c:v>
                </c:pt>
                <c:pt idx="1084">
                  <c:v>45051</c:v>
                </c:pt>
                <c:pt idx="1085">
                  <c:v>44862</c:v>
                </c:pt>
                <c:pt idx="1086">
                  <c:v>44841</c:v>
                </c:pt>
                <c:pt idx="1087">
                  <c:v>44898</c:v>
                </c:pt>
                <c:pt idx="1088">
                  <c:v>44746</c:v>
                </c:pt>
                <c:pt idx="1089">
                  <c:v>44938</c:v>
                </c:pt>
                <c:pt idx="1090">
                  <c:v>44968</c:v>
                </c:pt>
                <c:pt idx="1091">
                  <c:v>44999</c:v>
                </c:pt>
                <c:pt idx="1092">
                  <c:v>44943</c:v>
                </c:pt>
                <c:pt idx="1093">
                  <c:v>44921</c:v>
                </c:pt>
                <c:pt idx="1094">
                  <c:v>44991</c:v>
                </c:pt>
                <c:pt idx="1095">
                  <c:v>44942</c:v>
                </c:pt>
                <c:pt idx="1096">
                  <c:v>45084</c:v>
                </c:pt>
                <c:pt idx="1097">
                  <c:v>45048</c:v>
                </c:pt>
                <c:pt idx="1098">
                  <c:v>44888</c:v>
                </c:pt>
                <c:pt idx="1099">
                  <c:v>44950</c:v>
                </c:pt>
                <c:pt idx="1100">
                  <c:v>44825</c:v>
                </c:pt>
                <c:pt idx="1101">
                  <c:v>44996</c:v>
                </c:pt>
                <c:pt idx="1102">
                  <c:v>44853</c:v>
                </c:pt>
                <c:pt idx="1103">
                  <c:v>44996</c:v>
                </c:pt>
                <c:pt idx="1104">
                  <c:v>44758</c:v>
                </c:pt>
                <c:pt idx="1105">
                  <c:v>44889</c:v>
                </c:pt>
                <c:pt idx="1106">
                  <c:v>44756</c:v>
                </c:pt>
                <c:pt idx="1107">
                  <c:v>44831</c:v>
                </c:pt>
                <c:pt idx="1108">
                  <c:v>44938</c:v>
                </c:pt>
                <c:pt idx="1109">
                  <c:v>44910</c:v>
                </c:pt>
                <c:pt idx="1110">
                  <c:v>44875</c:v>
                </c:pt>
                <c:pt idx="1111">
                  <c:v>44887</c:v>
                </c:pt>
                <c:pt idx="1112">
                  <c:v>44886</c:v>
                </c:pt>
                <c:pt idx="1113">
                  <c:v>44953</c:v>
                </c:pt>
                <c:pt idx="1114">
                  <c:v>44868</c:v>
                </c:pt>
                <c:pt idx="1115">
                  <c:v>44904</c:v>
                </c:pt>
                <c:pt idx="1116">
                  <c:v>44951</c:v>
                </c:pt>
                <c:pt idx="1117">
                  <c:v>44991</c:v>
                </c:pt>
                <c:pt idx="1118">
                  <c:v>44993</c:v>
                </c:pt>
                <c:pt idx="1119">
                  <c:v>44778</c:v>
                </c:pt>
                <c:pt idx="1120">
                  <c:v>44772</c:v>
                </c:pt>
                <c:pt idx="1121">
                  <c:v>44993</c:v>
                </c:pt>
                <c:pt idx="1122">
                  <c:v>44835</c:v>
                </c:pt>
                <c:pt idx="1123">
                  <c:v>45010</c:v>
                </c:pt>
                <c:pt idx="1124">
                  <c:v>45079</c:v>
                </c:pt>
                <c:pt idx="1125">
                  <c:v>44929</c:v>
                </c:pt>
                <c:pt idx="1126">
                  <c:v>45030</c:v>
                </c:pt>
                <c:pt idx="1127">
                  <c:v>45005</c:v>
                </c:pt>
                <c:pt idx="1128">
                  <c:v>44852</c:v>
                </c:pt>
                <c:pt idx="1129">
                  <c:v>45072</c:v>
                </c:pt>
                <c:pt idx="1130">
                  <c:v>44908</c:v>
                </c:pt>
                <c:pt idx="1131">
                  <c:v>44993</c:v>
                </c:pt>
                <c:pt idx="1132">
                  <c:v>44816</c:v>
                </c:pt>
                <c:pt idx="1133">
                  <c:v>44915</c:v>
                </c:pt>
                <c:pt idx="1134">
                  <c:v>44856</c:v>
                </c:pt>
                <c:pt idx="1135">
                  <c:v>44953</c:v>
                </c:pt>
                <c:pt idx="1136">
                  <c:v>44883</c:v>
                </c:pt>
                <c:pt idx="1137">
                  <c:v>44847</c:v>
                </c:pt>
                <c:pt idx="1138">
                  <c:v>44828</c:v>
                </c:pt>
                <c:pt idx="1139">
                  <c:v>44834</c:v>
                </c:pt>
                <c:pt idx="1140">
                  <c:v>44898</c:v>
                </c:pt>
                <c:pt idx="1141">
                  <c:v>45001</c:v>
                </c:pt>
                <c:pt idx="1142">
                  <c:v>45008</c:v>
                </c:pt>
                <c:pt idx="1143">
                  <c:v>44959</c:v>
                </c:pt>
                <c:pt idx="1144">
                  <c:v>44882</c:v>
                </c:pt>
                <c:pt idx="1145">
                  <c:v>44883</c:v>
                </c:pt>
                <c:pt idx="1146">
                  <c:v>44966</c:v>
                </c:pt>
                <c:pt idx="1147">
                  <c:v>44874</c:v>
                </c:pt>
                <c:pt idx="1148">
                  <c:v>44827</c:v>
                </c:pt>
                <c:pt idx="1149">
                  <c:v>44950</c:v>
                </c:pt>
                <c:pt idx="1150">
                  <c:v>44971</c:v>
                </c:pt>
                <c:pt idx="1151">
                  <c:v>44764</c:v>
                </c:pt>
                <c:pt idx="1152">
                  <c:v>45082</c:v>
                </c:pt>
                <c:pt idx="1153">
                  <c:v>44795</c:v>
                </c:pt>
                <c:pt idx="1154">
                  <c:v>44980</c:v>
                </c:pt>
                <c:pt idx="1155">
                  <c:v>45093</c:v>
                </c:pt>
                <c:pt idx="1156">
                  <c:v>45044</c:v>
                </c:pt>
                <c:pt idx="1157">
                  <c:v>44979</c:v>
                </c:pt>
                <c:pt idx="1158">
                  <c:v>44967</c:v>
                </c:pt>
                <c:pt idx="1159">
                  <c:v>44986</c:v>
                </c:pt>
                <c:pt idx="1160">
                  <c:v>44873</c:v>
                </c:pt>
                <c:pt idx="1161">
                  <c:v>44964</c:v>
                </c:pt>
                <c:pt idx="1162">
                  <c:v>45100</c:v>
                </c:pt>
                <c:pt idx="1163">
                  <c:v>44980</c:v>
                </c:pt>
                <c:pt idx="1164">
                  <c:v>44825</c:v>
                </c:pt>
                <c:pt idx="1165">
                  <c:v>44914</c:v>
                </c:pt>
                <c:pt idx="1166">
                  <c:v>44947</c:v>
                </c:pt>
                <c:pt idx="1167">
                  <c:v>44812</c:v>
                </c:pt>
                <c:pt idx="1168">
                  <c:v>44832</c:v>
                </c:pt>
                <c:pt idx="1169">
                  <c:v>44833</c:v>
                </c:pt>
                <c:pt idx="1170">
                  <c:v>44867</c:v>
                </c:pt>
                <c:pt idx="1171">
                  <c:v>44923</c:v>
                </c:pt>
                <c:pt idx="1172">
                  <c:v>44946</c:v>
                </c:pt>
                <c:pt idx="1173">
                  <c:v>44939</c:v>
                </c:pt>
                <c:pt idx="1174">
                  <c:v>45007</c:v>
                </c:pt>
                <c:pt idx="1175">
                  <c:v>45066</c:v>
                </c:pt>
                <c:pt idx="1176">
                  <c:v>45066</c:v>
                </c:pt>
                <c:pt idx="1177">
                  <c:v>44764</c:v>
                </c:pt>
                <c:pt idx="1178">
                  <c:v>44769</c:v>
                </c:pt>
                <c:pt idx="1179">
                  <c:v>44769</c:v>
                </c:pt>
                <c:pt idx="1180">
                  <c:v>44771</c:v>
                </c:pt>
                <c:pt idx="1181">
                  <c:v>44782</c:v>
                </c:pt>
                <c:pt idx="1182">
                  <c:v>44840</c:v>
                </c:pt>
                <c:pt idx="1183">
                  <c:v>44842</c:v>
                </c:pt>
                <c:pt idx="1184">
                  <c:v>44847</c:v>
                </c:pt>
                <c:pt idx="1185">
                  <c:v>44846</c:v>
                </c:pt>
                <c:pt idx="1186">
                  <c:v>44869</c:v>
                </c:pt>
                <c:pt idx="1187">
                  <c:v>44869</c:v>
                </c:pt>
                <c:pt idx="1188">
                  <c:v>44878</c:v>
                </c:pt>
                <c:pt idx="1189">
                  <c:v>44898</c:v>
                </c:pt>
                <c:pt idx="1190">
                  <c:v>44897</c:v>
                </c:pt>
                <c:pt idx="1191">
                  <c:v>44899</c:v>
                </c:pt>
                <c:pt idx="1192">
                  <c:v>44913</c:v>
                </c:pt>
                <c:pt idx="1193">
                  <c:v>44916</c:v>
                </c:pt>
                <c:pt idx="1194">
                  <c:v>44985</c:v>
                </c:pt>
                <c:pt idx="1195">
                  <c:v>44985</c:v>
                </c:pt>
                <c:pt idx="1196">
                  <c:v>44988</c:v>
                </c:pt>
                <c:pt idx="1197">
                  <c:v>44995</c:v>
                </c:pt>
                <c:pt idx="1198">
                  <c:v>45002</c:v>
                </c:pt>
                <c:pt idx="1199">
                  <c:v>45017</c:v>
                </c:pt>
                <c:pt idx="1200">
                  <c:v>45035</c:v>
                </c:pt>
                <c:pt idx="1201">
                  <c:v>45070</c:v>
                </c:pt>
                <c:pt idx="1202">
                  <c:v>44907</c:v>
                </c:pt>
                <c:pt idx="1203">
                  <c:v>44935</c:v>
                </c:pt>
                <c:pt idx="1204">
                  <c:v>45004</c:v>
                </c:pt>
                <c:pt idx="1205">
                  <c:v>44807</c:v>
                </c:pt>
                <c:pt idx="1206">
                  <c:v>44792</c:v>
                </c:pt>
                <c:pt idx="1207">
                  <c:v>45075</c:v>
                </c:pt>
                <c:pt idx="1208">
                  <c:v>45030</c:v>
                </c:pt>
                <c:pt idx="1209">
                  <c:v>45078</c:v>
                </c:pt>
                <c:pt idx="1210">
                  <c:v>44868</c:v>
                </c:pt>
                <c:pt idx="1211">
                  <c:v>44842</c:v>
                </c:pt>
                <c:pt idx="1212">
                  <c:v>44839</c:v>
                </c:pt>
                <c:pt idx="1213">
                  <c:v>44894</c:v>
                </c:pt>
                <c:pt idx="1214">
                  <c:v>44913</c:v>
                </c:pt>
                <c:pt idx="1215">
                  <c:v>44974</c:v>
                </c:pt>
                <c:pt idx="1216">
                  <c:v>44817</c:v>
                </c:pt>
                <c:pt idx="1217">
                  <c:v>45002</c:v>
                </c:pt>
                <c:pt idx="1218">
                  <c:v>44936</c:v>
                </c:pt>
                <c:pt idx="1219">
                  <c:v>44819</c:v>
                </c:pt>
                <c:pt idx="1220">
                  <c:v>45050</c:v>
                </c:pt>
                <c:pt idx="1221">
                  <c:v>45012</c:v>
                </c:pt>
                <c:pt idx="1222">
                  <c:v>45080</c:v>
                </c:pt>
                <c:pt idx="1223">
                  <c:v>45001</c:v>
                </c:pt>
                <c:pt idx="1224">
                  <c:v>45033</c:v>
                </c:pt>
                <c:pt idx="1225">
                  <c:v>44993</c:v>
                </c:pt>
                <c:pt idx="1226">
                  <c:v>45033</c:v>
                </c:pt>
                <c:pt idx="1227">
                  <c:v>44748</c:v>
                </c:pt>
                <c:pt idx="1228">
                  <c:v>44921</c:v>
                </c:pt>
                <c:pt idx="1229">
                  <c:v>45043</c:v>
                </c:pt>
                <c:pt idx="1230">
                  <c:v>45059</c:v>
                </c:pt>
                <c:pt idx="1231">
                  <c:v>45101</c:v>
                </c:pt>
                <c:pt idx="1232">
                  <c:v>44968</c:v>
                </c:pt>
                <c:pt idx="1233">
                  <c:v>44873</c:v>
                </c:pt>
                <c:pt idx="1234">
                  <c:v>44975</c:v>
                </c:pt>
                <c:pt idx="1235">
                  <c:v>44746</c:v>
                </c:pt>
                <c:pt idx="1236">
                  <c:v>45059</c:v>
                </c:pt>
                <c:pt idx="1237">
                  <c:v>44959</c:v>
                </c:pt>
                <c:pt idx="1238">
                  <c:v>44861</c:v>
                </c:pt>
                <c:pt idx="1239">
                  <c:v>44985</c:v>
                </c:pt>
                <c:pt idx="1240">
                  <c:v>44834</c:v>
                </c:pt>
                <c:pt idx="1241">
                  <c:v>45106</c:v>
                </c:pt>
                <c:pt idx="1242">
                  <c:v>44963</c:v>
                </c:pt>
                <c:pt idx="1243">
                  <c:v>44865</c:v>
                </c:pt>
                <c:pt idx="1244">
                  <c:v>45028</c:v>
                </c:pt>
                <c:pt idx="1245">
                  <c:v>44805</c:v>
                </c:pt>
                <c:pt idx="1246">
                  <c:v>44863</c:v>
                </c:pt>
                <c:pt idx="1247">
                  <c:v>44808</c:v>
                </c:pt>
                <c:pt idx="1248">
                  <c:v>44831</c:v>
                </c:pt>
                <c:pt idx="1249">
                  <c:v>44839</c:v>
                </c:pt>
                <c:pt idx="1250">
                  <c:v>44827</c:v>
                </c:pt>
                <c:pt idx="1251">
                  <c:v>44954</c:v>
                </c:pt>
                <c:pt idx="1252">
                  <c:v>44842</c:v>
                </c:pt>
                <c:pt idx="1253">
                  <c:v>44956</c:v>
                </c:pt>
                <c:pt idx="1254">
                  <c:v>44790</c:v>
                </c:pt>
                <c:pt idx="1255">
                  <c:v>44980</c:v>
                </c:pt>
                <c:pt idx="1256">
                  <c:v>44788</c:v>
                </c:pt>
                <c:pt idx="1257">
                  <c:v>44897</c:v>
                </c:pt>
                <c:pt idx="1258">
                  <c:v>44797</c:v>
                </c:pt>
                <c:pt idx="1259">
                  <c:v>44857</c:v>
                </c:pt>
                <c:pt idx="1260">
                  <c:v>45021</c:v>
                </c:pt>
                <c:pt idx="1261">
                  <c:v>44786</c:v>
                </c:pt>
                <c:pt idx="1262">
                  <c:v>44949</c:v>
                </c:pt>
                <c:pt idx="1263">
                  <c:v>44910</c:v>
                </c:pt>
                <c:pt idx="1264">
                  <c:v>44937</c:v>
                </c:pt>
                <c:pt idx="1265">
                  <c:v>44995</c:v>
                </c:pt>
                <c:pt idx="1266">
                  <c:v>44975</c:v>
                </c:pt>
                <c:pt idx="1267">
                  <c:v>44981</c:v>
                </c:pt>
                <c:pt idx="1268">
                  <c:v>44984</c:v>
                </c:pt>
                <c:pt idx="1269">
                  <c:v>45022</c:v>
                </c:pt>
                <c:pt idx="1270">
                  <c:v>44989</c:v>
                </c:pt>
                <c:pt idx="1271">
                  <c:v>44998</c:v>
                </c:pt>
                <c:pt idx="1272">
                  <c:v>44948</c:v>
                </c:pt>
                <c:pt idx="1273">
                  <c:v>44748</c:v>
                </c:pt>
                <c:pt idx="1274">
                  <c:v>44999</c:v>
                </c:pt>
                <c:pt idx="1275">
                  <c:v>44833</c:v>
                </c:pt>
                <c:pt idx="1276">
                  <c:v>45065</c:v>
                </c:pt>
                <c:pt idx="1277">
                  <c:v>44750</c:v>
                </c:pt>
                <c:pt idx="1278">
                  <c:v>44749</c:v>
                </c:pt>
                <c:pt idx="1279">
                  <c:v>45059</c:v>
                </c:pt>
                <c:pt idx="1280">
                  <c:v>44867</c:v>
                </c:pt>
                <c:pt idx="1281">
                  <c:v>45071</c:v>
                </c:pt>
                <c:pt idx="1282">
                  <c:v>44863</c:v>
                </c:pt>
                <c:pt idx="1283">
                  <c:v>44976</c:v>
                </c:pt>
                <c:pt idx="1284">
                  <c:v>45025</c:v>
                </c:pt>
                <c:pt idx="1285">
                  <c:v>45063</c:v>
                </c:pt>
                <c:pt idx="1286">
                  <c:v>45075</c:v>
                </c:pt>
                <c:pt idx="1287">
                  <c:v>45015</c:v>
                </c:pt>
                <c:pt idx="1288">
                  <c:v>44859</c:v>
                </c:pt>
                <c:pt idx="1289">
                  <c:v>44897</c:v>
                </c:pt>
                <c:pt idx="1290">
                  <c:v>44763</c:v>
                </c:pt>
                <c:pt idx="1291">
                  <c:v>44986</c:v>
                </c:pt>
                <c:pt idx="1292">
                  <c:v>45063</c:v>
                </c:pt>
                <c:pt idx="1293">
                  <c:v>45030</c:v>
                </c:pt>
                <c:pt idx="1294">
                  <c:v>45042</c:v>
                </c:pt>
                <c:pt idx="1295">
                  <c:v>44905</c:v>
                </c:pt>
                <c:pt idx="1296">
                  <c:v>45065</c:v>
                </c:pt>
                <c:pt idx="1297">
                  <c:v>45070</c:v>
                </c:pt>
                <c:pt idx="1298">
                  <c:v>44965</c:v>
                </c:pt>
                <c:pt idx="1299">
                  <c:v>45070</c:v>
                </c:pt>
                <c:pt idx="1300">
                  <c:v>44812</c:v>
                </c:pt>
                <c:pt idx="1301">
                  <c:v>44896</c:v>
                </c:pt>
                <c:pt idx="1302">
                  <c:v>45030</c:v>
                </c:pt>
                <c:pt idx="1303">
                  <c:v>44961</c:v>
                </c:pt>
                <c:pt idx="1304">
                  <c:v>44760</c:v>
                </c:pt>
                <c:pt idx="1305">
                  <c:v>44832</c:v>
                </c:pt>
                <c:pt idx="1306">
                  <c:v>44915</c:v>
                </c:pt>
                <c:pt idx="1307">
                  <c:v>44795</c:v>
                </c:pt>
                <c:pt idx="1308">
                  <c:v>44880</c:v>
                </c:pt>
                <c:pt idx="1309">
                  <c:v>44898</c:v>
                </c:pt>
                <c:pt idx="1310">
                  <c:v>44957</c:v>
                </c:pt>
                <c:pt idx="1311">
                  <c:v>45000</c:v>
                </c:pt>
                <c:pt idx="1312">
                  <c:v>45052</c:v>
                </c:pt>
                <c:pt idx="1313">
                  <c:v>45075</c:v>
                </c:pt>
                <c:pt idx="1314">
                  <c:v>45075</c:v>
                </c:pt>
                <c:pt idx="1315">
                  <c:v>44749</c:v>
                </c:pt>
                <c:pt idx="1316">
                  <c:v>44752</c:v>
                </c:pt>
                <c:pt idx="1317">
                  <c:v>44753</c:v>
                </c:pt>
                <c:pt idx="1318">
                  <c:v>44755</c:v>
                </c:pt>
                <c:pt idx="1319">
                  <c:v>44757</c:v>
                </c:pt>
                <c:pt idx="1320">
                  <c:v>44757</c:v>
                </c:pt>
                <c:pt idx="1321">
                  <c:v>44757</c:v>
                </c:pt>
                <c:pt idx="1322">
                  <c:v>44758</c:v>
                </c:pt>
                <c:pt idx="1323">
                  <c:v>44761</c:v>
                </c:pt>
                <c:pt idx="1324">
                  <c:v>44762</c:v>
                </c:pt>
                <c:pt idx="1325">
                  <c:v>44755</c:v>
                </c:pt>
                <c:pt idx="1326">
                  <c:v>44764</c:v>
                </c:pt>
                <c:pt idx="1327">
                  <c:v>44767</c:v>
                </c:pt>
                <c:pt idx="1328">
                  <c:v>44768</c:v>
                </c:pt>
                <c:pt idx="1329">
                  <c:v>44774</c:v>
                </c:pt>
                <c:pt idx="1330">
                  <c:v>44779</c:v>
                </c:pt>
                <c:pt idx="1331">
                  <c:v>44782</c:v>
                </c:pt>
                <c:pt idx="1332">
                  <c:v>44759</c:v>
                </c:pt>
                <c:pt idx="1333">
                  <c:v>44771</c:v>
                </c:pt>
                <c:pt idx="1334">
                  <c:v>44782</c:v>
                </c:pt>
                <c:pt idx="1335">
                  <c:v>44785</c:v>
                </c:pt>
                <c:pt idx="1336">
                  <c:v>44789</c:v>
                </c:pt>
                <c:pt idx="1337">
                  <c:v>44797</c:v>
                </c:pt>
                <c:pt idx="1338">
                  <c:v>44806</c:v>
                </c:pt>
                <c:pt idx="1339">
                  <c:v>44811</c:v>
                </c:pt>
                <c:pt idx="1340">
                  <c:v>44809</c:v>
                </c:pt>
                <c:pt idx="1341">
                  <c:v>44816</c:v>
                </c:pt>
                <c:pt idx="1342">
                  <c:v>44816</c:v>
                </c:pt>
                <c:pt idx="1343">
                  <c:v>44818</c:v>
                </c:pt>
                <c:pt idx="1344">
                  <c:v>44816</c:v>
                </c:pt>
                <c:pt idx="1345">
                  <c:v>44820</c:v>
                </c:pt>
                <c:pt idx="1346">
                  <c:v>44821</c:v>
                </c:pt>
                <c:pt idx="1347">
                  <c:v>44824</c:v>
                </c:pt>
                <c:pt idx="1348">
                  <c:v>44827</c:v>
                </c:pt>
                <c:pt idx="1349">
                  <c:v>44827</c:v>
                </c:pt>
                <c:pt idx="1350">
                  <c:v>44828</c:v>
                </c:pt>
                <c:pt idx="1351">
                  <c:v>44831</c:v>
                </c:pt>
                <c:pt idx="1352">
                  <c:v>44829</c:v>
                </c:pt>
                <c:pt idx="1353">
                  <c:v>44835</c:v>
                </c:pt>
                <c:pt idx="1354">
                  <c:v>44837</c:v>
                </c:pt>
                <c:pt idx="1355">
                  <c:v>44839</c:v>
                </c:pt>
                <c:pt idx="1356">
                  <c:v>44839</c:v>
                </c:pt>
                <c:pt idx="1357">
                  <c:v>44844</c:v>
                </c:pt>
                <c:pt idx="1358">
                  <c:v>44851</c:v>
                </c:pt>
                <c:pt idx="1359">
                  <c:v>44857</c:v>
                </c:pt>
                <c:pt idx="1360">
                  <c:v>44856</c:v>
                </c:pt>
                <c:pt idx="1361">
                  <c:v>44861</c:v>
                </c:pt>
                <c:pt idx="1362">
                  <c:v>44863</c:v>
                </c:pt>
                <c:pt idx="1363">
                  <c:v>44864</c:v>
                </c:pt>
                <c:pt idx="1364">
                  <c:v>44866</c:v>
                </c:pt>
                <c:pt idx="1365">
                  <c:v>44870</c:v>
                </c:pt>
                <c:pt idx="1366">
                  <c:v>44870</c:v>
                </c:pt>
                <c:pt idx="1367">
                  <c:v>44870</c:v>
                </c:pt>
                <c:pt idx="1368">
                  <c:v>44880</c:v>
                </c:pt>
                <c:pt idx="1369">
                  <c:v>44887</c:v>
                </c:pt>
                <c:pt idx="1370">
                  <c:v>44888</c:v>
                </c:pt>
                <c:pt idx="1371">
                  <c:v>44888</c:v>
                </c:pt>
                <c:pt idx="1372">
                  <c:v>44887</c:v>
                </c:pt>
                <c:pt idx="1373">
                  <c:v>44890</c:v>
                </c:pt>
                <c:pt idx="1374">
                  <c:v>44891</c:v>
                </c:pt>
                <c:pt idx="1375">
                  <c:v>44908</c:v>
                </c:pt>
                <c:pt idx="1376">
                  <c:v>44903</c:v>
                </c:pt>
                <c:pt idx="1377">
                  <c:v>44908</c:v>
                </c:pt>
                <c:pt idx="1378">
                  <c:v>44911</c:v>
                </c:pt>
                <c:pt idx="1379">
                  <c:v>44910</c:v>
                </c:pt>
                <c:pt idx="1380">
                  <c:v>44909</c:v>
                </c:pt>
                <c:pt idx="1381">
                  <c:v>44915</c:v>
                </c:pt>
                <c:pt idx="1382">
                  <c:v>44916</c:v>
                </c:pt>
                <c:pt idx="1383">
                  <c:v>44916</c:v>
                </c:pt>
                <c:pt idx="1384">
                  <c:v>44923</c:v>
                </c:pt>
                <c:pt idx="1385">
                  <c:v>44924</c:v>
                </c:pt>
                <c:pt idx="1386">
                  <c:v>44925</c:v>
                </c:pt>
                <c:pt idx="1387">
                  <c:v>44924</c:v>
                </c:pt>
                <c:pt idx="1388">
                  <c:v>44931</c:v>
                </c:pt>
                <c:pt idx="1389">
                  <c:v>44933</c:v>
                </c:pt>
                <c:pt idx="1390">
                  <c:v>44936</c:v>
                </c:pt>
                <c:pt idx="1391">
                  <c:v>44937</c:v>
                </c:pt>
                <c:pt idx="1392">
                  <c:v>44938</c:v>
                </c:pt>
                <c:pt idx="1393">
                  <c:v>44945</c:v>
                </c:pt>
                <c:pt idx="1394">
                  <c:v>44953</c:v>
                </c:pt>
                <c:pt idx="1395">
                  <c:v>44959</c:v>
                </c:pt>
                <c:pt idx="1396">
                  <c:v>44962</c:v>
                </c:pt>
                <c:pt idx="1397">
                  <c:v>44972</c:v>
                </c:pt>
                <c:pt idx="1398">
                  <c:v>44971</c:v>
                </c:pt>
                <c:pt idx="1399">
                  <c:v>44973</c:v>
                </c:pt>
                <c:pt idx="1400">
                  <c:v>44976</c:v>
                </c:pt>
                <c:pt idx="1401">
                  <c:v>44978</c:v>
                </c:pt>
                <c:pt idx="1402">
                  <c:v>44984</c:v>
                </c:pt>
                <c:pt idx="1403">
                  <c:v>44982</c:v>
                </c:pt>
                <c:pt idx="1404">
                  <c:v>44987</c:v>
                </c:pt>
                <c:pt idx="1405">
                  <c:v>45000</c:v>
                </c:pt>
                <c:pt idx="1406">
                  <c:v>45006</c:v>
                </c:pt>
                <c:pt idx="1407">
                  <c:v>45010</c:v>
                </c:pt>
                <c:pt idx="1408">
                  <c:v>45013</c:v>
                </c:pt>
                <c:pt idx="1409">
                  <c:v>45013</c:v>
                </c:pt>
                <c:pt idx="1410">
                  <c:v>45016</c:v>
                </c:pt>
                <c:pt idx="1411">
                  <c:v>45029</c:v>
                </c:pt>
                <c:pt idx="1412">
                  <c:v>45035</c:v>
                </c:pt>
                <c:pt idx="1413">
                  <c:v>45038</c:v>
                </c:pt>
                <c:pt idx="1414">
                  <c:v>45038</c:v>
                </c:pt>
                <c:pt idx="1415">
                  <c:v>45041</c:v>
                </c:pt>
                <c:pt idx="1416">
                  <c:v>45050</c:v>
                </c:pt>
                <c:pt idx="1417">
                  <c:v>45051</c:v>
                </c:pt>
                <c:pt idx="1418">
                  <c:v>45062</c:v>
                </c:pt>
                <c:pt idx="1419">
                  <c:v>45070</c:v>
                </c:pt>
                <c:pt idx="1420">
                  <c:v>45080</c:v>
                </c:pt>
                <c:pt idx="1421">
                  <c:v>45083</c:v>
                </c:pt>
                <c:pt idx="1422">
                  <c:v>45089</c:v>
                </c:pt>
                <c:pt idx="1423">
                  <c:v>45091</c:v>
                </c:pt>
                <c:pt idx="1424">
                  <c:v>45091</c:v>
                </c:pt>
                <c:pt idx="1425">
                  <c:v>45093</c:v>
                </c:pt>
                <c:pt idx="1426">
                  <c:v>45095</c:v>
                </c:pt>
                <c:pt idx="1427">
                  <c:v>45096</c:v>
                </c:pt>
                <c:pt idx="1428">
                  <c:v>45097</c:v>
                </c:pt>
                <c:pt idx="1429">
                  <c:v>45099</c:v>
                </c:pt>
                <c:pt idx="1430">
                  <c:v>45103</c:v>
                </c:pt>
                <c:pt idx="1431">
                  <c:v>45103</c:v>
                </c:pt>
                <c:pt idx="1432">
                  <c:v>45104</c:v>
                </c:pt>
                <c:pt idx="1433">
                  <c:v>45104</c:v>
                </c:pt>
                <c:pt idx="1434">
                  <c:v>45104</c:v>
                </c:pt>
                <c:pt idx="1435">
                  <c:v>45105</c:v>
                </c:pt>
                <c:pt idx="1436">
                  <c:v>45064</c:v>
                </c:pt>
                <c:pt idx="1437">
                  <c:v>44956</c:v>
                </c:pt>
                <c:pt idx="1438">
                  <c:v>44958</c:v>
                </c:pt>
                <c:pt idx="1439">
                  <c:v>44938</c:v>
                </c:pt>
                <c:pt idx="1440">
                  <c:v>45056</c:v>
                </c:pt>
                <c:pt idx="1441">
                  <c:v>44953</c:v>
                </c:pt>
                <c:pt idx="1442">
                  <c:v>45010</c:v>
                </c:pt>
                <c:pt idx="1443">
                  <c:v>44942</c:v>
                </c:pt>
                <c:pt idx="1444">
                  <c:v>44863</c:v>
                </c:pt>
                <c:pt idx="1445">
                  <c:v>44924</c:v>
                </c:pt>
                <c:pt idx="1446">
                  <c:v>44865</c:v>
                </c:pt>
                <c:pt idx="1447">
                  <c:v>44898</c:v>
                </c:pt>
                <c:pt idx="1448">
                  <c:v>44890</c:v>
                </c:pt>
                <c:pt idx="1449">
                  <c:v>44919</c:v>
                </c:pt>
                <c:pt idx="1450">
                  <c:v>44899</c:v>
                </c:pt>
                <c:pt idx="1451">
                  <c:v>44918</c:v>
                </c:pt>
                <c:pt idx="1452">
                  <c:v>44826</c:v>
                </c:pt>
                <c:pt idx="1453">
                  <c:v>44874</c:v>
                </c:pt>
                <c:pt idx="1454">
                  <c:v>44926</c:v>
                </c:pt>
                <c:pt idx="1455">
                  <c:v>44760</c:v>
                </c:pt>
                <c:pt idx="1456">
                  <c:v>44872</c:v>
                </c:pt>
                <c:pt idx="1457">
                  <c:v>45063</c:v>
                </c:pt>
                <c:pt idx="1458">
                  <c:v>44803</c:v>
                </c:pt>
                <c:pt idx="1459">
                  <c:v>44866</c:v>
                </c:pt>
                <c:pt idx="1460">
                  <c:v>45048</c:v>
                </c:pt>
                <c:pt idx="1461">
                  <c:v>44923</c:v>
                </c:pt>
                <c:pt idx="1462">
                  <c:v>44987</c:v>
                </c:pt>
                <c:pt idx="1463">
                  <c:v>44750</c:v>
                </c:pt>
                <c:pt idx="1464">
                  <c:v>44761</c:v>
                </c:pt>
                <c:pt idx="1465">
                  <c:v>44799</c:v>
                </c:pt>
                <c:pt idx="1466">
                  <c:v>44749</c:v>
                </c:pt>
                <c:pt idx="1467">
                  <c:v>44888</c:v>
                </c:pt>
                <c:pt idx="1468">
                  <c:v>44795</c:v>
                </c:pt>
                <c:pt idx="1469">
                  <c:v>44893</c:v>
                </c:pt>
                <c:pt idx="1470">
                  <c:v>44849</c:v>
                </c:pt>
                <c:pt idx="1471">
                  <c:v>44992</c:v>
                </c:pt>
                <c:pt idx="1472">
                  <c:v>44888</c:v>
                </c:pt>
                <c:pt idx="1473">
                  <c:v>45007</c:v>
                </c:pt>
                <c:pt idx="1474">
                  <c:v>44795</c:v>
                </c:pt>
                <c:pt idx="1475">
                  <c:v>45078</c:v>
                </c:pt>
                <c:pt idx="1476">
                  <c:v>45002</c:v>
                </c:pt>
                <c:pt idx="1477">
                  <c:v>44858</c:v>
                </c:pt>
                <c:pt idx="1478">
                  <c:v>45017</c:v>
                </c:pt>
                <c:pt idx="1479">
                  <c:v>45036</c:v>
                </c:pt>
                <c:pt idx="1480">
                  <c:v>44917</c:v>
                </c:pt>
                <c:pt idx="1481">
                  <c:v>44832</c:v>
                </c:pt>
                <c:pt idx="1482">
                  <c:v>44770</c:v>
                </c:pt>
                <c:pt idx="1483">
                  <c:v>44845</c:v>
                </c:pt>
                <c:pt idx="1484">
                  <c:v>44965</c:v>
                </c:pt>
                <c:pt idx="1485">
                  <c:v>44849</c:v>
                </c:pt>
                <c:pt idx="1486">
                  <c:v>45081</c:v>
                </c:pt>
                <c:pt idx="1487">
                  <c:v>45024</c:v>
                </c:pt>
                <c:pt idx="1488">
                  <c:v>44918</c:v>
                </c:pt>
                <c:pt idx="1489">
                  <c:v>44791</c:v>
                </c:pt>
                <c:pt idx="1490">
                  <c:v>44865</c:v>
                </c:pt>
                <c:pt idx="1491">
                  <c:v>45021</c:v>
                </c:pt>
                <c:pt idx="1492">
                  <c:v>45045</c:v>
                </c:pt>
                <c:pt idx="1493">
                  <c:v>44912</c:v>
                </c:pt>
                <c:pt idx="1494">
                  <c:v>44868</c:v>
                </c:pt>
                <c:pt idx="1495">
                  <c:v>44889</c:v>
                </c:pt>
                <c:pt idx="1496">
                  <c:v>45092</c:v>
                </c:pt>
                <c:pt idx="1497">
                  <c:v>45006</c:v>
                </c:pt>
                <c:pt idx="1498">
                  <c:v>45103</c:v>
                </c:pt>
                <c:pt idx="1499">
                  <c:v>45048</c:v>
                </c:pt>
                <c:pt idx="1500">
                  <c:v>45018</c:v>
                </c:pt>
                <c:pt idx="1501">
                  <c:v>45105</c:v>
                </c:pt>
                <c:pt idx="1502">
                  <c:v>44902</c:v>
                </c:pt>
                <c:pt idx="1503">
                  <c:v>44999</c:v>
                </c:pt>
                <c:pt idx="1504">
                  <c:v>44848</c:v>
                </c:pt>
                <c:pt idx="1505">
                  <c:v>45089</c:v>
                </c:pt>
                <c:pt idx="1506">
                  <c:v>44896</c:v>
                </c:pt>
                <c:pt idx="1507">
                  <c:v>45012</c:v>
                </c:pt>
                <c:pt idx="1508">
                  <c:v>44980</c:v>
                </c:pt>
                <c:pt idx="1509">
                  <c:v>45031</c:v>
                </c:pt>
                <c:pt idx="1510">
                  <c:v>44959</c:v>
                </c:pt>
                <c:pt idx="1511">
                  <c:v>45045</c:v>
                </c:pt>
                <c:pt idx="1512">
                  <c:v>44810</c:v>
                </c:pt>
                <c:pt idx="1513">
                  <c:v>44844</c:v>
                </c:pt>
                <c:pt idx="1514">
                  <c:v>45069</c:v>
                </c:pt>
                <c:pt idx="1515">
                  <c:v>44831</c:v>
                </c:pt>
                <c:pt idx="1516">
                  <c:v>44845</c:v>
                </c:pt>
                <c:pt idx="1517">
                  <c:v>44917</c:v>
                </c:pt>
                <c:pt idx="1518">
                  <c:v>44747</c:v>
                </c:pt>
                <c:pt idx="1519">
                  <c:v>44748</c:v>
                </c:pt>
                <c:pt idx="1520">
                  <c:v>44749</c:v>
                </c:pt>
                <c:pt idx="1521">
                  <c:v>44755</c:v>
                </c:pt>
                <c:pt idx="1522">
                  <c:v>44757</c:v>
                </c:pt>
                <c:pt idx="1523">
                  <c:v>44773</c:v>
                </c:pt>
                <c:pt idx="1524">
                  <c:v>44806</c:v>
                </c:pt>
                <c:pt idx="1525">
                  <c:v>44821</c:v>
                </c:pt>
                <c:pt idx="1526">
                  <c:v>44821</c:v>
                </c:pt>
                <c:pt idx="1527">
                  <c:v>44834</c:v>
                </c:pt>
                <c:pt idx="1528">
                  <c:v>44856</c:v>
                </c:pt>
                <c:pt idx="1529">
                  <c:v>44864</c:v>
                </c:pt>
                <c:pt idx="1530">
                  <c:v>44865</c:v>
                </c:pt>
                <c:pt idx="1531">
                  <c:v>44872</c:v>
                </c:pt>
                <c:pt idx="1532">
                  <c:v>44884</c:v>
                </c:pt>
                <c:pt idx="1533">
                  <c:v>44890</c:v>
                </c:pt>
                <c:pt idx="1534">
                  <c:v>44881</c:v>
                </c:pt>
                <c:pt idx="1535">
                  <c:v>44908</c:v>
                </c:pt>
                <c:pt idx="1536">
                  <c:v>44907</c:v>
                </c:pt>
                <c:pt idx="1537">
                  <c:v>44912</c:v>
                </c:pt>
                <c:pt idx="1538">
                  <c:v>44914</c:v>
                </c:pt>
                <c:pt idx="1539">
                  <c:v>44939</c:v>
                </c:pt>
                <c:pt idx="1540">
                  <c:v>44949</c:v>
                </c:pt>
                <c:pt idx="1541">
                  <c:v>44950</c:v>
                </c:pt>
                <c:pt idx="1542">
                  <c:v>44953</c:v>
                </c:pt>
                <c:pt idx="1543">
                  <c:v>44960</c:v>
                </c:pt>
                <c:pt idx="1544">
                  <c:v>44970</c:v>
                </c:pt>
                <c:pt idx="1545">
                  <c:v>44988</c:v>
                </c:pt>
                <c:pt idx="1546">
                  <c:v>45017</c:v>
                </c:pt>
                <c:pt idx="1547">
                  <c:v>45023</c:v>
                </c:pt>
                <c:pt idx="1548">
                  <c:v>45036</c:v>
                </c:pt>
                <c:pt idx="1549">
                  <c:v>45066</c:v>
                </c:pt>
                <c:pt idx="1550">
                  <c:v>45091</c:v>
                </c:pt>
                <c:pt idx="1551">
                  <c:v>45091</c:v>
                </c:pt>
                <c:pt idx="1552">
                  <c:v>44841</c:v>
                </c:pt>
                <c:pt idx="1553">
                  <c:v>45066</c:v>
                </c:pt>
                <c:pt idx="1554">
                  <c:v>45063</c:v>
                </c:pt>
                <c:pt idx="1555">
                  <c:v>44976</c:v>
                </c:pt>
                <c:pt idx="1556">
                  <c:v>44894</c:v>
                </c:pt>
                <c:pt idx="1557">
                  <c:v>44797</c:v>
                </c:pt>
                <c:pt idx="1558">
                  <c:v>44978</c:v>
                </c:pt>
                <c:pt idx="1559">
                  <c:v>44960</c:v>
                </c:pt>
                <c:pt idx="1560">
                  <c:v>44774</c:v>
                </c:pt>
                <c:pt idx="1561">
                  <c:v>44991</c:v>
                </c:pt>
                <c:pt idx="1562">
                  <c:v>44907</c:v>
                </c:pt>
                <c:pt idx="1563">
                  <c:v>44811</c:v>
                </c:pt>
                <c:pt idx="1564">
                  <c:v>44990</c:v>
                </c:pt>
                <c:pt idx="1565">
                  <c:v>44908</c:v>
                </c:pt>
                <c:pt idx="1566">
                  <c:v>44994</c:v>
                </c:pt>
                <c:pt idx="1567">
                  <c:v>45091</c:v>
                </c:pt>
                <c:pt idx="1568">
                  <c:v>45079</c:v>
                </c:pt>
                <c:pt idx="1569">
                  <c:v>45084</c:v>
                </c:pt>
                <c:pt idx="1570">
                  <c:v>44779</c:v>
                </c:pt>
                <c:pt idx="1571">
                  <c:v>44858</c:v>
                </c:pt>
                <c:pt idx="1572">
                  <c:v>44891</c:v>
                </c:pt>
                <c:pt idx="1573">
                  <c:v>44764</c:v>
                </c:pt>
                <c:pt idx="1574">
                  <c:v>44860</c:v>
                </c:pt>
                <c:pt idx="1575">
                  <c:v>44980</c:v>
                </c:pt>
                <c:pt idx="1576">
                  <c:v>45028</c:v>
                </c:pt>
                <c:pt idx="1577">
                  <c:v>44802</c:v>
                </c:pt>
                <c:pt idx="1578">
                  <c:v>44836</c:v>
                </c:pt>
                <c:pt idx="1579">
                  <c:v>45013</c:v>
                </c:pt>
                <c:pt idx="1580">
                  <c:v>44909</c:v>
                </c:pt>
                <c:pt idx="1581">
                  <c:v>45029</c:v>
                </c:pt>
                <c:pt idx="1582">
                  <c:v>45077</c:v>
                </c:pt>
                <c:pt idx="1583">
                  <c:v>44953</c:v>
                </c:pt>
                <c:pt idx="1584">
                  <c:v>44768</c:v>
                </c:pt>
                <c:pt idx="1585">
                  <c:v>44898</c:v>
                </c:pt>
                <c:pt idx="1586">
                  <c:v>44901</c:v>
                </c:pt>
                <c:pt idx="1587">
                  <c:v>44953</c:v>
                </c:pt>
                <c:pt idx="1588">
                  <c:v>44876</c:v>
                </c:pt>
                <c:pt idx="1589">
                  <c:v>44845</c:v>
                </c:pt>
                <c:pt idx="1590">
                  <c:v>44884</c:v>
                </c:pt>
                <c:pt idx="1591">
                  <c:v>44942</c:v>
                </c:pt>
                <c:pt idx="1592">
                  <c:v>45013</c:v>
                </c:pt>
                <c:pt idx="1593">
                  <c:v>44793</c:v>
                </c:pt>
                <c:pt idx="1594">
                  <c:v>44989</c:v>
                </c:pt>
                <c:pt idx="1595">
                  <c:v>44951</c:v>
                </c:pt>
                <c:pt idx="1596">
                  <c:v>45010</c:v>
                </c:pt>
                <c:pt idx="1597">
                  <c:v>44826</c:v>
                </c:pt>
                <c:pt idx="1598">
                  <c:v>44854</c:v>
                </c:pt>
                <c:pt idx="1599">
                  <c:v>45037</c:v>
                </c:pt>
                <c:pt idx="1600">
                  <c:v>45006</c:v>
                </c:pt>
                <c:pt idx="1601">
                  <c:v>44844</c:v>
                </c:pt>
                <c:pt idx="1602">
                  <c:v>44856</c:v>
                </c:pt>
                <c:pt idx="1603">
                  <c:v>45026</c:v>
                </c:pt>
                <c:pt idx="1604">
                  <c:v>45065</c:v>
                </c:pt>
                <c:pt idx="1605">
                  <c:v>44991</c:v>
                </c:pt>
                <c:pt idx="1606">
                  <c:v>44876</c:v>
                </c:pt>
                <c:pt idx="1607">
                  <c:v>44750</c:v>
                </c:pt>
                <c:pt idx="1608">
                  <c:v>45004</c:v>
                </c:pt>
                <c:pt idx="1609">
                  <c:v>45016</c:v>
                </c:pt>
                <c:pt idx="1610">
                  <c:v>45003</c:v>
                </c:pt>
                <c:pt idx="1611">
                  <c:v>45035</c:v>
                </c:pt>
                <c:pt idx="1612">
                  <c:v>44783</c:v>
                </c:pt>
                <c:pt idx="1613">
                  <c:v>44976</c:v>
                </c:pt>
                <c:pt idx="1614">
                  <c:v>44960</c:v>
                </c:pt>
                <c:pt idx="1615">
                  <c:v>45077</c:v>
                </c:pt>
                <c:pt idx="1616">
                  <c:v>44757</c:v>
                </c:pt>
                <c:pt idx="1617">
                  <c:v>44882</c:v>
                </c:pt>
                <c:pt idx="1618">
                  <c:v>44744</c:v>
                </c:pt>
                <c:pt idx="1619">
                  <c:v>45076</c:v>
                </c:pt>
                <c:pt idx="1620">
                  <c:v>44800</c:v>
                </c:pt>
                <c:pt idx="1621">
                  <c:v>45056</c:v>
                </c:pt>
                <c:pt idx="1622">
                  <c:v>44743</c:v>
                </c:pt>
                <c:pt idx="1623">
                  <c:v>44847</c:v>
                </c:pt>
                <c:pt idx="1624">
                  <c:v>44764</c:v>
                </c:pt>
                <c:pt idx="1625">
                  <c:v>45089</c:v>
                </c:pt>
                <c:pt idx="1626">
                  <c:v>44875</c:v>
                </c:pt>
                <c:pt idx="1627">
                  <c:v>45006</c:v>
                </c:pt>
                <c:pt idx="1628">
                  <c:v>45012</c:v>
                </c:pt>
                <c:pt idx="1629">
                  <c:v>45088</c:v>
                </c:pt>
                <c:pt idx="1630">
                  <c:v>44783</c:v>
                </c:pt>
                <c:pt idx="1631">
                  <c:v>44795</c:v>
                </c:pt>
                <c:pt idx="1632">
                  <c:v>44813</c:v>
                </c:pt>
                <c:pt idx="1633">
                  <c:v>44817</c:v>
                </c:pt>
                <c:pt idx="1634">
                  <c:v>44822</c:v>
                </c:pt>
                <c:pt idx="1635">
                  <c:v>44821</c:v>
                </c:pt>
                <c:pt idx="1636">
                  <c:v>44820</c:v>
                </c:pt>
                <c:pt idx="1637">
                  <c:v>44858</c:v>
                </c:pt>
                <c:pt idx="1638">
                  <c:v>44874</c:v>
                </c:pt>
                <c:pt idx="1639">
                  <c:v>44876</c:v>
                </c:pt>
                <c:pt idx="1640">
                  <c:v>44892</c:v>
                </c:pt>
                <c:pt idx="1641">
                  <c:v>44898</c:v>
                </c:pt>
                <c:pt idx="1642">
                  <c:v>44916</c:v>
                </c:pt>
                <c:pt idx="1643">
                  <c:v>44944</c:v>
                </c:pt>
                <c:pt idx="1644">
                  <c:v>44949</c:v>
                </c:pt>
                <c:pt idx="1645">
                  <c:v>44961</c:v>
                </c:pt>
                <c:pt idx="1646">
                  <c:v>44989</c:v>
                </c:pt>
                <c:pt idx="1647">
                  <c:v>45001</c:v>
                </c:pt>
                <c:pt idx="1648">
                  <c:v>45016</c:v>
                </c:pt>
                <c:pt idx="1649">
                  <c:v>45024</c:v>
                </c:pt>
                <c:pt idx="1650">
                  <c:v>45027</c:v>
                </c:pt>
                <c:pt idx="1651">
                  <c:v>45034</c:v>
                </c:pt>
                <c:pt idx="1652">
                  <c:v>45041</c:v>
                </c:pt>
                <c:pt idx="1653">
                  <c:v>45064</c:v>
                </c:pt>
                <c:pt idx="1654">
                  <c:v>45071</c:v>
                </c:pt>
                <c:pt idx="1655">
                  <c:v>45071</c:v>
                </c:pt>
                <c:pt idx="1656">
                  <c:v>45076</c:v>
                </c:pt>
                <c:pt idx="1657">
                  <c:v>44859</c:v>
                </c:pt>
                <c:pt idx="1658">
                  <c:v>44893</c:v>
                </c:pt>
                <c:pt idx="1659">
                  <c:v>44876</c:v>
                </c:pt>
                <c:pt idx="1660">
                  <c:v>45037</c:v>
                </c:pt>
                <c:pt idx="1661">
                  <c:v>44911</c:v>
                </c:pt>
                <c:pt idx="1662">
                  <c:v>44995</c:v>
                </c:pt>
                <c:pt idx="1663">
                  <c:v>44897</c:v>
                </c:pt>
                <c:pt idx="1664">
                  <c:v>44995</c:v>
                </c:pt>
                <c:pt idx="1665">
                  <c:v>44897</c:v>
                </c:pt>
                <c:pt idx="1666">
                  <c:v>45050</c:v>
                </c:pt>
                <c:pt idx="1667">
                  <c:v>44890</c:v>
                </c:pt>
                <c:pt idx="1668">
                  <c:v>45019</c:v>
                </c:pt>
                <c:pt idx="1669">
                  <c:v>45007</c:v>
                </c:pt>
                <c:pt idx="1670">
                  <c:v>45036</c:v>
                </c:pt>
                <c:pt idx="1671">
                  <c:v>44967</c:v>
                </c:pt>
                <c:pt idx="1672">
                  <c:v>44901</c:v>
                </c:pt>
                <c:pt idx="1673">
                  <c:v>44943</c:v>
                </c:pt>
                <c:pt idx="1674">
                  <c:v>44844</c:v>
                </c:pt>
                <c:pt idx="1675">
                  <c:v>44896</c:v>
                </c:pt>
                <c:pt idx="1676">
                  <c:v>45035</c:v>
                </c:pt>
                <c:pt idx="1677">
                  <c:v>44943</c:v>
                </c:pt>
                <c:pt idx="1678">
                  <c:v>45103</c:v>
                </c:pt>
                <c:pt idx="1679">
                  <c:v>45086</c:v>
                </c:pt>
                <c:pt idx="1680">
                  <c:v>45051</c:v>
                </c:pt>
                <c:pt idx="1681">
                  <c:v>45041</c:v>
                </c:pt>
                <c:pt idx="1682">
                  <c:v>44858</c:v>
                </c:pt>
                <c:pt idx="1683">
                  <c:v>44917</c:v>
                </c:pt>
                <c:pt idx="1684">
                  <c:v>44897</c:v>
                </c:pt>
                <c:pt idx="1685">
                  <c:v>45079</c:v>
                </c:pt>
                <c:pt idx="1686">
                  <c:v>45051</c:v>
                </c:pt>
                <c:pt idx="1687">
                  <c:v>44907</c:v>
                </c:pt>
                <c:pt idx="1688">
                  <c:v>44966</c:v>
                </c:pt>
                <c:pt idx="1689">
                  <c:v>44762</c:v>
                </c:pt>
                <c:pt idx="1690">
                  <c:v>44897</c:v>
                </c:pt>
                <c:pt idx="1691">
                  <c:v>44832</c:v>
                </c:pt>
                <c:pt idx="1692">
                  <c:v>44803</c:v>
                </c:pt>
                <c:pt idx="1693">
                  <c:v>45021</c:v>
                </c:pt>
                <c:pt idx="1694">
                  <c:v>44754</c:v>
                </c:pt>
                <c:pt idx="1695">
                  <c:v>44753</c:v>
                </c:pt>
                <c:pt idx="1696">
                  <c:v>44973</c:v>
                </c:pt>
                <c:pt idx="1697">
                  <c:v>45084</c:v>
                </c:pt>
                <c:pt idx="1698">
                  <c:v>45000</c:v>
                </c:pt>
                <c:pt idx="1699">
                  <c:v>45045</c:v>
                </c:pt>
                <c:pt idx="1700">
                  <c:v>44804</c:v>
                </c:pt>
                <c:pt idx="1701">
                  <c:v>44750</c:v>
                </c:pt>
                <c:pt idx="1702">
                  <c:v>44965</c:v>
                </c:pt>
                <c:pt idx="1703">
                  <c:v>44782</c:v>
                </c:pt>
                <c:pt idx="1704">
                  <c:v>45027</c:v>
                </c:pt>
                <c:pt idx="1705">
                  <c:v>45092</c:v>
                </c:pt>
                <c:pt idx="1706">
                  <c:v>44819</c:v>
                </c:pt>
                <c:pt idx="1707">
                  <c:v>44904</c:v>
                </c:pt>
                <c:pt idx="1708">
                  <c:v>44860</c:v>
                </c:pt>
                <c:pt idx="1709">
                  <c:v>44793</c:v>
                </c:pt>
                <c:pt idx="1710">
                  <c:v>45007</c:v>
                </c:pt>
                <c:pt idx="1711">
                  <c:v>44915</c:v>
                </c:pt>
                <c:pt idx="1712">
                  <c:v>44954</c:v>
                </c:pt>
                <c:pt idx="1713">
                  <c:v>44965</c:v>
                </c:pt>
                <c:pt idx="1714">
                  <c:v>44934</c:v>
                </c:pt>
                <c:pt idx="1715">
                  <c:v>44953</c:v>
                </c:pt>
                <c:pt idx="1716">
                  <c:v>44827</c:v>
                </c:pt>
                <c:pt idx="1717">
                  <c:v>45096</c:v>
                </c:pt>
                <c:pt idx="1718">
                  <c:v>45043</c:v>
                </c:pt>
                <c:pt idx="1719">
                  <c:v>45034</c:v>
                </c:pt>
                <c:pt idx="1720">
                  <c:v>44923</c:v>
                </c:pt>
                <c:pt idx="1721">
                  <c:v>44819</c:v>
                </c:pt>
                <c:pt idx="1722">
                  <c:v>45000</c:v>
                </c:pt>
                <c:pt idx="1723">
                  <c:v>45017</c:v>
                </c:pt>
                <c:pt idx="1724">
                  <c:v>44830</c:v>
                </c:pt>
                <c:pt idx="1725">
                  <c:v>45062</c:v>
                </c:pt>
                <c:pt idx="1726">
                  <c:v>44876</c:v>
                </c:pt>
                <c:pt idx="1727">
                  <c:v>44963</c:v>
                </c:pt>
                <c:pt idx="1728">
                  <c:v>44870</c:v>
                </c:pt>
                <c:pt idx="1729">
                  <c:v>44827</c:v>
                </c:pt>
                <c:pt idx="1730">
                  <c:v>44868</c:v>
                </c:pt>
                <c:pt idx="1731">
                  <c:v>44951</c:v>
                </c:pt>
                <c:pt idx="1732">
                  <c:v>44965</c:v>
                </c:pt>
                <c:pt idx="1733">
                  <c:v>44758</c:v>
                </c:pt>
                <c:pt idx="1734">
                  <c:v>44873</c:v>
                </c:pt>
                <c:pt idx="1735">
                  <c:v>44853</c:v>
                </c:pt>
                <c:pt idx="1736">
                  <c:v>44837</c:v>
                </c:pt>
                <c:pt idx="1737">
                  <c:v>45077</c:v>
                </c:pt>
                <c:pt idx="1738">
                  <c:v>44936</c:v>
                </c:pt>
                <c:pt idx="1739">
                  <c:v>44967</c:v>
                </c:pt>
                <c:pt idx="1740">
                  <c:v>44961</c:v>
                </c:pt>
                <c:pt idx="1741">
                  <c:v>44987</c:v>
                </c:pt>
                <c:pt idx="1742">
                  <c:v>45005</c:v>
                </c:pt>
                <c:pt idx="1743">
                  <c:v>44907</c:v>
                </c:pt>
                <c:pt idx="1744">
                  <c:v>44781</c:v>
                </c:pt>
                <c:pt idx="1745">
                  <c:v>44916</c:v>
                </c:pt>
                <c:pt idx="1746">
                  <c:v>44932</c:v>
                </c:pt>
                <c:pt idx="1747">
                  <c:v>44859</c:v>
                </c:pt>
                <c:pt idx="1748">
                  <c:v>44971</c:v>
                </c:pt>
                <c:pt idx="1749">
                  <c:v>45002</c:v>
                </c:pt>
                <c:pt idx="1750">
                  <c:v>44960</c:v>
                </c:pt>
                <c:pt idx="1751">
                  <c:v>44953</c:v>
                </c:pt>
                <c:pt idx="1752">
                  <c:v>44852</c:v>
                </c:pt>
                <c:pt idx="1753">
                  <c:v>44946</c:v>
                </c:pt>
                <c:pt idx="1754">
                  <c:v>45001</c:v>
                </c:pt>
                <c:pt idx="1755">
                  <c:v>44753</c:v>
                </c:pt>
                <c:pt idx="1756">
                  <c:v>44872</c:v>
                </c:pt>
                <c:pt idx="1757">
                  <c:v>44998</c:v>
                </c:pt>
                <c:pt idx="1758">
                  <c:v>45100</c:v>
                </c:pt>
                <c:pt idx="1759">
                  <c:v>44948</c:v>
                </c:pt>
                <c:pt idx="1760">
                  <c:v>45101</c:v>
                </c:pt>
                <c:pt idx="1761">
                  <c:v>44997</c:v>
                </c:pt>
                <c:pt idx="1762">
                  <c:v>44897</c:v>
                </c:pt>
                <c:pt idx="1763">
                  <c:v>44752</c:v>
                </c:pt>
                <c:pt idx="1764">
                  <c:v>44748</c:v>
                </c:pt>
                <c:pt idx="1765">
                  <c:v>44875</c:v>
                </c:pt>
                <c:pt idx="1766">
                  <c:v>44820</c:v>
                </c:pt>
                <c:pt idx="1767">
                  <c:v>44814</c:v>
                </c:pt>
                <c:pt idx="1768">
                  <c:v>44756</c:v>
                </c:pt>
                <c:pt idx="1769">
                  <c:v>44842</c:v>
                </c:pt>
                <c:pt idx="1770">
                  <c:v>44834</c:v>
                </c:pt>
                <c:pt idx="1771">
                  <c:v>45071</c:v>
                </c:pt>
                <c:pt idx="1772">
                  <c:v>44875</c:v>
                </c:pt>
                <c:pt idx="1773">
                  <c:v>44880</c:v>
                </c:pt>
                <c:pt idx="1774">
                  <c:v>45007</c:v>
                </c:pt>
                <c:pt idx="1775">
                  <c:v>44852</c:v>
                </c:pt>
                <c:pt idx="1776">
                  <c:v>44855</c:v>
                </c:pt>
                <c:pt idx="1777">
                  <c:v>44953</c:v>
                </c:pt>
                <c:pt idx="1778">
                  <c:v>44953</c:v>
                </c:pt>
                <c:pt idx="1779">
                  <c:v>44762</c:v>
                </c:pt>
                <c:pt idx="1780">
                  <c:v>44918</c:v>
                </c:pt>
                <c:pt idx="1781">
                  <c:v>45069</c:v>
                </c:pt>
                <c:pt idx="1782">
                  <c:v>44760</c:v>
                </c:pt>
                <c:pt idx="1783">
                  <c:v>45072</c:v>
                </c:pt>
                <c:pt idx="1784">
                  <c:v>44840</c:v>
                </c:pt>
                <c:pt idx="1785">
                  <c:v>44827</c:v>
                </c:pt>
                <c:pt idx="1786">
                  <c:v>44973</c:v>
                </c:pt>
                <c:pt idx="1787">
                  <c:v>44825</c:v>
                </c:pt>
                <c:pt idx="1788">
                  <c:v>45058</c:v>
                </c:pt>
                <c:pt idx="1789">
                  <c:v>44769</c:v>
                </c:pt>
                <c:pt idx="1790">
                  <c:v>44915</c:v>
                </c:pt>
                <c:pt idx="1791">
                  <c:v>44969</c:v>
                </c:pt>
                <c:pt idx="1792">
                  <c:v>44884</c:v>
                </c:pt>
                <c:pt idx="1793">
                  <c:v>44839</c:v>
                </c:pt>
                <c:pt idx="1794">
                  <c:v>44927</c:v>
                </c:pt>
                <c:pt idx="1795">
                  <c:v>44993</c:v>
                </c:pt>
                <c:pt idx="1796">
                  <c:v>44862</c:v>
                </c:pt>
                <c:pt idx="1797">
                  <c:v>45052</c:v>
                </c:pt>
                <c:pt idx="1798">
                  <c:v>44831</c:v>
                </c:pt>
                <c:pt idx="1799">
                  <c:v>44939</c:v>
                </c:pt>
                <c:pt idx="1800">
                  <c:v>45092</c:v>
                </c:pt>
                <c:pt idx="1801">
                  <c:v>44824</c:v>
                </c:pt>
                <c:pt idx="1802">
                  <c:v>44924</c:v>
                </c:pt>
                <c:pt idx="1803">
                  <c:v>45025</c:v>
                </c:pt>
                <c:pt idx="1804">
                  <c:v>44946</c:v>
                </c:pt>
                <c:pt idx="1805">
                  <c:v>44958</c:v>
                </c:pt>
                <c:pt idx="1806">
                  <c:v>44976</c:v>
                </c:pt>
                <c:pt idx="1807">
                  <c:v>44954</c:v>
                </c:pt>
                <c:pt idx="1808">
                  <c:v>45028</c:v>
                </c:pt>
                <c:pt idx="1809">
                  <c:v>45033</c:v>
                </c:pt>
                <c:pt idx="1810">
                  <c:v>44746</c:v>
                </c:pt>
                <c:pt idx="1811">
                  <c:v>44868</c:v>
                </c:pt>
                <c:pt idx="1812">
                  <c:v>45005</c:v>
                </c:pt>
                <c:pt idx="1813">
                  <c:v>44826</c:v>
                </c:pt>
                <c:pt idx="1814">
                  <c:v>44905</c:v>
                </c:pt>
                <c:pt idx="1815">
                  <c:v>45065</c:v>
                </c:pt>
                <c:pt idx="1816">
                  <c:v>44840</c:v>
                </c:pt>
                <c:pt idx="1817">
                  <c:v>44781</c:v>
                </c:pt>
                <c:pt idx="1818">
                  <c:v>44935</c:v>
                </c:pt>
                <c:pt idx="1819">
                  <c:v>44871</c:v>
                </c:pt>
                <c:pt idx="1820">
                  <c:v>44987</c:v>
                </c:pt>
                <c:pt idx="1821">
                  <c:v>45083</c:v>
                </c:pt>
                <c:pt idx="1822">
                  <c:v>44937</c:v>
                </c:pt>
                <c:pt idx="1823">
                  <c:v>44887</c:v>
                </c:pt>
                <c:pt idx="1824">
                  <c:v>44943</c:v>
                </c:pt>
                <c:pt idx="1825">
                  <c:v>44988</c:v>
                </c:pt>
                <c:pt idx="1826">
                  <c:v>44991</c:v>
                </c:pt>
                <c:pt idx="1827">
                  <c:v>45106</c:v>
                </c:pt>
                <c:pt idx="1828">
                  <c:v>44996</c:v>
                </c:pt>
                <c:pt idx="1829">
                  <c:v>45071</c:v>
                </c:pt>
                <c:pt idx="1830">
                  <c:v>45092</c:v>
                </c:pt>
                <c:pt idx="1831">
                  <c:v>44804</c:v>
                </c:pt>
                <c:pt idx="1832">
                  <c:v>44895</c:v>
                </c:pt>
                <c:pt idx="1833">
                  <c:v>44936</c:v>
                </c:pt>
                <c:pt idx="1834">
                  <c:v>45077</c:v>
                </c:pt>
                <c:pt idx="1835">
                  <c:v>44926</c:v>
                </c:pt>
                <c:pt idx="1836">
                  <c:v>44916</c:v>
                </c:pt>
                <c:pt idx="1837">
                  <c:v>44817</c:v>
                </c:pt>
                <c:pt idx="1838">
                  <c:v>44869</c:v>
                </c:pt>
                <c:pt idx="1839">
                  <c:v>44792</c:v>
                </c:pt>
                <c:pt idx="1840">
                  <c:v>44829</c:v>
                </c:pt>
                <c:pt idx="1841">
                  <c:v>44963</c:v>
                </c:pt>
                <c:pt idx="1842">
                  <c:v>44925</c:v>
                </c:pt>
                <c:pt idx="1843">
                  <c:v>45010</c:v>
                </c:pt>
                <c:pt idx="1844">
                  <c:v>45022</c:v>
                </c:pt>
                <c:pt idx="1845">
                  <c:v>44996</c:v>
                </c:pt>
                <c:pt idx="1846">
                  <c:v>44926</c:v>
                </c:pt>
                <c:pt idx="1847">
                  <c:v>45007</c:v>
                </c:pt>
                <c:pt idx="1848">
                  <c:v>44888</c:v>
                </c:pt>
                <c:pt idx="1849">
                  <c:v>45058</c:v>
                </c:pt>
                <c:pt idx="1850">
                  <c:v>45085</c:v>
                </c:pt>
                <c:pt idx="1851">
                  <c:v>45090</c:v>
                </c:pt>
                <c:pt idx="1852">
                  <c:v>44869</c:v>
                </c:pt>
                <c:pt idx="1853">
                  <c:v>44923</c:v>
                </c:pt>
                <c:pt idx="1854">
                  <c:v>45016</c:v>
                </c:pt>
                <c:pt idx="1855">
                  <c:v>45062</c:v>
                </c:pt>
                <c:pt idx="1856">
                  <c:v>45028</c:v>
                </c:pt>
                <c:pt idx="1857">
                  <c:v>44874</c:v>
                </c:pt>
                <c:pt idx="1858">
                  <c:v>45038</c:v>
                </c:pt>
                <c:pt idx="1859">
                  <c:v>44914</c:v>
                </c:pt>
                <c:pt idx="1860">
                  <c:v>44884</c:v>
                </c:pt>
                <c:pt idx="1861">
                  <c:v>44957</c:v>
                </c:pt>
                <c:pt idx="1862">
                  <c:v>45069</c:v>
                </c:pt>
                <c:pt idx="1863">
                  <c:v>44862</c:v>
                </c:pt>
                <c:pt idx="1864">
                  <c:v>44750</c:v>
                </c:pt>
                <c:pt idx="1865">
                  <c:v>45041</c:v>
                </c:pt>
                <c:pt idx="1866">
                  <c:v>45071</c:v>
                </c:pt>
                <c:pt idx="1867">
                  <c:v>44976</c:v>
                </c:pt>
                <c:pt idx="1868">
                  <c:v>44979</c:v>
                </c:pt>
                <c:pt idx="1869">
                  <c:v>44794</c:v>
                </c:pt>
                <c:pt idx="1870">
                  <c:v>44903</c:v>
                </c:pt>
                <c:pt idx="1871">
                  <c:v>45088</c:v>
                </c:pt>
                <c:pt idx="1872">
                  <c:v>44916</c:v>
                </c:pt>
                <c:pt idx="1873">
                  <c:v>44827</c:v>
                </c:pt>
                <c:pt idx="1874">
                  <c:v>44818</c:v>
                </c:pt>
                <c:pt idx="1875">
                  <c:v>45050</c:v>
                </c:pt>
                <c:pt idx="1876">
                  <c:v>45070</c:v>
                </c:pt>
                <c:pt idx="1877">
                  <c:v>44751</c:v>
                </c:pt>
                <c:pt idx="1878">
                  <c:v>44874</c:v>
                </c:pt>
                <c:pt idx="1879">
                  <c:v>44893</c:v>
                </c:pt>
                <c:pt idx="1880">
                  <c:v>44891</c:v>
                </c:pt>
                <c:pt idx="1881">
                  <c:v>44903</c:v>
                </c:pt>
                <c:pt idx="1882">
                  <c:v>44993</c:v>
                </c:pt>
                <c:pt idx="1883">
                  <c:v>44998</c:v>
                </c:pt>
                <c:pt idx="1884">
                  <c:v>45015</c:v>
                </c:pt>
                <c:pt idx="1885">
                  <c:v>45028</c:v>
                </c:pt>
                <c:pt idx="1886">
                  <c:v>45052</c:v>
                </c:pt>
                <c:pt idx="1887">
                  <c:v>45068</c:v>
                </c:pt>
                <c:pt idx="1888">
                  <c:v>45097</c:v>
                </c:pt>
                <c:pt idx="1889">
                  <c:v>44747</c:v>
                </c:pt>
                <c:pt idx="1890">
                  <c:v>44748</c:v>
                </c:pt>
                <c:pt idx="1891">
                  <c:v>44756</c:v>
                </c:pt>
                <c:pt idx="1892">
                  <c:v>44758</c:v>
                </c:pt>
                <c:pt idx="1893">
                  <c:v>44758</c:v>
                </c:pt>
                <c:pt idx="1894">
                  <c:v>44761</c:v>
                </c:pt>
                <c:pt idx="1895">
                  <c:v>44765</c:v>
                </c:pt>
                <c:pt idx="1896">
                  <c:v>44766</c:v>
                </c:pt>
                <c:pt idx="1897">
                  <c:v>44763</c:v>
                </c:pt>
                <c:pt idx="1898">
                  <c:v>44773</c:v>
                </c:pt>
                <c:pt idx="1899">
                  <c:v>44776</c:v>
                </c:pt>
                <c:pt idx="1900">
                  <c:v>44777</c:v>
                </c:pt>
                <c:pt idx="1901">
                  <c:v>44779</c:v>
                </c:pt>
                <c:pt idx="1902">
                  <c:v>44781</c:v>
                </c:pt>
                <c:pt idx="1903">
                  <c:v>44785</c:v>
                </c:pt>
                <c:pt idx="1904">
                  <c:v>44789</c:v>
                </c:pt>
                <c:pt idx="1905">
                  <c:v>44790</c:v>
                </c:pt>
                <c:pt idx="1906">
                  <c:v>44790</c:v>
                </c:pt>
                <c:pt idx="1907">
                  <c:v>44793</c:v>
                </c:pt>
                <c:pt idx="1908">
                  <c:v>44797</c:v>
                </c:pt>
                <c:pt idx="1909">
                  <c:v>44804</c:v>
                </c:pt>
                <c:pt idx="1910">
                  <c:v>44815</c:v>
                </c:pt>
                <c:pt idx="1911">
                  <c:v>44818</c:v>
                </c:pt>
                <c:pt idx="1912">
                  <c:v>44825</c:v>
                </c:pt>
                <c:pt idx="1913">
                  <c:v>44821</c:v>
                </c:pt>
                <c:pt idx="1914">
                  <c:v>44830</c:v>
                </c:pt>
                <c:pt idx="1915">
                  <c:v>44830</c:v>
                </c:pt>
                <c:pt idx="1916">
                  <c:v>44835</c:v>
                </c:pt>
                <c:pt idx="1917">
                  <c:v>44836</c:v>
                </c:pt>
                <c:pt idx="1918">
                  <c:v>44811</c:v>
                </c:pt>
                <c:pt idx="1919">
                  <c:v>44838</c:v>
                </c:pt>
                <c:pt idx="1920">
                  <c:v>44845</c:v>
                </c:pt>
                <c:pt idx="1921">
                  <c:v>44847</c:v>
                </c:pt>
                <c:pt idx="1922">
                  <c:v>44849</c:v>
                </c:pt>
                <c:pt idx="1923">
                  <c:v>44851</c:v>
                </c:pt>
                <c:pt idx="1924">
                  <c:v>44851</c:v>
                </c:pt>
                <c:pt idx="1925">
                  <c:v>44856</c:v>
                </c:pt>
                <c:pt idx="1926">
                  <c:v>44860</c:v>
                </c:pt>
                <c:pt idx="1927">
                  <c:v>44860</c:v>
                </c:pt>
                <c:pt idx="1928">
                  <c:v>44862</c:v>
                </c:pt>
                <c:pt idx="1929">
                  <c:v>44863</c:v>
                </c:pt>
                <c:pt idx="1930">
                  <c:v>44862</c:v>
                </c:pt>
                <c:pt idx="1931">
                  <c:v>44870</c:v>
                </c:pt>
                <c:pt idx="1932">
                  <c:v>44872</c:v>
                </c:pt>
                <c:pt idx="1933">
                  <c:v>44872</c:v>
                </c:pt>
                <c:pt idx="1934">
                  <c:v>44874</c:v>
                </c:pt>
                <c:pt idx="1935">
                  <c:v>44878</c:v>
                </c:pt>
                <c:pt idx="1936">
                  <c:v>44879</c:v>
                </c:pt>
                <c:pt idx="1937">
                  <c:v>44882</c:v>
                </c:pt>
                <c:pt idx="1938">
                  <c:v>44884</c:v>
                </c:pt>
                <c:pt idx="1939">
                  <c:v>44886</c:v>
                </c:pt>
                <c:pt idx="1940">
                  <c:v>44908</c:v>
                </c:pt>
                <c:pt idx="1941">
                  <c:v>44908</c:v>
                </c:pt>
                <c:pt idx="1942">
                  <c:v>44916</c:v>
                </c:pt>
                <c:pt idx="1943">
                  <c:v>44916</c:v>
                </c:pt>
                <c:pt idx="1944">
                  <c:v>44936</c:v>
                </c:pt>
                <c:pt idx="1945">
                  <c:v>44939</c:v>
                </c:pt>
                <c:pt idx="1946">
                  <c:v>44945</c:v>
                </c:pt>
                <c:pt idx="1947">
                  <c:v>44949</c:v>
                </c:pt>
                <c:pt idx="1948">
                  <c:v>44953</c:v>
                </c:pt>
                <c:pt idx="1949">
                  <c:v>44954</c:v>
                </c:pt>
                <c:pt idx="1950">
                  <c:v>44959</c:v>
                </c:pt>
                <c:pt idx="1951">
                  <c:v>44960</c:v>
                </c:pt>
                <c:pt idx="1952">
                  <c:v>44964</c:v>
                </c:pt>
                <c:pt idx="1953">
                  <c:v>44966</c:v>
                </c:pt>
                <c:pt idx="1954">
                  <c:v>44967</c:v>
                </c:pt>
                <c:pt idx="1955">
                  <c:v>44970</c:v>
                </c:pt>
                <c:pt idx="1956">
                  <c:v>44981</c:v>
                </c:pt>
                <c:pt idx="1957">
                  <c:v>44978</c:v>
                </c:pt>
                <c:pt idx="1958">
                  <c:v>44985</c:v>
                </c:pt>
                <c:pt idx="1959">
                  <c:v>44992</c:v>
                </c:pt>
                <c:pt idx="1960">
                  <c:v>44998</c:v>
                </c:pt>
                <c:pt idx="1961">
                  <c:v>45009</c:v>
                </c:pt>
                <c:pt idx="1962">
                  <c:v>45014</c:v>
                </c:pt>
                <c:pt idx="1963">
                  <c:v>45016</c:v>
                </c:pt>
                <c:pt idx="1964">
                  <c:v>45019</c:v>
                </c:pt>
                <c:pt idx="1965">
                  <c:v>45022</c:v>
                </c:pt>
                <c:pt idx="1966">
                  <c:v>45028</c:v>
                </c:pt>
                <c:pt idx="1967">
                  <c:v>45036</c:v>
                </c:pt>
                <c:pt idx="1968">
                  <c:v>45036</c:v>
                </c:pt>
                <c:pt idx="1969">
                  <c:v>45037</c:v>
                </c:pt>
                <c:pt idx="1970">
                  <c:v>45041</c:v>
                </c:pt>
                <c:pt idx="1971">
                  <c:v>45043</c:v>
                </c:pt>
                <c:pt idx="1972">
                  <c:v>45058</c:v>
                </c:pt>
                <c:pt idx="1973">
                  <c:v>45063</c:v>
                </c:pt>
                <c:pt idx="1974">
                  <c:v>45071</c:v>
                </c:pt>
                <c:pt idx="1975">
                  <c:v>45079</c:v>
                </c:pt>
                <c:pt idx="1976">
                  <c:v>45082</c:v>
                </c:pt>
                <c:pt idx="1977">
                  <c:v>45085</c:v>
                </c:pt>
                <c:pt idx="1978">
                  <c:v>45084</c:v>
                </c:pt>
                <c:pt idx="1979">
                  <c:v>45086</c:v>
                </c:pt>
                <c:pt idx="1980">
                  <c:v>45095</c:v>
                </c:pt>
                <c:pt idx="1981">
                  <c:v>45097</c:v>
                </c:pt>
                <c:pt idx="1982">
                  <c:v>45099</c:v>
                </c:pt>
                <c:pt idx="1983">
                  <c:v>45099</c:v>
                </c:pt>
                <c:pt idx="1984">
                  <c:v>45100</c:v>
                </c:pt>
                <c:pt idx="1985">
                  <c:v>45056</c:v>
                </c:pt>
                <c:pt idx="1986">
                  <c:v>44961</c:v>
                </c:pt>
                <c:pt idx="1987">
                  <c:v>45001</c:v>
                </c:pt>
                <c:pt idx="1988">
                  <c:v>45105</c:v>
                </c:pt>
                <c:pt idx="1989">
                  <c:v>44746</c:v>
                </c:pt>
                <c:pt idx="1990">
                  <c:v>44986</c:v>
                </c:pt>
                <c:pt idx="1991">
                  <c:v>44902</c:v>
                </c:pt>
                <c:pt idx="1992">
                  <c:v>44750</c:v>
                </c:pt>
                <c:pt idx="1993">
                  <c:v>44957</c:v>
                </c:pt>
                <c:pt idx="1994">
                  <c:v>45019</c:v>
                </c:pt>
                <c:pt idx="1995">
                  <c:v>44856</c:v>
                </c:pt>
                <c:pt idx="1996">
                  <c:v>44743</c:v>
                </c:pt>
                <c:pt idx="1997">
                  <c:v>45097</c:v>
                </c:pt>
                <c:pt idx="1998">
                  <c:v>45092</c:v>
                </c:pt>
                <c:pt idx="1999">
                  <c:v>45105</c:v>
                </c:pt>
                <c:pt idx="2000">
                  <c:v>44754</c:v>
                </c:pt>
                <c:pt idx="2001">
                  <c:v>44784</c:v>
                </c:pt>
                <c:pt idx="2002">
                  <c:v>44847</c:v>
                </c:pt>
                <c:pt idx="2003">
                  <c:v>44859</c:v>
                </c:pt>
                <c:pt idx="2004">
                  <c:v>44865</c:v>
                </c:pt>
                <c:pt idx="2005">
                  <c:v>44947</c:v>
                </c:pt>
                <c:pt idx="2006">
                  <c:v>44959</c:v>
                </c:pt>
                <c:pt idx="2007">
                  <c:v>44999</c:v>
                </c:pt>
                <c:pt idx="2008">
                  <c:v>45071</c:v>
                </c:pt>
                <c:pt idx="2009">
                  <c:v>45104</c:v>
                </c:pt>
                <c:pt idx="2010">
                  <c:v>45072</c:v>
                </c:pt>
                <c:pt idx="2011">
                  <c:v>45045</c:v>
                </c:pt>
                <c:pt idx="2012">
                  <c:v>45066</c:v>
                </c:pt>
                <c:pt idx="2013">
                  <c:v>45091</c:v>
                </c:pt>
                <c:pt idx="2014">
                  <c:v>45049</c:v>
                </c:pt>
                <c:pt idx="2015">
                  <c:v>45048</c:v>
                </c:pt>
                <c:pt idx="2016">
                  <c:v>45040</c:v>
                </c:pt>
                <c:pt idx="2017">
                  <c:v>45057</c:v>
                </c:pt>
                <c:pt idx="2018">
                  <c:v>45097</c:v>
                </c:pt>
                <c:pt idx="2019">
                  <c:v>45036</c:v>
                </c:pt>
                <c:pt idx="2020">
                  <c:v>45061</c:v>
                </c:pt>
                <c:pt idx="2021">
                  <c:v>45049</c:v>
                </c:pt>
                <c:pt idx="2022">
                  <c:v>45055</c:v>
                </c:pt>
                <c:pt idx="2023">
                  <c:v>45094</c:v>
                </c:pt>
                <c:pt idx="2024">
                  <c:v>45058</c:v>
                </c:pt>
                <c:pt idx="2025">
                  <c:v>45076</c:v>
                </c:pt>
                <c:pt idx="2026">
                  <c:v>45040</c:v>
                </c:pt>
                <c:pt idx="2027">
                  <c:v>45064</c:v>
                </c:pt>
                <c:pt idx="2028">
                  <c:v>45069</c:v>
                </c:pt>
                <c:pt idx="2029">
                  <c:v>44788</c:v>
                </c:pt>
                <c:pt idx="2030">
                  <c:v>44980</c:v>
                </c:pt>
                <c:pt idx="2031">
                  <c:v>44985</c:v>
                </c:pt>
                <c:pt idx="2032">
                  <c:v>45013</c:v>
                </c:pt>
                <c:pt idx="2033">
                  <c:v>44925</c:v>
                </c:pt>
                <c:pt idx="2034">
                  <c:v>44988</c:v>
                </c:pt>
                <c:pt idx="2035">
                  <c:v>44992</c:v>
                </c:pt>
                <c:pt idx="2036">
                  <c:v>44940</c:v>
                </c:pt>
                <c:pt idx="2037">
                  <c:v>45030</c:v>
                </c:pt>
                <c:pt idx="2038">
                  <c:v>45065</c:v>
                </c:pt>
                <c:pt idx="2039">
                  <c:v>44919</c:v>
                </c:pt>
                <c:pt idx="2040">
                  <c:v>44840</c:v>
                </c:pt>
                <c:pt idx="2041">
                  <c:v>44930</c:v>
                </c:pt>
                <c:pt idx="2042">
                  <c:v>45036</c:v>
                </c:pt>
                <c:pt idx="2043">
                  <c:v>44865</c:v>
                </c:pt>
                <c:pt idx="2044">
                  <c:v>44907</c:v>
                </c:pt>
                <c:pt idx="2045">
                  <c:v>44772</c:v>
                </c:pt>
                <c:pt idx="2046">
                  <c:v>44785</c:v>
                </c:pt>
                <c:pt idx="2047">
                  <c:v>45008</c:v>
                </c:pt>
                <c:pt idx="2048">
                  <c:v>45002</c:v>
                </c:pt>
                <c:pt idx="2049">
                  <c:v>44832</c:v>
                </c:pt>
                <c:pt idx="2050">
                  <c:v>44869</c:v>
                </c:pt>
                <c:pt idx="2051">
                  <c:v>45056</c:v>
                </c:pt>
                <c:pt idx="2052">
                  <c:v>45058</c:v>
                </c:pt>
                <c:pt idx="2053">
                  <c:v>44945</c:v>
                </c:pt>
                <c:pt idx="2054">
                  <c:v>45024</c:v>
                </c:pt>
                <c:pt idx="2055">
                  <c:v>44851</c:v>
                </c:pt>
                <c:pt idx="2056">
                  <c:v>44938</c:v>
                </c:pt>
                <c:pt idx="2057">
                  <c:v>44982</c:v>
                </c:pt>
                <c:pt idx="2058">
                  <c:v>44767</c:v>
                </c:pt>
                <c:pt idx="2059">
                  <c:v>44853</c:v>
                </c:pt>
                <c:pt idx="2060">
                  <c:v>44914</c:v>
                </c:pt>
                <c:pt idx="2061">
                  <c:v>44935</c:v>
                </c:pt>
                <c:pt idx="2062">
                  <c:v>44854</c:v>
                </c:pt>
                <c:pt idx="2063">
                  <c:v>44813</c:v>
                </c:pt>
                <c:pt idx="2064">
                  <c:v>44866</c:v>
                </c:pt>
                <c:pt idx="2065">
                  <c:v>44819</c:v>
                </c:pt>
                <c:pt idx="2066">
                  <c:v>44902</c:v>
                </c:pt>
                <c:pt idx="2067">
                  <c:v>45031</c:v>
                </c:pt>
                <c:pt idx="2068">
                  <c:v>45085</c:v>
                </c:pt>
                <c:pt idx="2069">
                  <c:v>44988</c:v>
                </c:pt>
                <c:pt idx="2070">
                  <c:v>44904</c:v>
                </c:pt>
                <c:pt idx="2071">
                  <c:v>44903</c:v>
                </c:pt>
                <c:pt idx="2072">
                  <c:v>45012</c:v>
                </c:pt>
                <c:pt idx="2073">
                  <c:v>44792</c:v>
                </c:pt>
                <c:pt idx="2074">
                  <c:v>44956</c:v>
                </c:pt>
                <c:pt idx="2075">
                  <c:v>44787</c:v>
                </c:pt>
                <c:pt idx="2076">
                  <c:v>44914</c:v>
                </c:pt>
                <c:pt idx="2077">
                  <c:v>44993</c:v>
                </c:pt>
                <c:pt idx="2078">
                  <c:v>44995</c:v>
                </c:pt>
                <c:pt idx="2079">
                  <c:v>44959</c:v>
                </c:pt>
                <c:pt idx="2080">
                  <c:v>44961</c:v>
                </c:pt>
                <c:pt idx="2081">
                  <c:v>45031</c:v>
                </c:pt>
                <c:pt idx="2082">
                  <c:v>44966</c:v>
                </c:pt>
                <c:pt idx="2083">
                  <c:v>45038</c:v>
                </c:pt>
                <c:pt idx="2084">
                  <c:v>45028</c:v>
                </c:pt>
                <c:pt idx="2085">
                  <c:v>44744</c:v>
                </c:pt>
                <c:pt idx="2086">
                  <c:v>45041</c:v>
                </c:pt>
                <c:pt idx="2087">
                  <c:v>44977</c:v>
                </c:pt>
                <c:pt idx="2088">
                  <c:v>44915</c:v>
                </c:pt>
                <c:pt idx="2089">
                  <c:v>44768</c:v>
                </c:pt>
                <c:pt idx="2090">
                  <c:v>44834</c:v>
                </c:pt>
                <c:pt idx="2091">
                  <c:v>44859</c:v>
                </c:pt>
                <c:pt idx="2092">
                  <c:v>44869</c:v>
                </c:pt>
                <c:pt idx="2093">
                  <c:v>44930</c:v>
                </c:pt>
                <c:pt idx="2094">
                  <c:v>44997</c:v>
                </c:pt>
                <c:pt idx="2095">
                  <c:v>45071</c:v>
                </c:pt>
                <c:pt idx="2096">
                  <c:v>45019</c:v>
                </c:pt>
                <c:pt idx="2097">
                  <c:v>44744</c:v>
                </c:pt>
                <c:pt idx="2098">
                  <c:v>44746</c:v>
                </c:pt>
                <c:pt idx="2099">
                  <c:v>44747</c:v>
                </c:pt>
                <c:pt idx="2100">
                  <c:v>44776</c:v>
                </c:pt>
                <c:pt idx="2101">
                  <c:v>44784</c:v>
                </c:pt>
                <c:pt idx="2102">
                  <c:v>44803</c:v>
                </c:pt>
                <c:pt idx="2103">
                  <c:v>44811</c:v>
                </c:pt>
                <c:pt idx="2104">
                  <c:v>44815</c:v>
                </c:pt>
                <c:pt idx="2105">
                  <c:v>44820</c:v>
                </c:pt>
                <c:pt idx="2106">
                  <c:v>44826</c:v>
                </c:pt>
                <c:pt idx="2107">
                  <c:v>44856</c:v>
                </c:pt>
                <c:pt idx="2108">
                  <c:v>44859</c:v>
                </c:pt>
                <c:pt idx="2109">
                  <c:v>44862</c:v>
                </c:pt>
                <c:pt idx="2110">
                  <c:v>44872</c:v>
                </c:pt>
                <c:pt idx="2111">
                  <c:v>44874</c:v>
                </c:pt>
                <c:pt idx="2112">
                  <c:v>44907</c:v>
                </c:pt>
                <c:pt idx="2113">
                  <c:v>44936</c:v>
                </c:pt>
                <c:pt idx="2114">
                  <c:v>44939</c:v>
                </c:pt>
                <c:pt idx="2115">
                  <c:v>44951</c:v>
                </c:pt>
                <c:pt idx="2116">
                  <c:v>44971</c:v>
                </c:pt>
                <c:pt idx="2117">
                  <c:v>44972</c:v>
                </c:pt>
                <c:pt idx="2118">
                  <c:v>44984</c:v>
                </c:pt>
                <c:pt idx="2119">
                  <c:v>45000</c:v>
                </c:pt>
                <c:pt idx="2120">
                  <c:v>45045</c:v>
                </c:pt>
                <c:pt idx="2121">
                  <c:v>45050</c:v>
                </c:pt>
                <c:pt idx="2122">
                  <c:v>45055</c:v>
                </c:pt>
                <c:pt idx="2123">
                  <c:v>45069</c:v>
                </c:pt>
                <c:pt idx="2124">
                  <c:v>44950</c:v>
                </c:pt>
                <c:pt idx="2125">
                  <c:v>45017</c:v>
                </c:pt>
                <c:pt idx="2126">
                  <c:v>44923</c:v>
                </c:pt>
                <c:pt idx="2127">
                  <c:v>44824</c:v>
                </c:pt>
                <c:pt idx="2128">
                  <c:v>44999</c:v>
                </c:pt>
                <c:pt idx="2129">
                  <c:v>45030</c:v>
                </c:pt>
                <c:pt idx="2130">
                  <c:v>44880</c:v>
                </c:pt>
                <c:pt idx="2131">
                  <c:v>44913</c:v>
                </c:pt>
                <c:pt idx="2132">
                  <c:v>45043</c:v>
                </c:pt>
                <c:pt idx="2133">
                  <c:v>44753</c:v>
                </c:pt>
                <c:pt idx="2134">
                  <c:v>44816</c:v>
                </c:pt>
                <c:pt idx="2135">
                  <c:v>44834</c:v>
                </c:pt>
                <c:pt idx="2136">
                  <c:v>45023</c:v>
                </c:pt>
                <c:pt idx="2137">
                  <c:v>44876</c:v>
                </c:pt>
                <c:pt idx="2138">
                  <c:v>44910</c:v>
                </c:pt>
                <c:pt idx="2139">
                  <c:v>44760</c:v>
                </c:pt>
                <c:pt idx="2140">
                  <c:v>44758</c:v>
                </c:pt>
                <c:pt idx="2141">
                  <c:v>45073</c:v>
                </c:pt>
                <c:pt idx="2142">
                  <c:v>44749</c:v>
                </c:pt>
                <c:pt idx="2143">
                  <c:v>44782</c:v>
                </c:pt>
                <c:pt idx="2144">
                  <c:v>44784</c:v>
                </c:pt>
                <c:pt idx="2145">
                  <c:v>44789</c:v>
                </c:pt>
                <c:pt idx="2146">
                  <c:v>44790</c:v>
                </c:pt>
                <c:pt idx="2147">
                  <c:v>44799</c:v>
                </c:pt>
                <c:pt idx="2148">
                  <c:v>44807</c:v>
                </c:pt>
                <c:pt idx="2149">
                  <c:v>44839</c:v>
                </c:pt>
                <c:pt idx="2150">
                  <c:v>44854</c:v>
                </c:pt>
                <c:pt idx="2151">
                  <c:v>44912</c:v>
                </c:pt>
                <c:pt idx="2152">
                  <c:v>44939</c:v>
                </c:pt>
                <c:pt idx="2153">
                  <c:v>44949</c:v>
                </c:pt>
                <c:pt idx="2154">
                  <c:v>44950</c:v>
                </c:pt>
                <c:pt idx="2155">
                  <c:v>44952</c:v>
                </c:pt>
                <c:pt idx="2156">
                  <c:v>44967</c:v>
                </c:pt>
                <c:pt idx="2157">
                  <c:v>44972</c:v>
                </c:pt>
                <c:pt idx="2158">
                  <c:v>44999</c:v>
                </c:pt>
                <c:pt idx="2159">
                  <c:v>45007</c:v>
                </c:pt>
                <c:pt idx="2160">
                  <c:v>45039</c:v>
                </c:pt>
                <c:pt idx="2161">
                  <c:v>45014</c:v>
                </c:pt>
                <c:pt idx="2162">
                  <c:v>45016</c:v>
                </c:pt>
                <c:pt idx="2163">
                  <c:v>45031</c:v>
                </c:pt>
                <c:pt idx="2164">
                  <c:v>45068</c:v>
                </c:pt>
                <c:pt idx="2165">
                  <c:v>45074</c:v>
                </c:pt>
                <c:pt idx="2166">
                  <c:v>45102</c:v>
                </c:pt>
                <c:pt idx="2167">
                  <c:v>45012</c:v>
                </c:pt>
                <c:pt idx="2168">
                  <c:v>44770</c:v>
                </c:pt>
                <c:pt idx="2169">
                  <c:v>44785</c:v>
                </c:pt>
                <c:pt idx="2170">
                  <c:v>44964</c:v>
                </c:pt>
                <c:pt idx="2171">
                  <c:v>44944</c:v>
                </c:pt>
                <c:pt idx="2172">
                  <c:v>44747</c:v>
                </c:pt>
                <c:pt idx="2173">
                  <c:v>44770</c:v>
                </c:pt>
                <c:pt idx="2174">
                  <c:v>44778</c:v>
                </c:pt>
                <c:pt idx="2175">
                  <c:v>44888</c:v>
                </c:pt>
                <c:pt idx="2176">
                  <c:v>44958</c:v>
                </c:pt>
                <c:pt idx="2177">
                  <c:v>44856</c:v>
                </c:pt>
                <c:pt idx="2178">
                  <c:v>44747</c:v>
                </c:pt>
                <c:pt idx="2179">
                  <c:v>45043</c:v>
                </c:pt>
                <c:pt idx="2180">
                  <c:v>45080</c:v>
                </c:pt>
                <c:pt idx="2181">
                  <c:v>44854</c:v>
                </c:pt>
                <c:pt idx="2182">
                  <c:v>45043</c:v>
                </c:pt>
                <c:pt idx="2183">
                  <c:v>45086</c:v>
                </c:pt>
                <c:pt idx="2184">
                  <c:v>45104</c:v>
                </c:pt>
                <c:pt idx="2185">
                  <c:v>44807</c:v>
                </c:pt>
                <c:pt idx="2186">
                  <c:v>44888</c:v>
                </c:pt>
                <c:pt idx="2187">
                  <c:v>44886</c:v>
                </c:pt>
                <c:pt idx="2188">
                  <c:v>44935</c:v>
                </c:pt>
                <c:pt idx="2189">
                  <c:v>45020</c:v>
                </c:pt>
                <c:pt idx="2190">
                  <c:v>44904</c:v>
                </c:pt>
                <c:pt idx="2191">
                  <c:v>44853</c:v>
                </c:pt>
                <c:pt idx="2192">
                  <c:v>44867</c:v>
                </c:pt>
                <c:pt idx="2193">
                  <c:v>44787</c:v>
                </c:pt>
                <c:pt idx="2194">
                  <c:v>44784</c:v>
                </c:pt>
                <c:pt idx="2195">
                  <c:v>44867</c:v>
                </c:pt>
                <c:pt idx="2196">
                  <c:v>44910</c:v>
                </c:pt>
                <c:pt idx="2197">
                  <c:v>44931</c:v>
                </c:pt>
                <c:pt idx="2198">
                  <c:v>44879</c:v>
                </c:pt>
                <c:pt idx="2199">
                  <c:v>44992</c:v>
                </c:pt>
                <c:pt idx="2200">
                  <c:v>44995</c:v>
                </c:pt>
                <c:pt idx="2201">
                  <c:v>45005</c:v>
                </c:pt>
                <c:pt idx="2202">
                  <c:v>45078</c:v>
                </c:pt>
                <c:pt idx="2203">
                  <c:v>45001</c:v>
                </c:pt>
                <c:pt idx="2204">
                  <c:v>44763</c:v>
                </c:pt>
                <c:pt idx="2205">
                  <c:v>44792</c:v>
                </c:pt>
                <c:pt idx="2206">
                  <c:v>44777</c:v>
                </c:pt>
                <c:pt idx="2207">
                  <c:v>45030</c:v>
                </c:pt>
                <c:pt idx="2208">
                  <c:v>44821</c:v>
                </c:pt>
                <c:pt idx="2209">
                  <c:v>45060</c:v>
                </c:pt>
                <c:pt idx="2210">
                  <c:v>45103</c:v>
                </c:pt>
                <c:pt idx="2211">
                  <c:v>44984</c:v>
                </c:pt>
                <c:pt idx="2212">
                  <c:v>44904</c:v>
                </c:pt>
                <c:pt idx="2213">
                  <c:v>45078</c:v>
                </c:pt>
                <c:pt idx="2214">
                  <c:v>44753</c:v>
                </c:pt>
                <c:pt idx="2215">
                  <c:v>45020</c:v>
                </c:pt>
                <c:pt idx="2216">
                  <c:v>45055</c:v>
                </c:pt>
                <c:pt idx="2217">
                  <c:v>44959</c:v>
                </c:pt>
                <c:pt idx="2218">
                  <c:v>44989</c:v>
                </c:pt>
                <c:pt idx="2219">
                  <c:v>44772</c:v>
                </c:pt>
                <c:pt idx="2220">
                  <c:v>44814</c:v>
                </c:pt>
                <c:pt idx="2221">
                  <c:v>44761</c:v>
                </c:pt>
                <c:pt idx="2222">
                  <c:v>45085</c:v>
                </c:pt>
                <c:pt idx="2223">
                  <c:v>45048</c:v>
                </c:pt>
                <c:pt idx="2224">
                  <c:v>45094</c:v>
                </c:pt>
                <c:pt idx="2225">
                  <c:v>45022</c:v>
                </c:pt>
                <c:pt idx="2226">
                  <c:v>44964</c:v>
                </c:pt>
                <c:pt idx="2227">
                  <c:v>45090</c:v>
                </c:pt>
                <c:pt idx="2228">
                  <c:v>44915</c:v>
                </c:pt>
                <c:pt idx="2229">
                  <c:v>44792</c:v>
                </c:pt>
                <c:pt idx="2230">
                  <c:v>44916</c:v>
                </c:pt>
                <c:pt idx="2231">
                  <c:v>44810</c:v>
                </c:pt>
                <c:pt idx="2232">
                  <c:v>44760</c:v>
                </c:pt>
                <c:pt idx="2233">
                  <c:v>44974</c:v>
                </c:pt>
                <c:pt idx="2234">
                  <c:v>45092</c:v>
                </c:pt>
                <c:pt idx="2235">
                  <c:v>44768</c:v>
                </c:pt>
                <c:pt idx="2236">
                  <c:v>44962</c:v>
                </c:pt>
                <c:pt idx="2237">
                  <c:v>44873</c:v>
                </c:pt>
                <c:pt idx="2238">
                  <c:v>44919</c:v>
                </c:pt>
                <c:pt idx="2239">
                  <c:v>44887</c:v>
                </c:pt>
                <c:pt idx="2240">
                  <c:v>44869</c:v>
                </c:pt>
                <c:pt idx="2241">
                  <c:v>45006</c:v>
                </c:pt>
                <c:pt idx="2242">
                  <c:v>45093</c:v>
                </c:pt>
                <c:pt idx="2243">
                  <c:v>45009</c:v>
                </c:pt>
                <c:pt idx="2244">
                  <c:v>45089</c:v>
                </c:pt>
                <c:pt idx="2245">
                  <c:v>45065</c:v>
                </c:pt>
                <c:pt idx="2246">
                  <c:v>44954</c:v>
                </c:pt>
                <c:pt idx="2247">
                  <c:v>44865</c:v>
                </c:pt>
                <c:pt idx="2248">
                  <c:v>44937</c:v>
                </c:pt>
                <c:pt idx="2249">
                  <c:v>45044</c:v>
                </c:pt>
                <c:pt idx="2250">
                  <c:v>44858</c:v>
                </c:pt>
                <c:pt idx="2251">
                  <c:v>44974</c:v>
                </c:pt>
                <c:pt idx="2252">
                  <c:v>44748</c:v>
                </c:pt>
                <c:pt idx="2253">
                  <c:v>45106</c:v>
                </c:pt>
                <c:pt idx="2254">
                  <c:v>44883</c:v>
                </c:pt>
                <c:pt idx="2255">
                  <c:v>45002</c:v>
                </c:pt>
                <c:pt idx="2256">
                  <c:v>44805</c:v>
                </c:pt>
                <c:pt idx="2257">
                  <c:v>44968</c:v>
                </c:pt>
                <c:pt idx="2258">
                  <c:v>44967</c:v>
                </c:pt>
                <c:pt idx="2259">
                  <c:v>45065</c:v>
                </c:pt>
                <c:pt idx="2260">
                  <c:v>44917</c:v>
                </c:pt>
                <c:pt idx="2261">
                  <c:v>44908</c:v>
                </c:pt>
                <c:pt idx="2262">
                  <c:v>45057</c:v>
                </c:pt>
                <c:pt idx="2263">
                  <c:v>45065</c:v>
                </c:pt>
                <c:pt idx="2264">
                  <c:v>44831</c:v>
                </c:pt>
                <c:pt idx="2265">
                  <c:v>45088</c:v>
                </c:pt>
                <c:pt idx="2266">
                  <c:v>44953</c:v>
                </c:pt>
                <c:pt idx="2267">
                  <c:v>44882</c:v>
                </c:pt>
                <c:pt idx="2268">
                  <c:v>44926</c:v>
                </c:pt>
                <c:pt idx="2269">
                  <c:v>44972</c:v>
                </c:pt>
                <c:pt idx="2270">
                  <c:v>44810</c:v>
                </c:pt>
                <c:pt idx="2271">
                  <c:v>44981</c:v>
                </c:pt>
                <c:pt idx="2272">
                  <c:v>44791</c:v>
                </c:pt>
                <c:pt idx="2273">
                  <c:v>44985</c:v>
                </c:pt>
                <c:pt idx="2274">
                  <c:v>44776</c:v>
                </c:pt>
                <c:pt idx="2275">
                  <c:v>45104</c:v>
                </c:pt>
                <c:pt idx="2276">
                  <c:v>45061</c:v>
                </c:pt>
                <c:pt idx="2277">
                  <c:v>45044</c:v>
                </c:pt>
                <c:pt idx="2278">
                  <c:v>45009</c:v>
                </c:pt>
                <c:pt idx="2279">
                  <c:v>45000</c:v>
                </c:pt>
                <c:pt idx="2280">
                  <c:v>44752</c:v>
                </c:pt>
                <c:pt idx="2281">
                  <c:v>44791</c:v>
                </c:pt>
                <c:pt idx="2282">
                  <c:v>45074</c:v>
                </c:pt>
                <c:pt idx="2283">
                  <c:v>44992</c:v>
                </c:pt>
                <c:pt idx="2284">
                  <c:v>44996</c:v>
                </c:pt>
                <c:pt idx="2285">
                  <c:v>44851</c:v>
                </c:pt>
                <c:pt idx="2286">
                  <c:v>44841</c:v>
                </c:pt>
                <c:pt idx="2287">
                  <c:v>44791</c:v>
                </c:pt>
                <c:pt idx="2288">
                  <c:v>44935</c:v>
                </c:pt>
                <c:pt idx="2289">
                  <c:v>45058</c:v>
                </c:pt>
                <c:pt idx="2290">
                  <c:v>44894</c:v>
                </c:pt>
                <c:pt idx="2291">
                  <c:v>45001</c:v>
                </c:pt>
                <c:pt idx="2292">
                  <c:v>44930</c:v>
                </c:pt>
                <c:pt idx="2293">
                  <c:v>44968</c:v>
                </c:pt>
                <c:pt idx="2294">
                  <c:v>45056</c:v>
                </c:pt>
                <c:pt idx="2295">
                  <c:v>44971</c:v>
                </c:pt>
                <c:pt idx="2296">
                  <c:v>44855</c:v>
                </c:pt>
                <c:pt idx="2297">
                  <c:v>44927</c:v>
                </c:pt>
                <c:pt idx="2298">
                  <c:v>44759</c:v>
                </c:pt>
                <c:pt idx="2299">
                  <c:v>44977</c:v>
                </c:pt>
                <c:pt idx="2300">
                  <c:v>45100</c:v>
                </c:pt>
                <c:pt idx="2301">
                  <c:v>44809</c:v>
                </c:pt>
                <c:pt idx="2302">
                  <c:v>45015</c:v>
                </c:pt>
                <c:pt idx="2303">
                  <c:v>44828</c:v>
                </c:pt>
                <c:pt idx="2304">
                  <c:v>44898</c:v>
                </c:pt>
                <c:pt idx="2305">
                  <c:v>44975</c:v>
                </c:pt>
                <c:pt idx="2306">
                  <c:v>44769</c:v>
                </c:pt>
                <c:pt idx="2307">
                  <c:v>44810</c:v>
                </c:pt>
                <c:pt idx="2308">
                  <c:v>44822</c:v>
                </c:pt>
                <c:pt idx="2309">
                  <c:v>44839</c:v>
                </c:pt>
                <c:pt idx="2310">
                  <c:v>44882</c:v>
                </c:pt>
                <c:pt idx="2311">
                  <c:v>44890</c:v>
                </c:pt>
                <c:pt idx="2312">
                  <c:v>44891</c:v>
                </c:pt>
                <c:pt idx="2313">
                  <c:v>44898</c:v>
                </c:pt>
                <c:pt idx="2314">
                  <c:v>45018</c:v>
                </c:pt>
                <c:pt idx="2315">
                  <c:v>44831</c:v>
                </c:pt>
                <c:pt idx="2316">
                  <c:v>44743</c:v>
                </c:pt>
                <c:pt idx="2317">
                  <c:v>44744</c:v>
                </c:pt>
                <c:pt idx="2318">
                  <c:v>44750</c:v>
                </c:pt>
                <c:pt idx="2319">
                  <c:v>44750</c:v>
                </c:pt>
                <c:pt idx="2320">
                  <c:v>44747</c:v>
                </c:pt>
                <c:pt idx="2321">
                  <c:v>44756</c:v>
                </c:pt>
                <c:pt idx="2322">
                  <c:v>44756</c:v>
                </c:pt>
                <c:pt idx="2323">
                  <c:v>44756</c:v>
                </c:pt>
                <c:pt idx="2324">
                  <c:v>44758</c:v>
                </c:pt>
                <c:pt idx="2325">
                  <c:v>44762</c:v>
                </c:pt>
                <c:pt idx="2326">
                  <c:v>44762</c:v>
                </c:pt>
                <c:pt idx="2327">
                  <c:v>44763</c:v>
                </c:pt>
                <c:pt idx="2328">
                  <c:v>44763</c:v>
                </c:pt>
                <c:pt idx="2329">
                  <c:v>44764</c:v>
                </c:pt>
                <c:pt idx="2330">
                  <c:v>44766</c:v>
                </c:pt>
                <c:pt idx="2331">
                  <c:v>44769</c:v>
                </c:pt>
                <c:pt idx="2332">
                  <c:v>44770</c:v>
                </c:pt>
                <c:pt idx="2333">
                  <c:v>44775</c:v>
                </c:pt>
                <c:pt idx="2334">
                  <c:v>44777</c:v>
                </c:pt>
                <c:pt idx="2335">
                  <c:v>44781</c:v>
                </c:pt>
                <c:pt idx="2336">
                  <c:v>44781</c:v>
                </c:pt>
                <c:pt idx="2337">
                  <c:v>44782</c:v>
                </c:pt>
                <c:pt idx="2338">
                  <c:v>44790</c:v>
                </c:pt>
                <c:pt idx="2339">
                  <c:v>44787</c:v>
                </c:pt>
                <c:pt idx="2340">
                  <c:v>44789</c:v>
                </c:pt>
                <c:pt idx="2341">
                  <c:v>44793</c:v>
                </c:pt>
                <c:pt idx="2342">
                  <c:v>44791</c:v>
                </c:pt>
                <c:pt idx="2343">
                  <c:v>44801</c:v>
                </c:pt>
                <c:pt idx="2344">
                  <c:v>44802</c:v>
                </c:pt>
                <c:pt idx="2345">
                  <c:v>44796</c:v>
                </c:pt>
                <c:pt idx="2346">
                  <c:v>44784</c:v>
                </c:pt>
                <c:pt idx="2347">
                  <c:v>44803</c:v>
                </c:pt>
                <c:pt idx="2348">
                  <c:v>44805</c:v>
                </c:pt>
                <c:pt idx="2349">
                  <c:v>44812</c:v>
                </c:pt>
                <c:pt idx="2350">
                  <c:v>44815</c:v>
                </c:pt>
                <c:pt idx="2351">
                  <c:v>44815</c:v>
                </c:pt>
                <c:pt idx="2352">
                  <c:v>44819</c:v>
                </c:pt>
                <c:pt idx="2353">
                  <c:v>44817</c:v>
                </c:pt>
                <c:pt idx="2354">
                  <c:v>44826</c:v>
                </c:pt>
                <c:pt idx="2355">
                  <c:v>44809</c:v>
                </c:pt>
                <c:pt idx="2356">
                  <c:v>44839</c:v>
                </c:pt>
                <c:pt idx="2357">
                  <c:v>44838</c:v>
                </c:pt>
                <c:pt idx="2358">
                  <c:v>44833</c:v>
                </c:pt>
                <c:pt idx="2359">
                  <c:v>44839</c:v>
                </c:pt>
                <c:pt idx="2360">
                  <c:v>44832</c:v>
                </c:pt>
                <c:pt idx="2361">
                  <c:v>44841</c:v>
                </c:pt>
                <c:pt idx="2362">
                  <c:v>44842</c:v>
                </c:pt>
                <c:pt idx="2363">
                  <c:v>44842</c:v>
                </c:pt>
                <c:pt idx="2364">
                  <c:v>44842</c:v>
                </c:pt>
                <c:pt idx="2365">
                  <c:v>44843</c:v>
                </c:pt>
                <c:pt idx="2366">
                  <c:v>44838</c:v>
                </c:pt>
                <c:pt idx="2367">
                  <c:v>44845</c:v>
                </c:pt>
                <c:pt idx="2368">
                  <c:v>44845</c:v>
                </c:pt>
                <c:pt idx="2369">
                  <c:v>44845</c:v>
                </c:pt>
                <c:pt idx="2370">
                  <c:v>44838</c:v>
                </c:pt>
                <c:pt idx="2371">
                  <c:v>44847</c:v>
                </c:pt>
                <c:pt idx="2372">
                  <c:v>44850</c:v>
                </c:pt>
                <c:pt idx="2373">
                  <c:v>44852</c:v>
                </c:pt>
                <c:pt idx="2374">
                  <c:v>44853</c:v>
                </c:pt>
                <c:pt idx="2375">
                  <c:v>44853</c:v>
                </c:pt>
                <c:pt idx="2376">
                  <c:v>44844</c:v>
                </c:pt>
                <c:pt idx="2377">
                  <c:v>44845</c:v>
                </c:pt>
                <c:pt idx="2378">
                  <c:v>44845</c:v>
                </c:pt>
                <c:pt idx="2379">
                  <c:v>44859</c:v>
                </c:pt>
                <c:pt idx="2380">
                  <c:v>44860</c:v>
                </c:pt>
                <c:pt idx="2381">
                  <c:v>44861</c:v>
                </c:pt>
                <c:pt idx="2382">
                  <c:v>44865</c:v>
                </c:pt>
                <c:pt idx="2383">
                  <c:v>44868</c:v>
                </c:pt>
                <c:pt idx="2384">
                  <c:v>44868</c:v>
                </c:pt>
                <c:pt idx="2385">
                  <c:v>44873</c:v>
                </c:pt>
                <c:pt idx="2386">
                  <c:v>44874</c:v>
                </c:pt>
                <c:pt idx="2387">
                  <c:v>44876</c:v>
                </c:pt>
                <c:pt idx="2388">
                  <c:v>44879</c:v>
                </c:pt>
                <c:pt idx="2389">
                  <c:v>44885</c:v>
                </c:pt>
                <c:pt idx="2390">
                  <c:v>44886</c:v>
                </c:pt>
                <c:pt idx="2391">
                  <c:v>44886</c:v>
                </c:pt>
                <c:pt idx="2392">
                  <c:v>44883</c:v>
                </c:pt>
                <c:pt idx="2393">
                  <c:v>44892</c:v>
                </c:pt>
                <c:pt idx="2394">
                  <c:v>44890</c:v>
                </c:pt>
                <c:pt idx="2395">
                  <c:v>44890</c:v>
                </c:pt>
                <c:pt idx="2396">
                  <c:v>44901</c:v>
                </c:pt>
                <c:pt idx="2397">
                  <c:v>44912</c:v>
                </c:pt>
                <c:pt idx="2398">
                  <c:v>44922</c:v>
                </c:pt>
                <c:pt idx="2399">
                  <c:v>44923</c:v>
                </c:pt>
                <c:pt idx="2400">
                  <c:v>44923</c:v>
                </c:pt>
                <c:pt idx="2401">
                  <c:v>44932</c:v>
                </c:pt>
                <c:pt idx="2402">
                  <c:v>44935</c:v>
                </c:pt>
                <c:pt idx="2403">
                  <c:v>44937</c:v>
                </c:pt>
                <c:pt idx="2404">
                  <c:v>44944</c:v>
                </c:pt>
                <c:pt idx="2405">
                  <c:v>44961</c:v>
                </c:pt>
                <c:pt idx="2406">
                  <c:v>44964</c:v>
                </c:pt>
                <c:pt idx="2407">
                  <c:v>44966</c:v>
                </c:pt>
                <c:pt idx="2408">
                  <c:v>44975</c:v>
                </c:pt>
                <c:pt idx="2409">
                  <c:v>44977</c:v>
                </c:pt>
                <c:pt idx="2410">
                  <c:v>44985</c:v>
                </c:pt>
                <c:pt idx="2411">
                  <c:v>44985</c:v>
                </c:pt>
                <c:pt idx="2412">
                  <c:v>44989</c:v>
                </c:pt>
                <c:pt idx="2413">
                  <c:v>44992</c:v>
                </c:pt>
                <c:pt idx="2414">
                  <c:v>44993</c:v>
                </c:pt>
                <c:pt idx="2415">
                  <c:v>45008</c:v>
                </c:pt>
                <c:pt idx="2416">
                  <c:v>45009</c:v>
                </c:pt>
                <c:pt idx="2417">
                  <c:v>45010</c:v>
                </c:pt>
                <c:pt idx="2418">
                  <c:v>45008</c:v>
                </c:pt>
                <c:pt idx="2419">
                  <c:v>45015</c:v>
                </c:pt>
                <c:pt idx="2420">
                  <c:v>45024</c:v>
                </c:pt>
                <c:pt idx="2421">
                  <c:v>45028</c:v>
                </c:pt>
                <c:pt idx="2422">
                  <c:v>45030</c:v>
                </c:pt>
                <c:pt idx="2423">
                  <c:v>45031</c:v>
                </c:pt>
                <c:pt idx="2424">
                  <c:v>45033</c:v>
                </c:pt>
                <c:pt idx="2425">
                  <c:v>45036</c:v>
                </c:pt>
                <c:pt idx="2426">
                  <c:v>45046</c:v>
                </c:pt>
                <c:pt idx="2427">
                  <c:v>45052</c:v>
                </c:pt>
                <c:pt idx="2428">
                  <c:v>45061</c:v>
                </c:pt>
                <c:pt idx="2429">
                  <c:v>45062</c:v>
                </c:pt>
                <c:pt idx="2430">
                  <c:v>45063</c:v>
                </c:pt>
                <c:pt idx="2431">
                  <c:v>45065</c:v>
                </c:pt>
                <c:pt idx="2432">
                  <c:v>45059</c:v>
                </c:pt>
                <c:pt idx="2433">
                  <c:v>45076</c:v>
                </c:pt>
                <c:pt idx="2434">
                  <c:v>45083</c:v>
                </c:pt>
                <c:pt idx="2435">
                  <c:v>45086</c:v>
                </c:pt>
                <c:pt idx="2436">
                  <c:v>45092</c:v>
                </c:pt>
                <c:pt idx="2437">
                  <c:v>45096</c:v>
                </c:pt>
                <c:pt idx="2438">
                  <c:v>45098</c:v>
                </c:pt>
                <c:pt idx="2439">
                  <c:v>45100</c:v>
                </c:pt>
                <c:pt idx="2440">
                  <c:v>45105</c:v>
                </c:pt>
                <c:pt idx="2441">
                  <c:v>44999</c:v>
                </c:pt>
                <c:pt idx="2442">
                  <c:v>45013</c:v>
                </c:pt>
                <c:pt idx="2443">
                  <c:v>44959</c:v>
                </c:pt>
                <c:pt idx="2444">
                  <c:v>44890</c:v>
                </c:pt>
                <c:pt idx="2445">
                  <c:v>44847</c:v>
                </c:pt>
                <c:pt idx="2446">
                  <c:v>44750</c:v>
                </c:pt>
                <c:pt idx="2447">
                  <c:v>44748</c:v>
                </c:pt>
                <c:pt idx="2448">
                  <c:v>44881</c:v>
                </c:pt>
                <c:pt idx="2449">
                  <c:v>45062</c:v>
                </c:pt>
                <c:pt idx="2450">
                  <c:v>45002</c:v>
                </c:pt>
                <c:pt idx="2451">
                  <c:v>44813</c:v>
                </c:pt>
                <c:pt idx="2452">
                  <c:v>45099</c:v>
                </c:pt>
                <c:pt idx="2453">
                  <c:v>44785</c:v>
                </c:pt>
                <c:pt idx="2454">
                  <c:v>44781</c:v>
                </c:pt>
                <c:pt idx="2455">
                  <c:v>44980</c:v>
                </c:pt>
                <c:pt idx="2456">
                  <c:v>45084</c:v>
                </c:pt>
                <c:pt idx="2457">
                  <c:v>44876</c:v>
                </c:pt>
                <c:pt idx="2458">
                  <c:v>45046</c:v>
                </c:pt>
                <c:pt idx="2459">
                  <c:v>45072</c:v>
                </c:pt>
                <c:pt idx="2460">
                  <c:v>45037</c:v>
                </c:pt>
                <c:pt idx="2461">
                  <c:v>44958</c:v>
                </c:pt>
                <c:pt idx="2462">
                  <c:v>44988</c:v>
                </c:pt>
                <c:pt idx="2463">
                  <c:v>44931</c:v>
                </c:pt>
                <c:pt idx="2464">
                  <c:v>44754</c:v>
                </c:pt>
                <c:pt idx="2465">
                  <c:v>44789</c:v>
                </c:pt>
                <c:pt idx="2466">
                  <c:v>44999</c:v>
                </c:pt>
                <c:pt idx="2467">
                  <c:v>44747</c:v>
                </c:pt>
                <c:pt idx="2468">
                  <c:v>44960</c:v>
                </c:pt>
                <c:pt idx="2469">
                  <c:v>44785</c:v>
                </c:pt>
                <c:pt idx="2470">
                  <c:v>44800</c:v>
                </c:pt>
                <c:pt idx="2471">
                  <c:v>44854</c:v>
                </c:pt>
                <c:pt idx="2472">
                  <c:v>44895</c:v>
                </c:pt>
                <c:pt idx="2473">
                  <c:v>44913</c:v>
                </c:pt>
                <c:pt idx="2474">
                  <c:v>44961</c:v>
                </c:pt>
                <c:pt idx="2475">
                  <c:v>44994</c:v>
                </c:pt>
                <c:pt idx="2476">
                  <c:v>44932</c:v>
                </c:pt>
                <c:pt idx="2477">
                  <c:v>45053</c:v>
                </c:pt>
                <c:pt idx="2478">
                  <c:v>45020</c:v>
                </c:pt>
                <c:pt idx="2479">
                  <c:v>44796</c:v>
                </c:pt>
                <c:pt idx="2480">
                  <c:v>44748</c:v>
                </c:pt>
                <c:pt idx="2481">
                  <c:v>44765</c:v>
                </c:pt>
                <c:pt idx="2482">
                  <c:v>45079</c:v>
                </c:pt>
                <c:pt idx="2483">
                  <c:v>44775</c:v>
                </c:pt>
                <c:pt idx="2484">
                  <c:v>44746</c:v>
                </c:pt>
                <c:pt idx="2485">
                  <c:v>44986</c:v>
                </c:pt>
                <c:pt idx="2486">
                  <c:v>45101</c:v>
                </c:pt>
                <c:pt idx="2487">
                  <c:v>44803</c:v>
                </c:pt>
                <c:pt idx="2488">
                  <c:v>45004</c:v>
                </c:pt>
                <c:pt idx="2489">
                  <c:v>44869</c:v>
                </c:pt>
                <c:pt idx="2490">
                  <c:v>44751</c:v>
                </c:pt>
                <c:pt idx="2491">
                  <c:v>45038</c:v>
                </c:pt>
                <c:pt idx="2492">
                  <c:v>44995</c:v>
                </c:pt>
                <c:pt idx="2493">
                  <c:v>44756</c:v>
                </c:pt>
                <c:pt idx="2494">
                  <c:v>45058</c:v>
                </c:pt>
                <c:pt idx="2495">
                  <c:v>45006</c:v>
                </c:pt>
                <c:pt idx="2496">
                  <c:v>45044</c:v>
                </c:pt>
                <c:pt idx="2497">
                  <c:v>45050</c:v>
                </c:pt>
                <c:pt idx="2498">
                  <c:v>44788</c:v>
                </c:pt>
                <c:pt idx="2499">
                  <c:v>44797</c:v>
                </c:pt>
                <c:pt idx="2500">
                  <c:v>44818</c:v>
                </c:pt>
                <c:pt idx="2501">
                  <c:v>45038</c:v>
                </c:pt>
                <c:pt idx="2502">
                  <c:v>44881</c:v>
                </c:pt>
                <c:pt idx="2503">
                  <c:v>44767</c:v>
                </c:pt>
                <c:pt idx="2504">
                  <c:v>44909</c:v>
                </c:pt>
                <c:pt idx="2505">
                  <c:v>44754</c:v>
                </c:pt>
                <c:pt idx="2506">
                  <c:v>44966</c:v>
                </c:pt>
                <c:pt idx="2507">
                  <c:v>44811</c:v>
                </c:pt>
                <c:pt idx="2508">
                  <c:v>44771</c:v>
                </c:pt>
                <c:pt idx="2509">
                  <c:v>44803</c:v>
                </c:pt>
                <c:pt idx="2510">
                  <c:v>45077</c:v>
                </c:pt>
                <c:pt idx="2511">
                  <c:v>45097</c:v>
                </c:pt>
                <c:pt idx="2512">
                  <c:v>44938</c:v>
                </c:pt>
                <c:pt idx="2513">
                  <c:v>44844</c:v>
                </c:pt>
                <c:pt idx="2514">
                  <c:v>44922</c:v>
                </c:pt>
                <c:pt idx="2515">
                  <c:v>44816</c:v>
                </c:pt>
                <c:pt idx="2516">
                  <c:v>44893</c:v>
                </c:pt>
                <c:pt idx="2517">
                  <c:v>45003</c:v>
                </c:pt>
                <c:pt idx="2518">
                  <c:v>44851</c:v>
                </c:pt>
                <c:pt idx="2519">
                  <c:v>44901</c:v>
                </c:pt>
                <c:pt idx="2520">
                  <c:v>44956</c:v>
                </c:pt>
                <c:pt idx="2521">
                  <c:v>45002</c:v>
                </c:pt>
                <c:pt idx="2522">
                  <c:v>44971</c:v>
                </c:pt>
                <c:pt idx="2523">
                  <c:v>44979</c:v>
                </c:pt>
                <c:pt idx="2524">
                  <c:v>44910</c:v>
                </c:pt>
                <c:pt idx="2525">
                  <c:v>44994</c:v>
                </c:pt>
                <c:pt idx="2526">
                  <c:v>44834</c:v>
                </c:pt>
                <c:pt idx="2527">
                  <c:v>44975</c:v>
                </c:pt>
                <c:pt idx="2528">
                  <c:v>44987</c:v>
                </c:pt>
                <c:pt idx="2529">
                  <c:v>45010</c:v>
                </c:pt>
                <c:pt idx="2530">
                  <c:v>45051</c:v>
                </c:pt>
                <c:pt idx="2531">
                  <c:v>45083</c:v>
                </c:pt>
                <c:pt idx="2532">
                  <c:v>44816</c:v>
                </c:pt>
                <c:pt idx="2533">
                  <c:v>44935</c:v>
                </c:pt>
                <c:pt idx="2534">
                  <c:v>44953</c:v>
                </c:pt>
                <c:pt idx="2535">
                  <c:v>44992</c:v>
                </c:pt>
                <c:pt idx="2536">
                  <c:v>45104</c:v>
                </c:pt>
                <c:pt idx="2537">
                  <c:v>45093</c:v>
                </c:pt>
                <c:pt idx="2538">
                  <c:v>44961</c:v>
                </c:pt>
                <c:pt idx="2539">
                  <c:v>44762</c:v>
                </c:pt>
                <c:pt idx="2540">
                  <c:v>44794</c:v>
                </c:pt>
                <c:pt idx="2541">
                  <c:v>44901</c:v>
                </c:pt>
                <c:pt idx="2542">
                  <c:v>44986</c:v>
                </c:pt>
                <c:pt idx="2543">
                  <c:v>45048</c:v>
                </c:pt>
                <c:pt idx="2544">
                  <c:v>44790</c:v>
                </c:pt>
                <c:pt idx="2545">
                  <c:v>44931</c:v>
                </c:pt>
                <c:pt idx="2546">
                  <c:v>44985</c:v>
                </c:pt>
                <c:pt idx="2547">
                  <c:v>44760</c:v>
                </c:pt>
                <c:pt idx="2548">
                  <c:v>44953</c:v>
                </c:pt>
                <c:pt idx="2549">
                  <c:v>45040</c:v>
                </c:pt>
                <c:pt idx="2550">
                  <c:v>44782</c:v>
                </c:pt>
                <c:pt idx="2551">
                  <c:v>44987</c:v>
                </c:pt>
                <c:pt idx="2552">
                  <c:v>44906</c:v>
                </c:pt>
                <c:pt idx="2553">
                  <c:v>45017</c:v>
                </c:pt>
                <c:pt idx="2554">
                  <c:v>45096</c:v>
                </c:pt>
                <c:pt idx="2555">
                  <c:v>44875</c:v>
                </c:pt>
                <c:pt idx="2556">
                  <c:v>45021</c:v>
                </c:pt>
                <c:pt idx="2557">
                  <c:v>44935</c:v>
                </c:pt>
                <c:pt idx="2558">
                  <c:v>45102</c:v>
                </c:pt>
                <c:pt idx="2559">
                  <c:v>45073</c:v>
                </c:pt>
                <c:pt idx="2560">
                  <c:v>45002</c:v>
                </c:pt>
                <c:pt idx="2561">
                  <c:v>44901</c:v>
                </c:pt>
                <c:pt idx="2562">
                  <c:v>44774</c:v>
                </c:pt>
                <c:pt idx="2563">
                  <c:v>45030</c:v>
                </c:pt>
                <c:pt idx="2564">
                  <c:v>44897</c:v>
                </c:pt>
                <c:pt idx="2565">
                  <c:v>44953</c:v>
                </c:pt>
                <c:pt idx="2566">
                  <c:v>45041</c:v>
                </c:pt>
                <c:pt idx="2567">
                  <c:v>44847</c:v>
                </c:pt>
                <c:pt idx="2568">
                  <c:v>44977</c:v>
                </c:pt>
                <c:pt idx="2569">
                  <c:v>45099</c:v>
                </c:pt>
                <c:pt idx="2570">
                  <c:v>45079</c:v>
                </c:pt>
                <c:pt idx="2571">
                  <c:v>45051</c:v>
                </c:pt>
                <c:pt idx="2572">
                  <c:v>45043</c:v>
                </c:pt>
                <c:pt idx="2573">
                  <c:v>44932</c:v>
                </c:pt>
                <c:pt idx="2574">
                  <c:v>45068</c:v>
                </c:pt>
                <c:pt idx="2575">
                  <c:v>44753</c:v>
                </c:pt>
                <c:pt idx="2576">
                  <c:v>44817</c:v>
                </c:pt>
                <c:pt idx="2577">
                  <c:v>44876</c:v>
                </c:pt>
                <c:pt idx="2578">
                  <c:v>44965</c:v>
                </c:pt>
                <c:pt idx="2579">
                  <c:v>45091</c:v>
                </c:pt>
                <c:pt idx="2580">
                  <c:v>44827</c:v>
                </c:pt>
                <c:pt idx="2581">
                  <c:v>45060</c:v>
                </c:pt>
                <c:pt idx="2582">
                  <c:v>44871</c:v>
                </c:pt>
                <c:pt idx="2583">
                  <c:v>45101</c:v>
                </c:pt>
                <c:pt idx="2584">
                  <c:v>45041</c:v>
                </c:pt>
                <c:pt idx="2585">
                  <c:v>44977</c:v>
                </c:pt>
                <c:pt idx="2586">
                  <c:v>44758</c:v>
                </c:pt>
                <c:pt idx="2587">
                  <c:v>44874</c:v>
                </c:pt>
                <c:pt idx="2588">
                  <c:v>44895</c:v>
                </c:pt>
                <c:pt idx="2589">
                  <c:v>44754</c:v>
                </c:pt>
                <c:pt idx="2590">
                  <c:v>45080</c:v>
                </c:pt>
                <c:pt idx="2591">
                  <c:v>44853</c:v>
                </c:pt>
                <c:pt idx="2592">
                  <c:v>44968</c:v>
                </c:pt>
                <c:pt idx="2593">
                  <c:v>45071</c:v>
                </c:pt>
                <c:pt idx="2594">
                  <c:v>44746</c:v>
                </c:pt>
                <c:pt idx="2595">
                  <c:v>45041</c:v>
                </c:pt>
                <c:pt idx="2596">
                  <c:v>45054</c:v>
                </c:pt>
                <c:pt idx="2597">
                  <c:v>44910</c:v>
                </c:pt>
                <c:pt idx="2598">
                  <c:v>45040</c:v>
                </c:pt>
                <c:pt idx="2599">
                  <c:v>45085</c:v>
                </c:pt>
                <c:pt idx="2600">
                  <c:v>44917</c:v>
                </c:pt>
                <c:pt idx="2601">
                  <c:v>44784</c:v>
                </c:pt>
                <c:pt idx="2602">
                  <c:v>44798</c:v>
                </c:pt>
                <c:pt idx="2603">
                  <c:v>44838</c:v>
                </c:pt>
                <c:pt idx="2604">
                  <c:v>44825</c:v>
                </c:pt>
                <c:pt idx="2605">
                  <c:v>44810</c:v>
                </c:pt>
                <c:pt idx="2606">
                  <c:v>45086</c:v>
                </c:pt>
                <c:pt idx="2607">
                  <c:v>45103</c:v>
                </c:pt>
                <c:pt idx="2608">
                  <c:v>44773</c:v>
                </c:pt>
                <c:pt idx="2609">
                  <c:v>44950</c:v>
                </c:pt>
                <c:pt idx="2610">
                  <c:v>45033</c:v>
                </c:pt>
                <c:pt idx="2611">
                  <c:v>45011</c:v>
                </c:pt>
                <c:pt idx="2612">
                  <c:v>44863</c:v>
                </c:pt>
                <c:pt idx="2613">
                  <c:v>45055</c:v>
                </c:pt>
                <c:pt idx="2614">
                  <c:v>44914</c:v>
                </c:pt>
                <c:pt idx="2615">
                  <c:v>44999</c:v>
                </c:pt>
                <c:pt idx="2616">
                  <c:v>44883</c:v>
                </c:pt>
                <c:pt idx="2617">
                  <c:v>44864</c:v>
                </c:pt>
                <c:pt idx="2618">
                  <c:v>44815</c:v>
                </c:pt>
                <c:pt idx="2619">
                  <c:v>45056</c:v>
                </c:pt>
                <c:pt idx="2620">
                  <c:v>45058</c:v>
                </c:pt>
                <c:pt idx="2621">
                  <c:v>44767</c:v>
                </c:pt>
                <c:pt idx="2622">
                  <c:v>45080</c:v>
                </c:pt>
                <c:pt idx="2623">
                  <c:v>44770</c:v>
                </c:pt>
                <c:pt idx="2624">
                  <c:v>44800</c:v>
                </c:pt>
                <c:pt idx="2625">
                  <c:v>45042</c:v>
                </c:pt>
                <c:pt idx="2626">
                  <c:v>45069</c:v>
                </c:pt>
                <c:pt idx="2627">
                  <c:v>45042</c:v>
                </c:pt>
                <c:pt idx="2628">
                  <c:v>44765</c:v>
                </c:pt>
                <c:pt idx="2629">
                  <c:v>45001</c:v>
                </c:pt>
                <c:pt idx="2630">
                  <c:v>44896</c:v>
                </c:pt>
                <c:pt idx="2631">
                  <c:v>45017</c:v>
                </c:pt>
                <c:pt idx="2632">
                  <c:v>44758</c:v>
                </c:pt>
                <c:pt idx="2633">
                  <c:v>44814</c:v>
                </c:pt>
                <c:pt idx="2634">
                  <c:v>44935</c:v>
                </c:pt>
                <c:pt idx="2635">
                  <c:v>44962</c:v>
                </c:pt>
                <c:pt idx="2636">
                  <c:v>45003</c:v>
                </c:pt>
                <c:pt idx="2637">
                  <c:v>44937</c:v>
                </c:pt>
                <c:pt idx="2638">
                  <c:v>44866</c:v>
                </c:pt>
                <c:pt idx="2639">
                  <c:v>45071</c:v>
                </c:pt>
                <c:pt idx="2640">
                  <c:v>44829</c:v>
                </c:pt>
                <c:pt idx="2641">
                  <c:v>44917</c:v>
                </c:pt>
                <c:pt idx="2642">
                  <c:v>44756</c:v>
                </c:pt>
                <c:pt idx="2643">
                  <c:v>44805</c:v>
                </c:pt>
                <c:pt idx="2644">
                  <c:v>44807</c:v>
                </c:pt>
                <c:pt idx="2645">
                  <c:v>44751</c:v>
                </c:pt>
                <c:pt idx="2646">
                  <c:v>44758</c:v>
                </c:pt>
                <c:pt idx="2647">
                  <c:v>44759</c:v>
                </c:pt>
                <c:pt idx="2648">
                  <c:v>44767</c:v>
                </c:pt>
                <c:pt idx="2649">
                  <c:v>44770</c:v>
                </c:pt>
                <c:pt idx="2650">
                  <c:v>44771</c:v>
                </c:pt>
                <c:pt idx="2651">
                  <c:v>44777</c:v>
                </c:pt>
                <c:pt idx="2652">
                  <c:v>44781</c:v>
                </c:pt>
                <c:pt idx="2653">
                  <c:v>44788</c:v>
                </c:pt>
                <c:pt idx="2654">
                  <c:v>44796</c:v>
                </c:pt>
                <c:pt idx="2655">
                  <c:v>44798</c:v>
                </c:pt>
                <c:pt idx="2656">
                  <c:v>44802</c:v>
                </c:pt>
                <c:pt idx="2657">
                  <c:v>44802</c:v>
                </c:pt>
                <c:pt idx="2658">
                  <c:v>44807</c:v>
                </c:pt>
                <c:pt idx="2659">
                  <c:v>44808</c:v>
                </c:pt>
                <c:pt idx="2660">
                  <c:v>44799</c:v>
                </c:pt>
                <c:pt idx="2661">
                  <c:v>44819</c:v>
                </c:pt>
                <c:pt idx="2662">
                  <c:v>44810</c:v>
                </c:pt>
                <c:pt idx="2663">
                  <c:v>44820</c:v>
                </c:pt>
                <c:pt idx="2664">
                  <c:v>44824</c:v>
                </c:pt>
                <c:pt idx="2665">
                  <c:v>44824</c:v>
                </c:pt>
                <c:pt idx="2666">
                  <c:v>44827</c:v>
                </c:pt>
                <c:pt idx="2667">
                  <c:v>44831</c:v>
                </c:pt>
                <c:pt idx="2668">
                  <c:v>44833</c:v>
                </c:pt>
                <c:pt idx="2669">
                  <c:v>44833</c:v>
                </c:pt>
                <c:pt idx="2670">
                  <c:v>44839</c:v>
                </c:pt>
                <c:pt idx="2671">
                  <c:v>44839</c:v>
                </c:pt>
                <c:pt idx="2672">
                  <c:v>44839</c:v>
                </c:pt>
                <c:pt idx="2673">
                  <c:v>44847</c:v>
                </c:pt>
                <c:pt idx="2674">
                  <c:v>44849</c:v>
                </c:pt>
                <c:pt idx="2675">
                  <c:v>44848</c:v>
                </c:pt>
                <c:pt idx="2676">
                  <c:v>44851</c:v>
                </c:pt>
                <c:pt idx="2677">
                  <c:v>44853</c:v>
                </c:pt>
                <c:pt idx="2678">
                  <c:v>44845</c:v>
                </c:pt>
                <c:pt idx="2679">
                  <c:v>44858</c:v>
                </c:pt>
                <c:pt idx="2680">
                  <c:v>44859</c:v>
                </c:pt>
                <c:pt idx="2681">
                  <c:v>44865</c:v>
                </c:pt>
                <c:pt idx="2682">
                  <c:v>44873</c:v>
                </c:pt>
                <c:pt idx="2683">
                  <c:v>44874</c:v>
                </c:pt>
                <c:pt idx="2684">
                  <c:v>44876</c:v>
                </c:pt>
                <c:pt idx="2685">
                  <c:v>44889</c:v>
                </c:pt>
                <c:pt idx="2686">
                  <c:v>44894</c:v>
                </c:pt>
                <c:pt idx="2687">
                  <c:v>44905</c:v>
                </c:pt>
                <c:pt idx="2688">
                  <c:v>44907</c:v>
                </c:pt>
                <c:pt idx="2689">
                  <c:v>44908</c:v>
                </c:pt>
                <c:pt idx="2690">
                  <c:v>44914</c:v>
                </c:pt>
                <c:pt idx="2691">
                  <c:v>44917</c:v>
                </c:pt>
                <c:pt idx="2692">
                  <c:v>44921</c:v>
                </c:pt>
                <c:pt idx="2693">
                  <c:v>44930</c:v>
                </c:pt>
                <c:pt idx="2694">
                  <c:v>44931</c:v>
                </c:pt>
                <c:pt idx="2695">
                  <c:v>44936</c:v>
                </c:pt>
                <c:pt idx="2696">
                  <c:v>44935</c:v>
                </c:pt>
                <c:pt idx="2697">
                  <c:v>44941</c:v>
                </c:pt>
                <c:pt idx="2698">
                  <c:v>44944</c:v>
                </c:pt>
                <c:pt idx="2699">
                  <c:v>44950</c:v>
                </c:pt>
                <c:pt idx="2700">
                  <c:v>44964</c:v>
                </c:pt>
                <c:pt idx="2701">
                  <c:v>44971</c:v>
                </c:pt>
                <c:pt idx="2702">
                  <c:v>44972</c:v>
                </c:pt>
                <c:pt idx="2703">
                  <c:v>44975</c:v>
                </c:pt>
                <c:pt idx="2704">
                  <c:v>44975</c:v>
                </c:pt>
                <c:pt idx="2705">
                  <c:v>44979</c:v>
                </c:pt>
                <c:pt idx="2706">
                  <c:v>44979</c:v>
                </c:pt>
                <c:pt idx="2707">
                  <c:v>44982</c:v>
                </c:pt>
                <c:pt idx="2708">
                  <c:v>44982</c:v>
                </c:pt>
                <c:pt idx="2709">
                  <c:v>44982</c:v>
                </c:pt>
                <c:pt idx="2710">
                  <c:v>44981</c:v>
                </c:pt>
                <c:pt idx="2711">
                  <c:v>44985</c:v>
                </c:pt>
                <c:pt idx="2712">
                  <c:v>44984</c:v>
                </c:pt>
                <c:pt idx="2713">
                  <c:v>44994</c:v>
                </c:pt>
                <c:pt idx="2714">
                  <c:v>44995</c:v>
                </c:pt>
                <c:pt idx="2715">
                  <c:v>44998</c:v>
                </c:pt>
                <c:pt idx="2716">
                  <c:v>44998</c:v>
                </c:pt>
                <c:pt idx="2717">
                  <c:v>45004</c:v>
                </c:pt>
                <c:pt idx="2718">
                  <c:v>45009</c:v>
                </c:pt>
                <c:pt idx="2719">
                  <c:v>45015</c:v>
                </c:pt>
                <c:pt idx="2720">
                  <c:v>45019</c:v>
                </c:pt>
                <c:pt idx="2721">
                  <c:v>45020</c:v>
                </c:pt>
                <c:pt idx="2722">
                  <c:v>45028</c:v>
                </c:pt>
                <c:pt idx="2723">
                  <c:v>45030</c:v>
                </c:pt>
                <c:pt idx="2724">
                  <c:v>45036</c:v>
                </c:pt>
                <c:pt idx="2725">
                  <c:v>45037</c:v>
                </c:pt>
                <c:pt idx="2726">
                  <c:v>45038</c:v>
                </c:pt>
                <c:pt idx="2727">
                  <c:v>45049</c:v>
                </c:pt>
                <c:pt idx="2728">
                  <c:v>45052</c:v>
                </c:pt>
                <c:pt idx="2729">
                  <c:v>45058</c:v>
                </c:pt>
                <c:pt idx="2730">
                  <c:v>45058</c:v>
                </c:pt>
                <c:pt idx="2731">
                  <c:v>45061</c:v>
                </c:pt>
                <c:pt idx="2732">
                  <c:v>45062</c:v>
                </c:pt>
                <c:pt idx="2733">
                  <c:v>45065</c:v>
                </c:pt>
                <c:pt idx="2734">
                  <c:v>45076</c:v>
                </c:pt>
                <c:pt idx="2735">
                  <c:v>45083</c:v>
                </c:pt>
                <c:pt idx="2736">
                  <c:v>45084</c:v>
                </c:pt>
                <c:pt idx="2737">
                  <c:v>45096</c:v>
                </c:pt>
                <c:pt idx="2738">
                  <c:v>45097</c:v>
                </c:pt>
                <c:pt idx="2739">
                  <c:v>45099</c:v>
                </c:pt>
                <c:pt idx="2740">
                  <c:v>44948</c:v>
                </c:pt>
                <c:pt idx="2741">
                  <c:v>44896</c:v>
                </c:pt>
                <c:pt idx="2742">
                  <c:v>45065</c:v>
                </c:pt>
                <c:pt idx="2743">
                  <c:v>45100</c:v>
                </c:pt>
                <c:pt idx="2744">
                  <c:v>45036</c:v>
                </c:pt>
                <c:pt idx="2745">
                  <c:v>45014</c:v>
                </c:pt>
                <c:pt idx="2746">
                  <c:v>45077</c:v>
                </c:pt>
                <c:pt idx="2747">
                  <c:v>44833</c:v>
                </c:pt>
                <c:pt idx="2748">
                  <c:v>44936</c:v>
                </c:pt>
                <c:pt idx="2749">
                  <c:v>45014</c:v>
                </c:pt>
                <c:pt idx="2750">
                  <c:v>45001</c:v>
                </c:pt>
                <c:pt idx="2751">
                  <c:v>44883</c:v>
                </c:pt>
                <c:pt idx="2752">
                  <c:v>45078</c:v>
                </c:pt>
                <c:pt idx="2753">
                  <c:v>44790</c:v>
                </c:pt>
                <c:pt idx="2754">
                  <c:v>44914</c:v>
                </c:pt>
                <c:pt idx="2755">
                  <c:v>44837</c:v>
                </c:pt>
                <c:pt idx="2756">
                  <c:v>45042</c:v>
                </c:pt>
                <c:pt idx="2757">
                  <c:v>45002</c:v>
                </c:pt>
                <c:pt idx="2758">
                  <c:v>44992</c:v>
                </c:pt>
                <c:pt idx="2759">
                  <c:v>45036</c:v>
                </c:pt>
                <c:pt idx="2760">
                  <c:v>44806</c:v>
                </c:pt>
                <c:pt idx="2761">
                  <c:v>44850</c:v>
                </c:pt>
                <c:pt idx="2762">
                  <c:v>44883</c:v>
                </c:pt>
                <c:pt idx="2763">
                  <c:v>44915</c:v>
                </c:pt>
                <c:pt idx="2764">
                  <c:v>44999</c:v>
                </c:pt>
                <c:pt idx="2765">
                  <c:v>45094</c:v>
                </c:pt>
                <c:pt idx="2766">
                  <c:v>45002</c:v>
                </c:pt>
                <c:pt idx="2767">
                  <c:v>45072</c:v>
                </c:pt>
                <c:pt idx="2768">
                  <c:v>44952</c:v>
                </c:pt>
                <c:pt idx="2769">
                  <c:v>44796</c:v>
                </c:pt>
                <c:pt idx="2770">
                  <c:v>44995</c:v>
                </c:pt>
                <c:pt idx="2771">
                  <c:v>44809</c:v>
                </c:pt>
                <c:pt idx="2772">
                  <c:v>45073</c:v>
                </c:pt>
                <c:pt idx="2773">
                  <c:v>44840</c:v>
                </c:pt>
                <c:pt idx="2774">
                  <c:v>45010</c:v>
                </c:pt>
                <c:pt idx="2775">
                  <c:v>44860</c:v>
                </c:pt>
                <c:pt idx="2776">
                  <c:v>44900</c:v>
                </c:pt>
                <c:pt idx="2777">
                  <c:v>44792</c:v>
                </c:pt>
                <c:pt idx="2778">
                  <c:v>44979</c:v>
                </c:pt>
                <c:pt idx="2779">
                  <c:v>44834</c:v>
                </c:pt>
                <c:pt idx="2780">
                  <c:v>45056</c:v>
                </c:pt>
                <c:pt idx="2781">
                  <c:v>44996</c:v>
                </c:pt>
                <c:pt idx="2782">
                  <c:v>44977</c:v>
                </c:pt>
                <c:pt idx="2783">
                  <c:v>45042</c:v>
                </c:pt>
                <c:pt idx="2784">
                  <c:v>44971</c:v>
                </c:pt>
                <c:pt idx="2785">
                  <c:v>44898</c:v>
                </c:pt>
                <c:pt idx="2786">
                  <c:v>45065</c:v>
                </c:pt>
                <c:pt idx="2787">
                  <c:v>44775</c:v>
                </c:pt>
                <c:pt idx="2788">
                  <c:v>44909</c:v>
                </c:pt>
                <c:pt idx="2789">
                  <c:v>44930</c:v>
                </c:pt>
                <c:pt idx="2790">
                  <c:v>45055</c:v>
                </c:pt>
                <c:pt idx="2791">
                  <c:v>44831</c:v>
                </c:pt>
                <c:pt idx="2792">
                  <c:v>44966</c:v>
                </c:pt>
                <c:pt idx="2793">
                  <c:v>44859</c:v>
                </c:pt>
                <c:pt idx="2794">
                  <c:v>44911</c:v>
                </c:pt>
                <c:pt idx="2795">
                  <c:v>45042</c:v>
                </c:pt>
                <c:pt idx="2796">
                  <c:v>44880</c:v>
                </c:pt>
                <c:pt idx="2797">
                  <c:v>44938</c:v>
                </c:pt>
                <c:pt idx="2798">
                  <c:v>44945</c:v>
                </c:pt>
                <c:pt idx="2799">
                  <c:v>45049</c:v>
                </c:pt>
                <c:pt idx="2800">
                  <c:v>45064</c:v>
                </c:pt>
                <c:pt idx="2801">
                  <c:v>44761</c:v>
                </c:pt>
                <c:pt idx="2802">
                  <c:v>45055</c:v>
                </c:pt>
                <c:pt idx="2803">
                  <c:v>45070</c:v>
                </c:pt>
                <c:pt idx="2804">
                  <c:v>44993</c:v>
                </c:pt>
                <c:pt idx="2805">
                  <c:v>44828</c:v>
                </c:pt>
                <c:pt idx="2806">
                  <c:v>45000</c:v>
                </c:pt>
                <c:pt idx="2807">
                  <c:v>44938</c:v>
                </c:pt>
                <c:pt idx="2808">
                  <c:v>45088</c:v>
                </c:pt>
                <c:pt idx="2809">
                  <c:v>45079</c:v>
                </c:pt>
                <c:pt idx="2810">
                  <c:v>45075</c:v>
                </c:pt>
                <c:pt idx="2811">
                  <c:v>44794</c:v>
                </c:pt>
                <c:pt idx="2812">
                  <c:v>44858</c:v>
                </c:pt>
                <c:pt idx="2813">
                  <c:v>45057</c:v>
                </c:pt>
                <c:pt idx="2814">
                  <c:v>45064</c:v>
                </c:pt>
                <c:pt idx="2815">
                  <c:v>45037</c:v>
                </c:pt>
                <c:pt idx="2816">
                  <c:v>45027</c:v>
                </c:pt>
                <c:pt idx="2817">
                  <c:v>44851</c:v>
                </c:pt>
                <c:pt idx="2818">
                  <c:v>44844</c:v>
                </c:pt>
                <c:pt idx="2819">
                  <c:v>44942</c:v>
                </c:pt>
                <c:pt idx="2820">
                  <c:v>45035</c:v>
                </c:pt>
                <c:pt idx="2821">
                  <c:v>45039</c:v>
                </c:pt>
                <c:pt idx="2822">
                  <c:v>45084</c:v>
                </c:pt>
                <c:pt idx="2823">
                  <c:v>44765</c:v>
                </c:pt>
                <c:pt idx="2824">
                  <c:v>45099</c:v>
                </c:pt>
                <c:pt idx="2825">
                  <c:v>45004</c:v>
                </c:pt>
                <c:pt idx="2826">
                  <c:v>45016</c:v>
                </c:pt>
                <c:pt idx="2827">
                  <c:v>45100</c:v>
                </c:pt>
                <c:pt idx="2828">
                  <c:v>44998</c:v>
                </c:pt>
                <c:pt idx="2829">
                  <c:v>44942</c:v>
                </c:pt>
                <c:pt idx="2830">
                  <c:v>44870</c:v>
                </c:pt>
                <c:pt idx="2831">
                  <c:v>44839</c:v>
                </c:pt>
                <c:pt idx="2832">
                  <c:v>44980</c:v>
                </c:pt>
                <c:pt idx="2833">
                  <c:v>45092</c:v>
                </c:pt>
                <c:pt idx="2834">
                  <c:v>45073</c:v>
                </c:pt>
                <c:pt idx="2835">
                  <c:v>45089</c:v>
                </c:pt>
                <c:pt idx="2836">
                  <c:v>45000</c:v>
                </c:pt>
                <c:pt idx="2837">
                  <c:v>45071</c:v>
                </c:pt>
                <c:pt idx="2838">
                  <c:v>44755</c:v>
                </c:pt>
                <c:pt idx="2839">
                  <c:v>45083</c:v>
                </c:pt>
                <c:pt idx="2840">
                  <c:v>44872</c:v>
                </c:pt>
                <c:pt idx="2841">
                  <c:v>44939</c:v>
                </c:pt>
                <c:pt idx="2842">
                  <c:v>44878</c:v>
                </c:pt>
                <c:pt idx="2843">
                  <c:v>44939</c:v>
                </c:pt>
                <c:pt idx="2844">
                  <c:v>45070</c:v>
                </c:pt>
                <c:pt idx="2845">
                  <c:v>44986</c:v>
                </c:pt>
                <c:pt idx="2846">
                  <c:v>44896</c:v>
                </c:pt>
                <c:pt idx="2847">
                  <c:v>45033</c:v>
                </c:pt>
                <c:pt idx="2848">
                  <c:v>44956</c:v>
                </c:pt>
                <c:pt idx="2849">
                  <c:v>45105</c:v>
                </c:pt>
                <c:pt idx="2850">
                  <c:v>44965</c:v>
                </c:pt>
                <c:pt idx="2851">
                  <c:v>44931</c:v>
                </c:pt>
                <c:pt idx="2852">
                  <c:v>44863</c:v>
                </c:pt>
                <c:pt idx="2853">
                  <c:v>44847</c:v>
                </c:pt>
                <c:pt idx="2854">
                  <c:v>44980</c:v>
                </c:pt>
                <c:pt idx="2855">
                  <c:v>44974</c:v>
                </c:pt>
                <c:pt idx="2856">
                  <c:v>44901</c:v>
                </c:pt>
                <c:pt idx="2857">
                  <c:v>44790</c:v>
                </c:pt>
                <c:pt idx="2858">
                  <c:v>44756</c:v>
                </c:pt>
                <c:pt idx="2859">
                  <c:v>45010</c:v>
                </c:pt>
                <c:pt idx="2860">
                  <c:v>44954</c:v>
                </c:pt>
                <c:pt idx="2861">
                  <c:v>44744</c:v>
                </c:pt>
                <c:pt idx="2862">
                  <c:v>45057</c:v>
                </c:pt>
                <c:pt idx="2863">
                  <c:v>45075</c:v>
                </c:pt>
                <c:pt idx="2864">
                  <c:v>45036</c:v>
                </c:pt>
                <c:pt idx="2865">
                  <c:v>45089</c:v>
                </c:pt>
                <c:pt idx="2866">
                  <c:v>44905</c:v>
                </c:pt>
                <c:pt idx="2867">
                  <c:v>45085</c:v>
                </c:pt>
                <c:pt idx="2868">
                  <c:v>45061</c:v>
                </c:pt>
                <c:pt idx="2869">
                  <c:v>45053</c:v>
                </c:pt>
                <c:pt idx="2870">
                  <c:v>44991</c:v>
                </c:pt>
                <c:pt idx="2871">
                  <c:v>44926</c:v>
                </c:pt>
                <c:pt idx="2872">
                  <c:v>44917</c:v>
                </c:pt>
                <c:pt idx="2873">
                  <c:v>44914</c:v>
                </c:pt>
                <c:pt idx="2874">
                  <c:v>45081</c:v>
                </c:pt>
                <c:pt idx="2875">
                  <c:v>45056</c:v>
                </c:pt>
                <c:pt idx="2876">
                  <c:v>44893</c:v>
                </c:pt>
                <c:pt idx="2877">
                  <c:v>44908</c:v>
                </c:pt>
                <c:pt idx="2878">
                  <c:v>45001</c:v>
                </c:pt>
                <c:pt idx="2879">
                  <c:v>44977</c:v>
                </c:pt>
                <c:pt idx="2880">
                  <c:v>44786</c:v>
                </c:pt>
                <c:pt idx="2881">
                  <c:v>45044</c:v>
                </c:pt>
                <c:pt idx="2882">
                  <c:v>44760</c:v>
                </c:pt>
                <c:pt idx="2883">
                  <c:v>44981</c:v>
                </c:pt>
                <c:pt idx="2884">
                  <c:v>44889</c:v>
                </c:pt>
                <c:pt idx="2885">
                  <c:v>44848</c:v>
                </c:pt>
                <c:pt idx="2886">
                  <c:v>45073</c:v>
                </c:pt>
                <c:pt idx="2887">
                  <c:v>45089</c:v>
                </c:pt>
                <c:pt idx="2888">
                  <c:v>44847</c:v>
                </c:pt>
                <c:pt idx="2889">
                  <c:v>44895</c:v>
                </c:pt>
                <c:pt idx="2890">
                  <c:v>45069</c:v>
                </c:pt>
                <c:pt idx="2891">
                  <c:v>44822</c:v>
                </c:pt>
                <c:pt idx="2892">
                  <c:v>44969</c:v>
                </c:pt>
                <c:pt idx="2893">
                  <c:v>44746</c:v>
                </c:pt>
                <c:pt idx="2894">
                  <c:v>45040</c:v>
                </c:pt>
                <c:pt idx="2895">
                  <c:v>44947</c:v>
                </c:pt>
                <c:pt idx="2896">
                  <c:v>45071</c:v>
                </c:pt>
                <c:pt idx="2897">
                  <c:v>44939</c:v>
                </c:pt>
                <c:pt idx="2898">
                  <c:v>44957</c:v>
                </c:pt>
                <c:pt idx="2899">
                  <c:v>45062</c:v>
                </c:pt>
                <c:pt idx="2900">
                  <c:v>45016</c:v>
                </c:pt>
                <c:pt idx="2901">
                  <c:v>44849</c:v>
                </c:pt>
                <c:pt idx="2902">
                  <c:v>44783</c:v>
                </c:pt>
                <c:pt idx="2903">
                  <c:v>45101</c:v>
                </c:pt>
                <c:pt idx="2904">
                  <c:v>44971</c:v>
                </c:pt>
                <c:pt idx="2905">
                  <c:v>44796</c:v>
                </c:pt>
                <c:pt idx="2906">
                  <c:v>44915</c:v>
                </c:pt>
                <c:pt idx="2907">
                  <c:v>44872</c:v>
                </c:pt>
                <c:pt idx="2908">
                  <c:v>45041</c:v>
                </c:pt>
                <c:pt idx="2909">
                  <c:v>44772</c:v>
                </c:pt>
                <c:pt idx="2910">
                  <c:v>44862</c:v>
                </c:pt>
                <c:pt idx="2911">
                  <c:v>45083</c:v>
                </c:pt>
                <c:pt idx="2912">
                  <c:v>44854</c:v>
                </c:pt>
                <c:pt idx="2913">
                  <c:v>44887</c:v>
                </c:pt>
                <c:pt idx="2914">
                  <c:v>45043</c:v>
                </c:pt>
                <c:pt idx="2915">
                  <c:v>44958</c:v>
                </c:pt>
                <c:pt idx="2916">
                  <c:v>44916</c:v>
                </c:pt>
                <c:pt idx="2917">
                  <c:v>45009</c:v>
                </c:pt>
                <c:pt idx="2918">
                  <c:v>45087</c:v>
                </c:pt>
                <c:pt idx="2919">
                  <c:v>44975</c:v>
                </c:pt>
                <c:pt idx="2920">
                  <c:v>45047</c:v>
                </c:pt>
                <c:pt idx="2921">
                  <c:v>45032</c:v>
                </c:pt>
                <c:pt idx="2922">
                  <c:v>44886</c:v>
                </c:pt>
                <c:pt idx="2923">
                  <c:v>44933</c:v>
                </c:pt>
                <c:pt idx="2924">
                  <c:v>44853</c:v>
                </c:pt>
                <c:pt idx="2925">
                  <c:v>44954</c:v>
                </c:pt>
                <c:pt idx="2926">
                  <c:v>45062</c:v>
                </c:pt>
                <c:pt idx="2927">
                  <c:v>44962</c:v>
                </c:pt>
                <c:pt idx="2928">
                  <c:v>44931</c:v>
                </c:pt>
                <c:pt idx="2929">
                  <c:v>45070</c:v>
                </c:pt>
                <c:pt idx="2930">
                  <c:v>44898</c:v>
                </c:pt>
                <c:pt idx="2931">
                  <c:v>44762</c:v>
                </c:pt>
                <c:pt idx="2932">
                  <c:v>45028</c:v>
                </c:pt>
                <c:pt idx="2933">
                  <c:v>44888</c:v>
                </c:pt>
                <c:pt idx="2934">
                  <c:v>44749</c:v>
                </c:pt>
                <c:pt idx="2935">
                  <c:v>44822</c:v>
                </c:pt>
                <c:pt idx="2936">
                  <c:v>44756</c:v>
                </c:pt>
                <c:pt idx="2937">
                  <c:v>45021</c:v>
                </c:pt>
                <c:pt idx="2938">
                  <c:v>44960</c:v>
                </c:pt>
                <c:pt idx="2939">
                  <c:v>45090</c:v>
                </c:pt>
                <c:pt idx="2940">
                  <c:v>44752</c:v>
                </c:pt>
                <c:pt idx="2941">
                  <c:v>44882</c:v>
                </c:pt>
                <c:pt idx="2942">
                  <c:v>44769</c:v>
                </c:pt>
                <c:pt idx="2943">
                  <c:v>45069</c:v>
                </c:pt>
                <c:pt idx="2944">
                  <c:v>44906</c:v>
                </c:pt>
                <c:pt idx="2945">
                  <c:v>44864</c:v>
                </c:pt>
                <c:pt idx="2946">
                  <c:v>45040</c:v>
                </c:pt>
                <c:pt idx="2947">
                  <c:v>44813</c:v>
                </c:pt>
                <c:pt idx="2948">
                  <c:v>44914</c:v>
                </c:pt>
                <c:pt idx="2949">
                  <c:v>45078</c:v>
                </c:pt>
                <c:pt idx="2950">
                  <c:v>44984</c:v>
                </c:pt>
                <c:pt idx="2951">
                  <c:v>45088</c:v>
                </c:pt>
                <c:pt idx="2952">
                  <c:v>44882</c:v>
                </c:pt>
                <c:pt idx="2953">
                  <c:v>45069</c:v>
                </c:pt>
                <c:pt idx="2954">
                  <c:v>44951</c:v>
                </c:pt>
                <c:pt idx="2955">
                  <c:v>45080</c:v>
                </c:pt>
                <c:pt idx="2956">
                  <c:v>44932</c:v>
                </c:pt>
                <c:pt idx="2957">
                  <c:v>45008</c:v>
                </c:pt>
                <c:pt idx="2958">
                  <c:v>44981</c:v>
                </c:pt>
                <c:pt idx="2959">
                  <c:v>45040</c:v>
                </c:pt>
                <c:pt idx="2960">
                  <c:v>45097</c:v>
                </c:pt>
                <c:pt idx="2961">
                  <c:v>45097</c:v>
                </c:pt>
                <c:pt idx="2962">
                  <c:v>45003</c:v>
                </c:pt>
                <c:pt idx="2963">
                  <c:v>44844</c:v>
                </c:pt>
                <c:pt idx="2964">
                  <c:v>45019</c:v>
                </c:pt>
                <c:pt idx="2965">
                  <c:v>45089</c:v>
                </c:pt>
                <c:pt idx="2966">
                  <c:v>44858</c:v>
                </c:pt>
                <c:pt idx="2967">
                  <c:v>45100</c:v>
                </c:pt>
                <c:pt idx="2968">
                  <c:v>44998</c:v>
                </c:pt>
                <c:pt idx="2969">
                  <c:v>45102</c:v>
                </c:pt>
                <c:pt idx="2970">
                  <c:v>44930</c:v>
                </c:pt>
                <c:pt idx="2971">
                  <c:v>45035</c:v>
                </c:pt>
                <c:pt idx="2972">
                  <c:v>45078</c:v>
                </c:pt>
                <c:pt idx="2973">
                  <c:v>44898</c:v>
                </c:pt>
                <c:pt idx="2974">
                  <c:v>44877</c:v>
                </c:pt>
                <c:pt idx="2975">
                  <c:v>45096</c:v>
                </c:pt>
                <c:pt idx="2976">
                  <c:v>45046</c:v>
                </c:pt>
                <c:pt idx="2977">
                  <c:v>44958</c:v>
                </c:pt>
                <c:pt idx="2978">
                  <c:v>44963</c:v>
                </c:pt>
                <c:pt idx="2979">
                  <c:v>45013</c:v>
                </c:pt>
                <c:pt idx="2980">
                  <c:v>44895</c:v>
                </c:pt>
                <c:pt idx="2981">
                  <c:v>45052</c:v>
                </c:pt>
                <c:pt idx="2982">
                  <c:v>45097</c:v>
                </c:pt>
                <c:pt idx="2983">
                  <c:v>44986</c:v>
                </c:pt>
                <c:pt idx="2984">
                  <c:v>45035</c:v>
                </c:pt>
                <c:pt idx="2985">
                  <c:v>44860</c:v>
                </c:pt>
                <c:pt idx="2986">
                  <c:v>44844</c:v>
                </c:pt>
                <c:pt idx="2987">
                  <c:v>45006</c:v>
                </c:pt>
                <c:pt idx="2988">
                  <c:v>45092</c:v>
                </c:pt>
                <c:pt idx="2989">
                  <c:v>44890</c:v>
                </c:pt>
                <c:pt idx="2990">
                  <c:v>44772</c:v>
                </c:pt>
                <c:pt idx="2991">
                  <c:v>44755</c:v>
                </c:pt>
                <c:pt idx="2992">
                  <c:v>44855</c:v>
                </c:pt>
                <c:pt idx="2993">
                  <c:v>45076</c:v>
                </c:pt>
                <c:pt idx="2994">
                  <c:v>45016</c:v>
                </c:pt>
                <c:pt idx="2995">
                  <c:v>45007</c:v>
                </c:pt>
                <c:pt idx="2996">
                  <c:v>44814</c:v>
                </c:pt>
                <c:pt idx="2997">
                  <c:v>44995</c:v>
                </c:pt>
                <c:pt idx="2998">
                  <c:v>45069</c:v>
                </c:pt>
                <c:pt idx="2999">
                  <c:v>44887</c:v>
                </c:pt>
                <c:pt idx="3000">
                  <c:v>44755</c:v>
                </c:pt>
                <c:pt idx="3001">
                  <c:v>45015</c:v>
                </c:pt>
                <c:pt idx="3002">
                  <c:v>44946</c:v>
                </c:pt>
                <c:pt idx="3003">
                  <c:v>44790</c:v>
                </c:pt>
                <c:pt idx="3004">
                  <c:v>44809</c:v>
                </c:pt>
                <c:pt idx="3005">
                  <c:v>44825</c:v>
                </c:pt>
                <c:pt idx="3006">
                  <c:v>44845</c:v>
                </c:pt>
                <c:pt idx="3007">
                  <c:v>44848</c:v>
                </c:pt>
                <c:pt idx="3008">
                  <c:v>44879</c:v>
                </c:pt>
                <c:pt idx="3009">
                  <c:v>44885</c:v>
                </c:pt>
                <c:pt idx="3010">
                  <c:v>44891</c:v>
                </c:pt>
                <c:pt idx="3011">
                  <c:v>44895</c:v>
                </c:pt>
                <c:pt idx="3012">
                  <c:v>44902</c:v>
                </c:pt>
                <c:pt idx="3013">
                  <c:v>44917</c:v>
                </c:pt>
                <c:pt idx="3014">
                  <c:v>44921</c:v>
                </c:pt>
                <c:pt idx="3015">
                  <c:v>44929</c:v>
                </c:pt>
                <c:pt idx="3016">
                  <c:v>44939</c:v>
                </c:pt>
                <c:pt idx="3017">
                  <c:v>44932</c:v>
                </c:pt>
                <c:pt idx="3018">
                  <c:v>44947</c:v>
                </c:pt>
                <c:pt idx="3019">
                  <c:v>44951</c:v>
                </c:pt>
                <c:pt idx="3020">
                  <c:v>44957</c:v>
                </c:pt>
                <c:pt idx="3021">
                  <c:v>44958</c:v>
                </c:pt>
                <c:pt idx="3022">
                  <c:v>44960</c:v>
                </c:pt>
                <c:pt idx="3023">
                  <c:v>44966</c:v>
                </c:pt>
                <c:pt idx="3024">
                  <c:v>44966</c:v>
                </c:pt>
                <c:pt idx="3025">
                  <c:v>44968</c:v>
                </c:pt>
                <c:pt idx="3026">
                  <c:v>44958</c:v>
                </c:pt>
                <c:pt idx="3027">
                  <c:v>44974</c:v>
                </c:pt>
                <c:pt idx="3028">
                  <c:v>44975</c:v>
                </c:pt>
                <c:pt idx="3029">
                  <c:v>44991</c:v>
                </c:pt>
                <c:pt idx="3030">
                  <c:v>44990</c:v>
                </c:pt>
                <c:pt idx="3031">
                  <c:v>44990</c:v>
                </c:pt>
                <c:pt idx="3032">
                  <c:v>44993</c:v>
                </c:pt>
                <c:pt idx="3033">
                  <c:v>45002</c:v>
                </c:pt>
                <c:pt idx="3034">
                  <c:v>45010</c:v>
                </c:pt>
                <c:pt idx="3035">
                  <c:v>45001</c:v>
                </c:pt>
                <c:pt idx="3036">
                  <c:v>45018</c:v>
                </c:pt>
                <c:pt idx="3037">
                  <c:v>45021</c:v>
                </c:pt>
                <c:pt idx="3038">
                  <c:v>45029</c:v>
                </c:pt>
                <c:pt idx="3039">
                  <c:v>45033</c:v>
                </c:pt>
                <c:pt idx="3040">
                  <c:v>45036</c:v>
                </c:pt>
                <c:pt idx="3041">
                  <c:v>45038</c:v>
                </c:pt>
                <c:pt idx="3042">
                  <c:v>45010</c:v>
                </c:pt>
                <c:pt idx="3043">
                  <c:v>45045</c:v>
                </c:pt>
                <c:pt idx="3044">
                  <c:v>45058</c:v>
                </c:pt>
                <c:pt idx="3045">
                  <c:v>45065</c:v>
                </c:pt>
                <c:pt idx="3046">
                  <c:v>45072</c:v>
                </c:pt>
                <c:pt idx="3047">
                  <c:v>45072</c:v>
                </c:pt>
                <c:pt idx="3048">
                  <c:v>45071</c:v>
                </c:pt>
                <c:pt idx="3049">
                  <c:v>45085</c:v>
                </c:pt>
                <c:pt idx="3050">
                  <c:v>45086</c:v>
                </c:pt>
                <c:pt idx="3051">
                  <c:v>45095</c:v>
                </c:pt>
                <c:pt idx="3052">
                  <c:v>45102</c:v>
                </c:pt>
                <c:pt idx="3053">
                  <c:v>45102</c:v>
                </c:pt>
                <c:pt idx="3054">
                  <c:v>45070</c:v>
                </c:pt>
                <c:pt idx="3055">
                  <c:v>44744</c:v>
                </c:pt>
                <c:pt idx="3056">
                  <c:v>44746</c:v>
                </c:pt>
                <c:pt idx="3057">
                  <c:v>44746</c:v>
                </c:pt>
                <c:pt idx="3058">
                  <c:v>44749</c:v>
                </c:pt>
                <c:pt idx="3059">
                  <c:v>44750</c:v>
                </c:pt>
                <c:pt idx="3060">
                  <c:v>44750</c:v>
                </c:pt>
                <c:pt idx="3061">
                  <c:v>44751</c:v>
                </c:pt>
                <c:pt idx="3062">
                  <c:v>44753</c:v>
                </c:pt>
                <c:pt idx="3063">
                  <c:v>44753</c:v>
                </c:pt>
                <c:pt idx="3064">
                  <c:v>44754</c:v>
                </c:pt>
                <c:pt idx="3065">
                  <c:v>44754</c:v>
                </c:pt>
                <c:pt idx="3066">
                  <c:v>44755</c:v>
                </c:pt>
                <c:pt idx="3067">
                  <c:v>44754</c:v>
                </c:pt>
                <c:pt idx="3068">
                  <c:v>44753</c:v>
                </c:pt>
                <c:pt idx="3069">
                  <c:v>44758</c:v>
                </c:pt>
                <c:pt idx="3070">
                  <c:v>44760</c:v>
                </c:pt>
                <c:pt idx="3071">
                  <c:v>44760</c:v>
                </c:pt>
                <c:pt idx="3072">
                  <c:v>44761</c:v>
                </c:pt>
                <c:pt idx="3073">
                  <c:v>44763</c:v>
                </c:pt>
                <c:pt idx="3074">
                  <c:v>44763</c:v>
                </c:pt>
                <c:pt idx="3075">
                  <c:v>44764</c:v>
                </c:pt>
                <c:pt idx="3076">
                  <c:v>44763</c:v>
                </c:pt>
                <c:pt idx="3077">
                  <c:v>44765</c:v>
                </c:pt>
                <c:pt idx="3078">
                  <c:v>44767</c:v>
                </c:pt>
                <c:pt idx="3079">
                  <c:v>44768</c:v>
                </c:pt>
                <c:pt idx="3080">
                  <c:v>44764</c:v>
                </c:pt>
                <c:pt idx="3081">
                  <c:v>44768</c:v>
                </c:pt>
                <c:pt idx="3082">
                  <c:v>44770</c:v>
                </c:pt>
                <c:pt idx="3083">
                  <c:v>44769</c:v>
                </c:pt>
                <c:pt idx="3084">
                  <c:v>44775</c:v>
                </c:pt>
                <c:pt idx="3085">
                  <c:v>44776</c:v>
                </c:pt>
                <c:pt idx="3086">
                  <c:v>44777</c:v>
                </c:pt>
                <c:pt idx="3087">
                  <c:v>44779</c:v>
                </c:pt>
                <c:pt idx="3088">
                  <c:v>44780</c:v>
                </c:pt>
                <c:pt idx="3089">
                  <c:v>44777</c:v>
                </c:pt>
                <c:pt idx="3090">
                  <c:v>44783</c:v>
                </c:pt>
                <c:pt idx="3091">
                  <c:v>44784</c:v>
                </c:pt>
                <c:pt idx="3092">
                  <c:v>44789</c:v>
                </c:pt>
                <c:pt idx="3093">
                  <c:v>44789</c:v>
                </c:pt>
                <c:pt idx="3094">
                  <c:v>44790</c:v>
                </c:pt>
                <c:pt idx="3095">
                  <c:v>44792</c:v>
                </c:pt>
                <c:pt idx="3096">
                  <c:v>44796</c:v>
                </c:pt>
                <c:pt idx="3097">
                  <c:v>44791</c:v>
                </c:pt>
                <c:pt idx="3098">
                  <c:v>44803</c:v>
                </c:pt>
                <c:pt idx="3099">
                  <c:v>44804</c:v>
                </c:pt>
                <c:pt idx="3100">
                  <c:v>44804</c:v>
                </c:pt>
                <c:pt idx="3101">
                  <c:v>44808</c:v>
                </c:pt>
                <c:pt idx="3102">
                  <c:v>44811</c:v>
                </c:pt>
                <c:pt idx="3103">
                  <c:v>44811</c:v>
                </c:pt>
                <c:pt idx="3104">
                  <c:v>44811</c:v>
                </c:pt>
                <c:pt idx="3105">
                  <c:v>44812</c:v>
                </c:pt>
                <c:pt idx="3106">
                  <c:v>44811</c:v>
                </c:pt>
                <c:pt idx="3107">
                  <c:v>44812</c:v>
                </c:pt>
                <c:pt idx="3108">
                  <c:v>44814</c:v>
                </c:pt>
                <c:pt idx="3109">
                  <c:v>44815</c:v>
                </c:pt>
                <c:pt idx="3110">
                  <c:v>44815</c:v>
                </c:pt>
                <c:pt idx="3111">
                  <c:v>44814</c:v>
                </c:pt>
                <c:pt idx="3112">
                  <c:v>44817</c:v>
                </c:pt>
                <c:pt idx="3113">
                  <c:v>44817</c:v>
                </c:pt>
                <c:pt idx="3114">
                  <c:v>44817</c:v>
                </c:pt>
                <c:pt idx="3115">
                  <c:v>44818</c:v>
                </c:pt>
                <c:pt idx="3116">
                  <c:v>44820</c:v>
                </c:pt>
                <c:pt idx="3117">
                  <c:v>44821</c:v>
                </c:pt>
                <c:pt idx="3118">
                  <c:v>44825</c:v>
                </c:pt>
                <c:pt idx="3119">
                  <c:v>44825</c:v>
                </c:pt>
                <c:pt idx="3120">
                  <c:v>44827</c:v>
                </c:pt>
                <c:pt idx="3121">
                  <c:v>44828</c:v>
                </c:pt>
                <c:pt idx="3122">
                  <c:v>44828</c:v>
                </c:pt>
                <c:pt idx="3123">
                  <c:v>44829</c:v>
                </c:pt>
                <c:pt idx="3124">
                  <c:v>44829</c:v>
                </c:pt>
                <c:pt idx="3125">
                  <c:v>44830</c:v>
                </c:pt>
                <c:pt idx="3126">
                  <c:v>44831</c:v>
                </c:pt>
                <c:pt idx="3127">
                  <c:v>44831</c:v>
                </c:pt>
                <c:pt idx="3128">
                  <c:v>44827</c:v>
                </c:pt>
                <c:pt idx="3129">
                  <c:v>44832</c:v>
                </c:pt>
                <c:pt idx="3130">
                  <c:v>44828</c:v>
                </c:pt>
                <c:pt idx="3131">
                  <c:v>44833</c:v>
                </c:pt>
                <c:pt idx="3132">
                  <c:v>44834</c:v>
                </c:pt>
                <c:pt idx="3133">
                  <c:v>44835</c:v>
                </c:pt>
                <c:pt idx="3134">
                  <c:v>44839</c:v>
                </c:pt>
                <c:pt idx="3135">
                  <c:v>44839</c:v>
                </c:pt>
                <c:pt idx="3136">
                  <c:v>44841</c:v>
                </c:pt>
                <c:pt idx="3137">
                  <c:v>44841</c:v>
                </c:pt>
                <c:pt idx="3138">
                  <c:v>44834</c:v>
                </c:pt>
                <c:pt idx="3139">
                  <c:v>44840</c:v>
                </c:pt>
                <c:pt idx="3140">
                  <c:v>44845</c:v>
                </c:pt>
                <c:pt idx="3141">
                  <c:v>44846</c:v>
                </c:pt>
                <c:pt idx="3142">
                  <c:v>44842</c:v>
                </c:pt>
                <c:pt idx="3143">
                  <c:v>44848</c:v>
                </c:pt>
                <c:pt idx="3144">
                  <c:v>44849</c:v>
                </c:pt>
                <c:pt idx="3145">
                  <c:v>44854</c:v>
                </c:pt>
                <c:pt idx="3146">
                  <c:v>44856</c:v>
                </c:pt>
                <c:pt idx="3147">
                  <c:v>44860</c:v>
                </c:pt>
                <c:pt idx="3148">
                  <c:v>44862</c:v>
                </c:pt>
                <c:pt idx="3149">
                  <c:v>44862</c:v>
                </c:pt>
                <c:pt idx="3150">
                  <c:v>44863</c:v>
                </c:pt>
                <c:pt idx="3151">
                  <c:v>44865</c:v>
                </c:pt>
                <c:pt idx="3152">
                  <c:v>44869</c:v>
                </c:pt>
                <c:pt idx="3153">
                  <c:v>44874</c:v>
                </c:pt>
                <c:pt idx="3154">
                  <c:v>44875</c:v>
                </c:pt>
                <c:pt idx="3155">
                  <c:v>44879</c:v>
                </c:pt>
                <c:pt idx="3156">
                  <c:v>44878</c:v>
                </c:pt>
                <c:pt idx="3157">
                  <c:v>44890</c:v>
                </c:pt>
                <c:pt idx="3158">
                  <c:v>44890</c:v>
                </c:pt>
                <c:pt idx="3159">
                  <c:v>44893</c:v>
                </c:pt>
                <c:pt idx="3160">
                  <c:v>44894</c:v>
                </c:pt>
                <c:pt idx="3161">
                  <c:v>44898</c:v>
                </c:pt>
                <c:pt idx="3162">
                  <c:v>44898</c:v>
                </c:pt>
                <c:pt idx="3163">
                  <c:v>44898</c:v>
                </c:pt>
                <c:pt idx="3164">
                  <c:v>44901</c:v>
                </c:pt>
                <c:pt idx="3165">
                  <c:v>44902</c:v>
                </c:pt>
                <c:pt idx="3166">
                  <c:v>44903</c:v>
                </c:pt>
                <c:pt idx="3167">
                  <c:v>44903</c:v>
                </c:pt>
                <c:pt idx="3168">
                  <c:v>44904</c:v>
                </c:pt>
                <c:pt idx="3169">
                  <c:v>44905</c:v>
                </c:pt>
                <c:pt idx="3170">
                  <c:v>44910</c:v>
                </c:pt>
                <c:pt idx="3171">
                  <c:v>44909</c:v>
                </c:pt>
                <c:pt idx="3172">
                  <c:v>44910</c:v>
                </c:pt>
                <c:pt idx="3173">
                  <c:v>44910</c:v>
                </c:pt>
                <c:pt idx="3174">
                  <c:v>44909</c:v>
                </c:pt>
                <c:pt idx="3175">
                  <c:v>44914</c:v>
                </c:pt>
                <c:pt idx="3176">
                  <c:v>44915</c:v>
                </c:pt>
                <c:pt idx="3177">
                  <c:v>44922</c:v>
                </c:pt>
                <c:pt idx="3178">
                  <c:v>44926</c:v>
                </c:pt>
                <c:pt idx="3179">
                  <c:v>44927</c:v>
                </c:pt>
                <c:pt idx="3180">
                  <c:v>44931</c:v>
                </c:pt>
                <c:pt idx="3181">
                  <c:v>44932</c:v>
                </c:pt>
                <c:pt idx="3182">
                  <c:v>44936</c:v>
                </c:pt>
                <c:pt idx="3183">
                  <c:v>44937</c:v>
                </c:pt>
                <c:pt idx="3184">
                  <c:v>44939</c:v>
                </c:pt>
                <c:pt idx="3185">
                  <c:v>44935</c:v>
                </c:pt>
                <c:pt idx="3186">
                  <c:v>44943</c:v>
                </c:pt>
                <c:pt idx="3187">
                  <c:v>44943</c:v>
                </c:pt>
                <c:pt idx="3188">
                  <c:v>44946</c:v>
                </c:pt>
                <c:pt idx="3189">
                  <c:v>44950</c:v>
                </c:pt>
                <c:pt idx="3190">
                  <c:v>44950</c:v>
                </c:pt>
                <c:pt idx="3191">
                  <c:v>44951</c:v>
                </c:pt>
                <c:pt idx="3192">
                  <c:v>44953</c:v>
                </c:pt>
                <c:pt idx="3193">
                  <c:v>44954</c:v>
                </c:pt>
                <c:pt idx="3194">
                  <c:v>44954</c:v>
                </c:pt>
                <c:pt idx="3195">
                  <c:v>44954</c:v>
                </c:pt>
                <c:pt idx="3196">
                  <c:v>44957</c:v>
                </c:pt>
                <c:pt idx="3197">
                  <c:v>44967</c:v>
                </c:pt>
                <c:pt idx="3198">
                  <c:v>44970</c:v>
                </c:pt>
                <c:pt idx="3199">
                  <c:v>44971</c:v>
                </c:pt>
                <c:pt idx="3200">
                  <c:v>44972</c:v>
                </c:pt>
                <c:pt idx="3201">
                  <c:v>44973</c:v>
                </c:pt>
                <c:pt idx="3202">
                  <c:v>44974</c:v>
                </c:pt>
                <c:pt idx="3203">
                  <c:v>44978</c:v>
                </c:pt>
                <c:pt idx="3204">
                  <c:v>44978</c:v>
                </c:pt>
                <c:pt idx="3205">
                  <c:v>44978</c:v>
                </c:pt>
                <c:pt idx="3206">
                  <c:v>44982</c:v>
                </c:pt>
                <c:pt idx="3207">
                  <c:v>44984</c:v>
                </c:pt>
                <c:pt idx="3208">
                  <c:v>44985</c:v>
                </c:pt>
                <c:pt idx="3209">
                  <c:v>44986</c:v>
                </c:pt>
                <c:pt idx="3210">
                  <c:v>44987</c:v>
                </c:pt>
                <c:pt idx="3211">
                  <c:v>44988</c:v>
                </c:pt>
                <c:pt idx="3212">
                  <c:v>44988</c:v>
                </c:pt>
                <c:pt idx="3213">
                  <c:v>44991</c:v>
                </c:pt>
                <c:pt idx="3214">
                  <c:v>44995</c:v>
                </c:pt>
                <c:pt idx="3215">
                  <c:v>44997</c:v>
                </c:pt>
                <c:pt idx="3216">
                  <c:v>44997</c:v>
                </c:pt>
                <c:pt idx="3217">
                  <c:v>44996</c:v>
                </c:pt>
                <c:pt idx="3218">
                  <c:v>45000</c:v>
                </c:pt>
                <c:pt idx="3219">
                  <c:v>45003</c:v>
                </c:pt>
                <c:pt idx="3220">
                  <c:v>45005</c:v>
                </c:pt>
                <c:pt idx="3221">
                  <c:v>45005</c:v>
                </c:pt>
                <c:pt idx="3222">
                  <c:v>45007</c:v>
                </c:pt>
                <c:pt idx="3223">
                  <c:v>45006</c:v>
                </c:pt>
                <c:pt idx="3224">
                  <c:v>45008</c:v>
                </c:pt>
                <c:pt idx="3225">
                  <c:v>45009</c:v>
                </c:pt>
                <c:pt idx="3226">
                  <c:v>45012</c:v>
                </c:pt>
                <c:pt idx="3227">
                  <c:v>45013</c:v>
                </c:pt>
                <c:pt idx="3228">
                  <c:v>45015</c:v>
                </c:pt>
                <c:pt idx="3229">
                  <c:v>45015</c:v>
                </c:pt>
                <c:pt idx="3230">
                  <c:v>45018</c:v>
                </c:pt>
                <c:pt idx="3231">
                  <c:v>45020</c:v>
                </c:pt>
                <c:pt idx="3232">
                  <c:v>45020</c:v>
                </c:pt>
                <c:pt idx="3233">
                  <c:v>45022</c:v>
                </c:pt>
                <c:pt idx="3234">
                  <c:v>45022</c:v>
                </c:pt>
                <c:pt idx="3235">
                  <c:v>45017</c:v>
                </c:pt>
                <c:pt idx="3236">
                  <c:v>45028</c:v>
                </c:pt>
                <c:pt idx="3237">
                  <c:v>45027</c:v>
                </c:pt>
                <c:pt idx="3238">
                  <c:v>45029</c:v>
                </c:pt>
                <c:pt idx="3239">
                  <c:v>45029</c:v>
                </c:pt>
                <c:pt idx="3240">
                  <c:v>45029</c:v>
                </c:pt>
                <c:pt idx="3241">
                  <c:v>45030</c:v>
                </c:pt>
                <c:pt idx="3242">
                  <c:v>45032</c:v>
                </c:pt>
                <c:pt idx="3243">
                  <c:v>45033</c:v>
                </c:pt>
                <c:pt idx="3244">
                  <c:v>45040</c:v>
                </c:pt>
                <c:pt idx="3245">
                  <c:v>45041</c:v>
                </c:pt>
                <c:pt idx="3246">
                  <c:v>45042</c:v>
                </c:pt>
                <c:pt idx="3247">
                  <c:v>45043</c:v>
                </c:pt>
                <c:pt idx="3248">
                  <c:v>45044</c:v>
                </c:pt>
                <c:pt idx="3249">
                  <c:v>45044</c:v>
                </c:pt>
                <c:pt idx="3250">
                  <c:v>45045</c:v>
                </c:pt>
                <c:pt idx="3251">
                  <c:v>45048</c:v>
                </c:pt>
                <c:pt idx="3252">
                  <c:v>45048</c:v>
                </c:pt>
                <c:pt idx="3253">
                  <c:v>45048</c:v>
                </c:pt>
                <c:pt idx="3254">
                  <c:v>45049</c:v>
                </c:pt>
                <c:pt idx="3255">
                  <c:v>45050</c:v>
                </c:pt>
                <c:pt idx="3256">
                  <c:v>45052</c:v>
                </c:pt>
                <c:pt idx="3257">
                  <c:v>45054</c:v>
                </c:pt>
                <c:pt idx="3258">
                  <c:v>45056</c:v>
                </c:pt>
                <c:pt idx="3259">
                  <c:v>45056</c:v>
                </c:pt>
                <c:pt idx="3260">
                  <c:v>45059</c:v>
                </c:pt>
                <c:pt idx="3261">
                  <c:v>45058</c:v>
                </c:pt>
                <c:pt idx="3262">
                  <c:v>45062</c:v>
                </c:pt>
                <c:pt idx="3263">
                  <c:v>45063</c:v>
                </c:pt>
                <c:pt idx="3264">
                  <c:v>45063</c:v>
                </c:pt>
                <c:pt idx="3265">
                  <c:v>45065</c:v>
                </c:pt>
                <c:pt idx="3266">
                  <c:v>45066</c:v>
                </c:pt>
                <c:pt idx="3267">
                  <c:v>45067</c:v>
                </c:pt>
                <c:pt idx="3268">
                  <c:v>45069</c:v>
                </c:pt>
                <c:pt idx="3269">
                  <c:v>45070</c:v>
                </c:pt>
                <c:pt idx="3270">
                  <c:v>45071</c:v>
                </c:pt>
                <c:pt idx="3271">
                  <c:v>45072</c:v>
                </c:pt>
                <c:pt idx="3272">
                  <c:v>45076</c:v>
                </c:pt>
                <c:pt idx="3273">
                  <c:v>45077</c:v>
                </c:pt>
                <c:pt idx="3274">
                  <c:v>45079</c:v>
                </c:pt>
                <c:pt idx="3275">
                  <c:v>45079</c:v>
                </c:pt>
                <c:pt idx="3276">
                  <c:v>45082</c:v>
                </c:pt>
                <c:pt idx="3277">
                  <c:v>45082</c:v>
                </c:pt>
                <c:pt idx="3278">
                  <c:v>45083</c:v>
                </c:pt>
                <c:pt idx="3279">
                  <c:v>45085</c:v>
                </c:pt>
                <c:pt idx="3280">
                  <c:v>45086</c:v>
                </c:pt>
                <c:pt idx="3281">
                  <c:v>45091</c:v>
                </c:pt>
                <c:pt idx="3282">
                  <c:v>45092</c:v>
                </c:pt>
                <c:pt idx="3283">
                  <c:v>45092</c:v>
                </c:pt>
                <c:pt idx="3284">
                  <c:v>45093</c:v>
                </c:pt>
                <c:pt idx="3285">
                  <c:v>45098</c:v>
                </c:pt>
                <c:pt idx="3286">
                  <c:v>45101</c:v>
                </c:pt>
                <c:pt idx="3287">
                  <c:v>45102</c:v>
                </c:pt>
                <c:pt idx="3288">
                  <c:v>45103</c:v>
                </c:pt>
                <c:pt idx="3289">
                  <c:v>45106</c:v>
                </c:pt>
                <c:pt idx="3290">
                  <c:v>45106</c:v>
                </c:pt>
                <c:pt idx="3291">
                  <c:v>45016</c:v>
                </c:pt>
                <c:pt idx="3292">
                  <c:v>45039</c:v>
                </c:pt>
                <c:pt idx="3293">
                  <c:v>45040</c:v>
                </c:pt>
                <c:pt idx="3294">
                  <c:v>45005</c:v>
                </c:pt>
                <c:pt idx="3295">
                  <c:v>45029</c:v>
                </c:pt>
                <c:pt idx="3296">
                  <c:v>45027</c:v>
                </c:pt>
                <c:pt idx="3297">
                  <c:v>45030</c:v>
                </c:pt>
                <c:pt idx="3298">
                  <c:v>45058</c:v>
                </c:pt>
                <c:pt idx="3299">
                  <c:v>45067</c:v>
                </c:pt>
                <c:pt idx="3300">
                  <c:v>45093</c:v>
                </c:pt>
                <c:pt idx="3301">
                  <c:v>44830</c:v>
                </c:pt>
                <c:pt idx="3302">
                  <c:v>44844</c:v>
                </c:pt>
                <c:pt idx="3303">
                  <c:v>44769</c:v>
                </c:pt>
                <c:pt idx="3304">
                  <c:v>44966</c:v>
                </c:pt>
                <c:pt idx="3305">
                  <c:v>44951</c:v>
                </c:pt>
                <c:pt idx="3306">
                  <c:v>44798</c:v>
                </c:pt>
                <c:pt idx="3307">
                  <c:v>45036</c:v>
                </c:pt>
                <c:pt idx="3308">
                  <c:v>44841</c:v>
                </c:pt>
                <c:pt idx="3309">
                  <c:v>45086</c:v>
                </c:pt>
                <c:pt idx="3310">
                  <c:v>44818</c:v>
                </c:pt>
                <c:pt idx="3311">
                  <c:v>44827</c:v>
                </c:pt>
                <c:pt idx="3312">
                  <c:v>44895</c:v>
                </c:pt>
                <c:pt idx="3313">
                  <c:v>44908</c:v>
                </c:pt>
                <c:pt idx="3314">
                  <c:v>45000</c:v>
                </c:pt>
                <c:pt idx="3315">
                  <c:v>44854</c:v>
                </c:pt>
                <c:pt idx="3316">
                  <c:v>44889</c:v>
                </c:pt>
                <c:pt idx="3317">
                  <c:v>45057</c:v>
                </c:pt>
                <c:pt idx="3318">
                  <c:v>45094</c:v>
                </c:pt>
                <c:pt idx="3319">
                  <c:v>44804</c:v>
                </c:pt>
                <c:pt idx="3320">
                  <c:v>44769</c:v>
                </c:pt>
                <c:pt idx="3321">
                  <c:v>44824</c:v>
                </c:pt>
                <c:pt idx="3322">
                  <c:v>44836</c:v>
                </c:pt>
                <c:pt idx="3323">
                  <c:v>44868</c:v>
                </c:pt>
                <c:pt idx="3324">
                  <c:v>44874</c:v>
                </c:pt>
                <c:pt idx="3325">
                  <c:v>44887</c:v>
                </c:pt>
                <c:pt idx="3326">
                  <c:v>44903</c:v>
                </c:pt>
                <c:pt idx="3327">
                  <c:v>44949</c:v>
                </c:pt>
                <c:pt idx="3328">
                  <c:v>45006</c:v>
                </c:pt>
                <c:pt idx="3329">
                  <c:v>44946</c:v>
                </c:pt>
                <c:pt idx="3330">
                  <c:v>45081</c:v>
                </c:pt>
                <c:pt idx="3331">
                  <c:v>45103</c:v>
                </c:pt>
                <c:pt idx="3332">
                  <c:v>45035</c:v>
                </c:pt>
                <c:pt idx="3333">
                  <c:v>45100</c:v>
                </c:pt>
                <c:pt idx="3334">
                  <c:v>44790</c:v>
                </c:pt>
                <c:pt idx="3335">
                  <c:v>45049</c:v>
                </c:pt>
                <c:pt idx="3336">
                  <c:v>44909</c:v>
                </c:pt>
                <c:pt idx="3337">
                  <c:v>44748</c:v>
                </c:pt>
                <c:pt idx="3338">
                  <c:v>44885</c:v>
                </c:pt>
                <c:pt idx="3339">
                  <c:v>44898</c:v>
                </c:pt>
                <c:pt idx="3340">
                  <c:v>45073</c:v>
                </c:pt>
                <c:pt idx="3341">
                  <c:v>45016</c:v>
                </c:pt>
                <c:pt idx="3342">
                  <c:v>45005</c:v>
                </c:pt>
                <c:pt idx="3343">
                  <c:v>44813</c:v>
                </c:pt>
                <c:pt idx="3344">
                  <c:v>44875</c:v>
                </c:pt>
                <c:pt idx="3345">
                  <c:v>44747</c:v>
                </c:pt>
                <c:pt idx="3346">
                  <c:v>44866</c:v>
                </c:pt>
                <c:pt idx="3347">
                  <c:v>45034</c:v>
                </c:pt>
                <c:pt idx="3348">
                  <c:v>44844</c:v>
                </c:pt>
                <c:pt idx="3349">
                  <c:v>44827</c:v>
                </c:pt>
                <c:pt idx="3350">
                  <c:v>45000</c:v>
                </c:pt>
                <c:pt idx="3351">
                  <c:v>45092</c:v>
                </c:pt>
                <c:pt idx="3352">
                  <c:v>44843</c:v>
                </c:pt>
                <c:pt idx="3353">
                  <c:v>44798</c:v>
                </c:pt>
                <c:pt idx="3354">
                  <c:v>45101</c:v>
                </c:pt>
                <c:pt idx="3355">
                  <c:v>45074</c:v>
                </c:pt>
                <c:pt idx="3356">
                  <c:v>45013</c:v>
                </c:pt>
                <c:pt idx="3357">
                  <c:v>44785</c:v>
                </c:pt>
                <c:pt idx="3358">
                  <c:v>44881</c:v>
                </c:pt>
                <c:pt idx="3359">
                  <c:v>44889</c:v>
                </c:pt>
                <c:pt idx="3360">
                  <c:v>45091</c:v>
                </c:pt>
                <c:pt idx="3361">
                  <c:v>44872</c:v>
                </c:pt>
                <c:pt idx="3362">
                  <c:v>45070</c:v>
                </c:pt>
                <c:pt idx="3363">
                  <c:v>45036</c:v>
                </c:pt>
                <c:pt idx="3364">
                  <c:v>44901</c:v>
                </c:pt>
                <c:pt idx="3365">
                  <c:v>44847</c:v>
                </c:pt>
                <c:pt idx="3366">
                  <c:v>44891</c:v>
                </c:pt>
                <c:pt idx="3367">
                  <c:v>44811</c:v>
                </c:pt>
                <c:pt idx="3368">
                  <c:v>44793</c:v>
                </c:pt>
                <c:pt idx="3369">
                  <c:v>45016</c:v>
                </c:pt>
                <c:pt idx="3370">
                  <c:v>45020</c:v>
                </c:pt>
                <c:pt idx="3371">
                  <c:v>45106</c:v>
                </c:pt>
                <c:pt idx="3372">
                  <c:v>45045</c:v>
                </c:pt>
                <c:pt idx="3373">
                  <c:v>44957</c:v>
                </c:pt>
                <c:pt idx="3374">
                  <c:v>45059</c:v>
                </c:pt>
                <c:pt idx="3375">
                  <c:v>44949</c:v>
                </c:pt>
                <c:pt idx="3376">
                  <c:v>44805</c:v>
                </c:pt>
                <c:pt idx="3377">
                  <c:v>45094</c:v>
                </c:pt>
                <c:pt idx="3378">
                  <c:v>44861</c:v>
                </c:pt>
                <c:pt idx="3379">
                  <c:v>44779</c:v>
                </c:pt>
                <c:pt idx="3380">
                  <c:v>44970</c:v>
                </c:pt>
                <c:pt idx="3381">
                  <c:v>44915</c:v>
                </c:pt>
                <c:pt idx="3382">
                  <c:v>44965</c:v>
                </c:pt>
                <c:pt idx="3383">
                  <c:v>44932</c:v>
                </c:pt>
                <c:pt idx="3384">
                  <c:v>45071</c:v>
                </c:pt>
                <c:pt idx="3385">
                  <c:v>44869</c:v>
                </c:pt>
                <c:pt idx="3386">
                  <c:v>44894</c:v>
                </c:pt>
                <c:pt idx="3387">
                  <c:v>44962</c:v>
                </c:pt>
                <c:pt idx="3388">
                  <c:v>44961</c:v>
                </c:pt>
                <c:pt idx="3389">
                  <c:v>44943</c:v>
                </c:pt>
                <c:pt idx="3390">
                  <c:v>44887</c:v>
                </c:pt>
                <c:pt idx="3391">
                  <c:v>44935</c:v>
                </c:pt>
                <c:pt idx="3392">
                  <c:v>44890</c:v>
                </c:pt>
                <c:pt idx="3393">
                  <c:v>44816</c:v>
                </c:pt>
                <c:pt idx="3394">
                  <c:v>44842</c:v>
                </c:pt>
                <c:pt idx="3395">
                  <c:v>44938</c:v>
                </c:pt>
                <c:pt idx="3396">
                  <c:v>45015</c:v>
                </c:pt>
                <c:pt idx="3397">
                  <c:v>44771</c:v>
                </c:pt>
                <c:pt idx="3398">
                  <c:v>44886</c:v>
                </c:pt>
                <c:pt idx="3399">
                  <c:v>45041</c:v>
                </c:pt>
                <c:pt idx="3400">
                  <c:v>45072</c:v>
                </c:pt>
                <c:pt idx="3401">
                  <c:v>44910</c:v>
                </c:pt>
                <c:pt idx="3402">
                  <c:v>44950</c:v>
                </c:pt>
                <c:pt idx="3403">
                  <c:v>44892</c:v>
                </c:pt>
                <c:pt idx="3404">
                  <c:v>45036</c:v>
                </c:pt>
                <c:pt idx="3405">
                  <c:v>44844</c:v>
                </c:pt>
                <c:pt idx="3406">
                  <c:v>44815</c:v>
                </c:pt>
                <c:pt idx="3407">
                  <c:v>44754</c:v>
                </c:pt>
                <c:pt idx="3408">
                  <c:v>44871</c:v>
                </c:pt>
                <c:pt idx="3409">
                  <c:v>45027</c:v>
                </c:pt>
                <c:pt idx="3410">
                  <c:v>44951</c:v>
                </c:pt>
                <c:pt idx="3411">
                  <c:v>44978</c:v>
                </c:pt>
                <c:pt idx="3412">
                  <c:v>44807</c:v>
                </c:pt>
                <c:pt idx="3413">
                  <c:v>44805</c:v>
                </c:pt>
                <c:pt idx="3414">
                  <c:v>44796</c:v>
                </c:pt>
                <c:pt idx="3415">
                  <c:v>44970</c:v>
                </c:pt>
                <c:pt idx="3416">
                  <c:v>45006</c:v>
                </c:pt>
                <c:pt idx="3417">
                  <c:v>45072</c:v>
                </c:pt>
                <c:pt idx="3418">
                  <c:v>45089</c:v>
                </c:pt>
                <c:pt idx="3419">
                  <c:v>44949</c:v>
                </c:pt>
                <c:pt idx="3420">
                  <c:v>44995</c:v>
                </c:pt>
                <c:pt idx="3421">
                  <c:v>45083</c:v>
                </c:pt>
                <c:pt idx="3422">
                  <c:v>45034</c:v>
                </c:pt>
                <c:pt idx="3423">
                  <c:v>45103</c:v>
                </c:pt>
                <c:pt idx="3424">
                  <c:v>45093</c:v>
                </c:pt>
                <c:pt idx="3425">
                  <c:v>45087</c:v>
                </c:pt>
                <c:pt idx="3426">
                  <c:v>44913</c:v>
                </c:pt>
                <c:pt idx="3427">
                  <c:v>45083</c:v>
                </c:pt>
                <c:pt idx="3428">
                  <c:v>44895</c:v>
                </c:pt>
                <c:pt idx="3429">
                  <c:v>44802</c:v>
                </c:pt>
                <c:pt idx="3430">
                  <c:v>45093</c:v>
                </c:pt>
                <c:pt idx="3431">
                  <c:v>44826</c:v>
                </c:pt>
                <c:pt idx="3432">
                  <c:v>44876</c:v>
                </c:pt>
                <c:pt idx="3433">
                  <c:v>44829</c:v>
                </c:pt>
                <c:pt idx="3434">
                  <c:v>44827</c:v>
                </c:pt>
                <c:pt idx="3435">
                  <c:v>44953</c:v>
                </c:pt>
                <c:pt idx="3436">
                  <c:v>45082</c:v>
                </c:pt>
                <c:pt idx="3437">
                  <c:v>44918</c:v>
                </c:pt>
                <c:pt idx="3438">
                  <c:v>44817</c:v>
                </c:pt>
                <c:pt idx="3439">
                  <c:v>45041</c:v>
                </c:pt>
                <c:pt idx="3440">
                  <c:v>44951</c:v>
                </c:pt>
                <c:pt idx="3441">
                  <c:v>44936</c:v>
                </c:pt>
                <c:pt idx="3442">
                  <c:v>45002</c:v>
                </c:pt>
                <c:pt idx="3443">
                  <c:v>44762</c:v>
                </c:pt>
                <c:pt idx="3444">
                  <c:v>45061</c:v>
                </c:pt>
                <c:pt idx="3445">
                  <c:v>44791</c:v>
                </c:pt>
                <c:pt idx="3446">
                  <c:v>45104</c:v>
                </c:pt>
                <c:pt idx="3447">
                  <c:v>45074</c:v>
                </c:pt>
                <c:pt idx="3448">
                  <c:v>45073</c:v>
                </c:pt>
                <c:pt idx="3449">
                  <c:v>44975</c:v>
                </c:pt>
                <c:pt idx="3450">
                  <c:v>45024</c:v>
                </c:pt>
                <c:pt idx="3451">
                  <c:v>45061</c:v>
                </c:pt>
                <c:pt idx="3452">
                  <c:v>44865</c:v>
                </c:pt>
                <c:pt idx="3453">
                  <c:v>44954</c:v>
                </c:pt>
                <c:pt idx="3454">
                  <c:v>44767</c:v>
                </c:pt>
                <c:pt idx="3455">
                  <c:v>45037</c:v>
                </c:pt>
                <c:pt idx="3456">
                  <c:v>44883</c:v>
                </c:pt>
                <c:pt idx="3457">
                  <c:v>44886</c:v>
                </c:pt>
                <c:pt idx="3458">
                  <c:v>45080</c:v>
                </c:pt>
                <c:pt idx="3459">
                  <c:v>44819</c:v>
                </c:pt>
                <c:pt idx="3460">
                  <c:v>44806</c:v>
                </c:pt>
                <c:pt idx="3461">
                  <c:v>44903</c:v>
                </c:pt>
                <c:pt idx="3462">
                  <c:v>45000</c:v>
                </c:pt>
                <c:pt idx="3463">
                  <c:v>44854</c:v>
                </c:pt>
                <c:pt idx="3464">
                  <c:v>44966</c:v>
                </c:pt>
                <c:pt idx="3465">
                  <c:v>44867</c:v>
                </c:pt>
                <c:pt idx="3466">
                  <c:v>45080</c:v>
                </c:pt>
                <c:pt idx="3467">
                  <c:v>44800</c:v>
                </c:pt>
                <c:pt idx="3468">
                  <c:v>45017</c:v>
                </c:pt>
                <c:pt idx="3469">
                  <c:v>45079</c:v>
                </c:pt>
                <c:pt idx="3470">
                  <c:v>44932</c:v>
                </c:pt>
                <c:pt idx="3471">
                  <c:v>45003</c:v>
                </c:pt>
                <c:pt idx="3472">
                  <c:v>44960</c:v>
                </c:pt>
                <c:pt idx="3473">
                  <c:v>45002</c:v>
                </c:pt>
                <c:pt idx="3474">
                  <c:v>45055</c:v>
                </c:pt>
                <c:pt idx="3475">
                  <c:v>44933</c:v>
                </c:pt>
                <c:pt idx="3476">
                  <c:v>45087</c:v>
                </c:pt>
                <c:pt idx="3477">
                  <c:v>44889</c:v>
                </c:pt>
                <c:pt idx="3478">
                  <c:v>44935</c:v>
                </c:pt>
                <c:pt idx="3479">
                  <c:v>45011</c:v>
                </c:pt>
                <c:pt idx="3480">
                  <c:v>44952</c:v>
                </c:pt>
                <c:pt idx="3481">
                  <c:v>44804</c:v>
                </c:pt>
                <c:pt idx="3482">
                  <c:v>44864</c:v>
                </c:pt>
                <c:pt idx="3483">
                  <c:v>44870</c:v>
                </c:pt>
                <c:pt idx="3484">
                  <c:v>45090</c:v>
                </c:pt>
                <c:pt idx="3485">
                  <c:v>44998</c:v>
                </c:pt>
                <c:pt idx="3486">
                  <c:v>45090</c:v>
                </c:pt>
                <c:pt idx="3487">
                  <c:v>45029</c:v>
                </c:pt>
                <c:pt idx="3488">
                  <c:v>44903</c:v>
                </c:pt>
                <c:pt idx="3489">
                  <c:v>44961</c:v>
                </c:pt>
                <c:pt idx="3490">
                  <c:v>44952</c:v>
                </c:pt>
                <c:pt idx="3491">
                  <c:v>45100</c:v>
                </c:pt>
                <c:pt idx="3492">
                  <c:v>44839</c:v>
                </c:pt>
                <c:pt idx="3493">
                  <c:v>44963</c:v>
                </c:pt>
                <c:pt idx="3494">
                  <c:v>44931</c:v>
                </c:pt>
                <c:pt idx="3495">
                  <c:v>45073</c:v>
                </c:pt>
                <c:pt idx="3496">
                  <c:v>45072</c:v>
                </c:pt>
                <c:pt idx="3497">
                  <c:v>44812</c:v>
                </c:pt>
                <c:pt idx="3498">
                  <c:v>44788</c:v>
                </c:pt>
                <c:pt idx="3499">
                  <c:v>45013</c:v>
                </c:pt>
                <c:pt idx="3500">
                  <c:v>45049</c:v>
                </c:pt>
                <c:pt idx="3501">
                  <c:v>44936</c:v>
                </c:pt>
                <c:pt idx="3502">
                  <c:v>45061</c:v>
                </c:pt>
                <c:pt idx="3503">
                  <c:v>45062</c:v>
                </c:pt>
                <c:pt idx="3504">
                  <c:v>44785</c:v>
                </c:pt>
                <c:pt idx="3505">
                  <c:v>44797</c:v>
                </c:pt>
                <c:pt idx="3506">
                  <c:v>45093</c:v>
                </c:pt>
                <c:pt idx="3507">
                  <c:v>45000</c:v>
                </c:pt>
                <c:pt idx="3508">
                  <c:v>45082</c:v>
                </c:pt>
                <c:pt idx="3509">
                  <c:v>44989</c:v>
                </c:pt>
                <c:pt idx="3510">
                  <c:v>45035</c:v>
                </c:pt>
                <c:pt idx="3511">
                  <c:v>44856</c:v>
                </c:pt>
                <c:pt idx="3512">
                  <c:v>44917</c:v>
                </c:pt>
                <c:pt idx="3513">
                  <c:v>44992</c:v>
                </c:pt>
                <c:pt idx="3514">
                  <c:v>44785</c:v>
                </c:pt>
                <c:pt idx="3515">
                  <c:v>44756</c:v>
                </c:pt>
                <c:pt idx="3516">
                  <c:v>44881</c:v>
                </c:pt>
                <c:pt idx="3517">
                  <c:v>44965</c:v>
                </c:pt>
                <c:pt idx="3518">
                  <c:v>45043</c:v>
                </c:pt>
                <c:pt idx="3519">
                  <c:v>44776</c:v>
                </c:pt>
                <c:pt idx="3520">
                  <c:v>44762</c:v>
                </c:pt>
                <c:pt idx="3521">
                  <c:v>44864</c:v>
                </c:pt>
                <c:pt idx="3522">
                  <c:v>45060</c:v>
                </c:pt>
                <c:pt idx="3523">
                  <c:v>44966</c:v>
                </c:pt>
                <c:pt idx="3524">
                  <c:v>44999</c:v>
                </c:pt>
                <c:pt idx="3525">
                  <c:v>45042</c:v>
                </c:pt>
                <c:pt idx="3526">
                  <c:v>44925</c:v>
                </c:pt>
                <c:pt idx="3527">
                  <c:v>45019</c:v>
                </c:pt>
                <c:pt idx="3528">
                  <c:v>45001</c:v>
                </c:pt>
                <c:pt idx="3529">
                  <c:v>44900</c:v>
                </c:pt>
                <c:pt idx="3530">
                  <c:v>44827</c:v>
                </c:pt>
                <c:pt idx="3531">
                  <c:v>44893</c:v>
                </c:pt>
                <c:pt idx="3532">
                  <c:v>45102</c:v>
                </c:pt>
                <c:pt idx="3533">
                  <c:v>44776</c:v>
                </c:pt>
                <c:pt idx="3534">
                  <c:v>45065</c:v>
                </c:pt>
                <c:pt idx="3535">
                  <c:v>45037</c:v>
                </c:pt>
                <c:pt idx="3536">
                  <c:v>44853</c:v>
                </c:pt>
                <c:pt idx="3537">
                  <c:v>44763</c:v>
                </c:pt>
                <c:pt idx="3538">
                  <c:v>45068</c:v>
                </c:pt>
                <c:pt idx="3539">
                  <c:v>44762</c:v>
                </c:pt>
                <c:pt idx="3540">
                  <c:v>44946</c:v>
                </c:pt>
                <c:pt idx="3541">
                  <c:v>44751</c:v>
                </c:pt>
                <c:pt idx="3542">
                  <c:v>45080</c:v>
                </c:pt>
                <c:pt idx="3543">
                  <c:v>44980</c:v>
                </c:pt>
                <c:pt idx="3544">
                  <c:v>45022</c:v>
                </c:pt>
                <c:pt idx="3545">
                  <c:v>44760</c:v>
                </c:pt>
                <c:pt idx="3546">
                  <c:v>44942</c:v>
                </c:pt>
                <c:pt idx="3547">
                  <c:v>44756</c:v>
                </c:pt>
                <c:pt idx="3548">
                  <c:v>44971</c:v>
                </c:pt>
                <c:pt idx="3549">
                  <c:v>44926</c:v>
                </c:pt>
                <c:pt idx="3550">
                  <c:v>44796</c:v>
                </c:pt>
                <c:pt idx="3551">
                  <c:v>44944</c:v>
                </c:pt>
                <c:pt idx="3552">
                  <c:v>44761</c:v>
                </c:pt>
                <c:pt idx="3553">
                  <c:v>44836</c:v>
                </c:pt>
                <c:pt idx="3554">
                  <c:v>44957</c:v>
                </c:pt>
                <c:pt idx="3555">
                  <c:v>44863</c:v>
                </c:pt>
                <c:pt idx="3556">
                  <c:v>44872</c:v>
                </c:pt>
                <c:pt idx="3557">
                  <c:v>45087</c:v>
                </c:pt>
                <c:pt idx="3558">
                  <c:v>45021</c:v>
                </c:pt>
                <c:pt idx="3559">
                  <c:v>44874</c:v>
                </c:pt>
                <c:pt idx="3560">
                  <c:v>44856</c:v>
                </c:pt>
                <c:pt idx="3561">
                  <c:v>44944</c:v>
                </c:pt>
                <c:pt idx="3562">
                  <c:v>44861</c:v>
                </c:pt>
                <c:pt idx="3563">
                  <c:v>44953</c:v>
                </c:pt>
                <c:pt idx="3564">
                  <c:v>45070</c:v>
                </c:pt>
                <c:pt idx="3565">
                  <c:v>44761</c:v>
                </c:pt>
                <c:pt idx="3566">
                  <c:v>45084</c:v>
                </c:pt>
                <c:pt idx="3567">
                  <c:v>44972</c:v>
                </c:pt>
                <c:pt idx="3568">
                  <c:v>45027</c:v>
                </c:pt>
                <c:pt idx="3569">
                  <c:v>44926</c:v>
                </c:pt>
                <c:pt idx="3570">
                  <c:v>44881</c:v>
                </c:pt>
                <c:pt idx="3571">
                  <c:v>44932</c:v>
                </c:pt>
                <c:pt idx="3572">
                  <c:v>45041</c:v>
                </c:pt>
                <c:pt idx="3573">
                  <c:v>44810</c:v>
                </c:pt>
                <c:pt idx="3574">
                  <c:v>45082</c:v>
                </c:pt>
                <c:pt idx="3575">
                  <c:v>44927</c:v>
                </c:pt>
                <c:pt idx="3576">
                  <c:v>44812</c:v>
                </c:pt>
                <c:pt idx="3577">
                  <c:v>44816</c:v>
                </c:pt>
                <c:pt idx="3578">
                  <c:v>45015</c:v>
                </c:pt>
                <c:pt idx="3579">
                  <c:v>45022</c:v>
                </c:pt>
                <c:pt idx="3580">
                  <c:v>45084</c:v>
                </c:pt>
                <c:pt idx="3581">
                  <c:v>44819</c:v>
                </c:pt>
                <c:pt idx="3582">
                  <c:v>44959</c:v>
                </c:pt>
                <c:pt idx="3583">
                  <c:v>44885</c:v>
                </c:pt>
                <c:pt idx="3584">
                  <c:v>44823</c:v>
                </c:pt>
                <c:pt idx="3585">
                  <c:v>44965</c:v>
                </c:pt>
                <c:pt idx="3586">
                  <c:v>45068</c:v>
                </c:pt>
                <c:pt idx="3587">
                  <c:v>44987</c:v>
                </c:pt>
                <c:pt idx="3588">
                  <c:v>45020</c:v>
                </c:pt>
                <c:pt idx="3589">
                  <c:v>45010</c:v>
                </c:pt>
                <c:pt idx="3590">
                  <c:v>45065</c:v>
                </c:pt>
                <c:pt idx="3591">
                  <c:v>44946</c:v>
                </c:pt>
                <c:pt idx="3592">
                  <c:v>45080</c:v>
                </c:pt>
                <c:pt idx="3593">
                  <c:v>44837</c:v>
                </c:pt>
                <c:pt idx="3594">
                  <c:v>44888</c:v>
                </c:pt>
                <c:pt idx="3595">
                  <c:v>45038</c:v>
                </c:pt>
                <c:pt idx="3596">
                  <c:v>44790</c:v>
                </c:pt>
                <c:pt idx="3597">
                  <c:v>45037</c:v>
                </c:pt>
                <c:pt idx="3598">
                  <c:v>44786</c:v>
                </c:pt>
                <c:pt idx="3599">
                  <c:v>45011</c:v>
                </c:pt>
                <c:pt idx="3600">
                  <c:v>45046</c:v>
                </c:pt>
                <c:pt idx="3601">
                  <c:v>45106</c:v>
                </c:pt>
                <c:pt idx="3602">
                  <c:v>45051</c:v>
                </c:pt>
                <c:pt idx="3603">
                  <c:v>45020</c:v>
                </c:pt>
                <c:pt idx="3604">
                  <c:v>45078</c:v>
                </c:pt>
                <c:pt idx="3605">
                  <c:v>45087</c:v>
                </c:pt>
                <c:pt idx="3606">
                  <c:v>45012</c:v>
                </c:pt>
                <c:pt idx="3607">
                  <c:v>44975</c:v>
                </c:pt>
                <c:pt idx="3608">
                  <c:v>44865</c:v>
                </c:pt>
                <c:pt idx="3609">
                  <c:v>44962</c:v>
                </c:pt>
                <c:pt idx="3610">
                  <c:v>45103</c:v>
                </c:pt>
                <c:pt idx="3611">
                  <c:v>44843</c:v>
                </c:pt>
                <c:pt idx="3612">
                  <c:v>44760</c:v>
                </c:pt>
                <c:pt idx="3613">
                  <c:v>45069</c:v>
                </c:pt>
                <c:pt idx="3614">
                  <c:v>44970</c:v>
                </c:pt>
                <c:pt idx="3615">
                  <c:v>45069</c:v>
                </c:pt>
                <c:pt idx="3616">
                  <c:v>44985</c:v>
                </c:pt>
                <c:pt idx="3617">
                  <c:v>44982</c:v>
                </c:pt>
                <c:pt idx="3618">
                  <c:v>45059</c:v>
                </c:pt>
                <c:pt idx="3619">
                  <c:v>45035</c:v>
                </c:pt>
                <c:pt idx="3620">
                  <c:v>45099</c:v>
                </c:pt>
                <c:pt idx="3621">
                  <c:v>44873</c:v>
                </c:pt>
                <c:pt idx="3622">
                  <c:v>44848</c:v>
                </c:pt>
                <c:pt idx="3623">
                  <c:v>44770</c:v>
                </c:pt>
                <c:pt idx="3624">
                  <c:v>44986</c:v>
                </c:pt>
                <c:pt idx="3625">
                  <c:v>45058</c:v>
                </c:pt>
                <c:pt idx="3626">
                  <c:v>44983</c:v>
                </c:pt>
                <c:pt idx="3627">
                  <c:v>44949</c:v>
                </c:pt>
                <c:pt idx="3628">
                  <c:v>44848</c:v>
                </c:pt>
                <c:pt idx="3629">
                  <c:v>44889</c:v>
                </c:pt>
                <c:pt idx="3630">
                  <c:v>44955</c:v>
                </c:pt>
                <c:pt idx="3631">
                  <c:v>44773</c:v>
                </c:pt>
                <c:pt idx="3632">
                  <c:v>44757</c:v>
                </c:pt>
                <c:pt idx="3633">
                  <c:v>44830</c:v>
                </c:pt>
                <c:pt idx="3634">
                  <c:v>44856</c:v>
                </c:pt>
                <c:pt idx="3635">
                  <c:v>44896</c:v>
                </c:pt>
                <c:pt idx="3636">
                  <c:v>45090</c:v>
                </c:pt>
                <c:pt idx="3637">
                  <c:v>45099</c:v>
                </c:pt>
                <c:pt idx="3638">
                  <c:v>44982</c:v>
                </c:pt>
                <c:pt idx="3639">
                  <c:v>44887</c:v>
                </c:pt>
                <c:pt idx="3640">
                  <c:v>44778</c:v>
                </c:pt>
                <c:pt idx="3641">
                  <c:v>44824</c:v>
                </c:pt>
                <c:pt idx="3642">
                  <c:v>44790</c:v>
                </c:pt>
                <c:pt idx="3643">
                  <c:v>45041</c:v>
                </c:pt>
                <c:pt idx="3644">
                  <c:v>44853</c:v>
                </c:pt>
                <c:pt idx="3645">
                  <c:v>44850</c:v>
                </c:pt>
                <c:pt idx="3646">
                  <c:v>44861</c:v>
                </c:pt>
                <c:pt idx="3647">
                  <c:v>44877</c:v>
                </c:pt>
                <c:pt idx="3648">
                  <c:v>45039</c:v>
                </c:pt>
                <c:pt idx="3649">
                  <c:v>44956</c:v>
                </c:pt>
                <c:pt idx="3650">
                  <c:v>44858</c:v>
                </c:pt>
                <c:pt idx="3651">
                  <c:v>45081</c:v>
                </c:pt>
                <c:pt idx="3652">
                  <c:v>44772</c:v>
                </c:pt>
                <c:pt idx="3653">
                  <c:v>44865</c:v>
                </c:pt>
                <c:pt idx="3654">
                  <c:v>44777</c:v>
                </c:pt>
                <c:pt idx="3655">
                  <c:v>44757</c:v>
                </c:pt>
                <c:pt idx="3656">
                  <c:v>44771</c:v>
                </c:pt>
                <c:pt idx="3657">
                  <c:v>44775</c:v>
                </c:pt>
                <c:pt idx="3658">
                  <c:v>44778</c:v>
                </c:pt>
                <c:pt idx="3659">
                  <c:v>44771</c:v>
                </c:pt>
                <c:pt idx="3660">
                  <c:v>44806</c:v>
                </c:pt>
                <c:pt idx="3661">
                  <c:v>44824</c:v>
                </c:pt>
                <c:pt idx="3662">
                  <c:v>44849</c:v>
                </c:pt>
                <c:pt idx="3663">
                  <c:v>44889</c:v>
                </c:pt>
                <c:pt idx="3664">
                  <c:v>44863</c:v>
                </c:pt>
                <c:pt idx="3665">
                  <c:v>44911</c:v>
                </c:pt>
                <c:pt idx="3666">
                  <c:v>44889</c:v>
                </c:pt>
                <c:pt idx="3667">
                  <c:v>44933</c:v>
                </c:pt>
                <c:pt idx="3668">
                  <c:v>44950</c:v>
                </c:pt>
                <c:pt idx="3669">
                  <c:v>44940</c:v>
                </c:pt>
                <c:pt idx="3670">
                  <c:v>44962</c:v>
                </c:pt>
                <c:pt idx="3671">
                  <c:v>44998</c:v>
                </c:pt>
                <c:pt idx="3672">
                  <c:v>44894</c:v>
                </c:pt>
                <c:pt idx="3673">
                  <c:v>45005</c:v>
                </c:pt>
                <c:pt idx="3674">
                  <c:v>45027</c:v>
                </c:pt>
                <c:pt idx="3675">
                  <c:v>45037</c:v>
                </c:pt>
                <c:pt idx="3676">
                  <c:v>44937</c:v>
                </c:pt>
                <c:pt idx="3677">
                  <c:v>44913</c:v>
                </c:pt>
                <c:pt idx="3678">
                  <c:v>44747</c:v>
                </c:pt>
                <c:pt idx="3679">
                  <c:v>44750</c:v>
                </c:pt>
                <c:pt idx="3680">
                  <c:v>44751</c:v>
                </c:pt>
                <c:pt idx="3681">
                  <c:v>44757</c:v>
                </c:pt>
                <c:pt idx="3682">
                  <c:v>44757</c:v>
                </c:pt>
                <c:pt idx="3683">
                  <c:v>44757</c:v>
                </c:pt>
                <c:pt idx="3684">
                  <c:v>44761</c:v>
                </c:pt>
                <c:pt idx="3685">
                  <c:v>44761</c:v>
                </c:pt>
                <c:pt idx="3686">
                  <c:v>44761</c:v>
                </c:pt>
                <c:pt idx="3687">
                  <c:v>44757</c:v>
                </c:pt>
                <c:pt idx="3688">
                  <c:v>44762</c:v>
                </c:pt>
                <c:pt idx="3689">
                  <c:v>44764</c:v>
                </c:pt>
                <c:pt idx="3690">
                  <c:v>44765</c:v>
                </c:pt>
                <c:pt idx="3691">
                  <c:v>44765</c:v>
                </c:pt>
                <c:pt idx="3692">
                  <c:v>44765</c:v>
                </c:pt>
                <c:pt idx="3693">
                  <c:v>44771</c:v>
                </c:pt>
                <c:pt idx="3694">
                  <c:v>44770</c:v>
                </c:pt>
                <c:pt idx="3695">
                  <c:v>44771</c:v>
                </c:pt>
                <c:pt idx="3696">
                  <c:v>44773</c:v>
                </c:pt>
                <c:pt idx="3697">
                  <c:v>44780</c:v>
                </c:pt>
                <c:pt idx="3698">
                  <c:v>44784</c:v>
                </c:pt>
                <c:pt idx="3699">
                  <c:v>44784</c:v>
                </c:pt>
                <c:pt idx="3700">
                  <c:v>44785</c:v>
                </c:pt>
                <c:pt idx="3701">
                  <c:v>44789</c:v>
                </c:pt>
                <c:pt idx="3702">
                  <c:v>44789</c:v>
                </c:pt>
                <c:pt idx="3703">
                  <c:v>44791</c:v>
                </c:pt>
                <c:pt idx="3704">
                  <c:v>44792</c:v>
                </c:pt>
                <c:pt idx="3705">
                  <c:v>44796</c:v>
                </c:pt>
                <c:pt idx="3706">
                  <c:v>44796</c:v>
                </c:pt>
                <c:pt idx="3707">
                  <c:v>44796</c:v>
                </c:pt>
                <c:pt idx="3708">
                  <c:v>44796</c:v>
                </c:pt>
                <c:pt idx="3709">
                  <c:v>44798</c:v>
                </c:pt>
                <c:pt idx="3710">
                  <c:v>44798</c:v>
                </c:pt>
                <c:pt idx="3711">
                  <c:v>44802</c:v>
                </c:pt>
                <c:pt idx="3712">
                  <c:v>44803</c:v>
                </c:pt>
                <c:pt idx="3713">
                  <c:v>44803</c:v>
                </c:pt>
                <c:pt idx="3714">
                  <c:v>44796</c:v>
                </c:pt>
                <c:pt idx="3715">
                  <c:v>44805</c:v>
                </c:pt>
                <c:pt idx="3716">
                  <c:v>44809</c:v>
                </c:pt>
                <c:pt idx="3717">
                  <c:v>44815</c:v>
                </c:pt>
                <c:pt idx="3718">
                  <c:v>44814</c:v>
                </c:pt>
                <c:pt idx="3719">
                  <c:v>44813</c:v>
                </c:pt>
                <c:pt idx="3720">
                  <c:v>44815</c:v>
                </c:pt>
                <c:pt idx="3721">
                  <c:v>44819</c:v>
                </c:pt>
                <c:pt idx="3722">
                  <c:v>44820</c:v>
                </c:pt>
                <c:pt idx="3723">
                  <c:v>44820</c:v>
                </c:pt>
                <c:pt idx="3724">
                  <c:v>44822</c:v>
                </c:pt>
                <c:pt idx="3725">
                  <c:v>44822</c:v>
                </c:pt>
                <c:pt idx="3726">
                  <c:v>44825</c:v>
                </c:pt>
                <c:pt idx="3727">
                  <c:v>44827</c:v>
                </c:pt>
                <c:pt idx="3728">
                  <c:v>44830</c:v>
                </c:pt>
                <c:pt idx="3729">
                  <c:v>44831</c:v>
                </c:pt>
                <c:pt idx="3730">
                  <c:v>44832</c:v>
                </c:pt>
                <c:pt idx="3731">
                  <c:v>44833</c:v>
                </c:pt>
                <c:pt idx="3732">
                  <c:v>44833</c:v>
                </c:pt>
                <c:pt idx="3733">
                  <c:v>44834</c:v>
                </c:pt>
                <c:pt idx="3734">
                  <c:v>44832</c:v>
                </c:pt>
                <c:pt idx="3735">
                  <c:v>44836</c:v>
                </c:pt>
                <c:pt idx="3736">
                  <c:v>44837</c:v>
                </c:pt>
                <c:pt idx="3737">
                  <c:v>44833</c:v>
                </c:pt>
                <c:pt idx="3738">
                  <c:v>44838</c:v>
                </c:pt>
                <c:pt idx="3739">
                  <c:v>44838</c:v>
                </c:pt>
                <c:pt idx="3740">
                  <c:v>44831</c:v>
                </c:pt>
                <c:pt idx="3741">
                  <c:v>44839</c:v>
                </c:pt>
                <c:pt idx="3742">
                  <c:v>44841</c:v>
                </c:pt>
                <c:pt idx="3743">
                  <c:v>44841</c:v>
                </c:pt>
                <c:pt idx="3744">
                  <c:v>44842</c:v>
                </c:pt>
                <c:pt idx="3745">
                  <c:v>44844</c:v>
                </c:pt>
                <c:pt idx="3746">
                  <c:v>44842</c:v>
                </c:pt>
                <c:pt idx="3747">
                  <c:v>44840</c:v>
                </c:pt>
                <c:pt idx="3748">
                  <c:v>44845</c:v>
                </c:pt>
                <c:pt idx="3749">
                  <c:v>44847</c:v>
                </c:pt>
                <c:pt idx="3750">
                  <c:v>44849</c:v>
                </c:pt>
                <c:pt idx="3751">
                  <c:v>44848</c:v>
                </c:pt>
                <c:pt idx="3752">
                  <c:v>44848</c:v>
                </c:pt>
                <c:pt idx="3753">
                  <c:v>44851</c:v>
                </c:pt>
                <c:pt idx="3754">
                  <c:v>44854</c:v>
                </c:pt>
                <c:pt idx="3755">
                  <c:v>44855</c:v>
                </c:pt>
                <c:pt idx="3756">
                  <c:v>44859</c:v>
                </c:pt>
                <c:pt idx="3757">
                  <c:v>44853</c:v>
                </c:pt>
                <c:pt idx="3758">
                  <c:v>44860</c:v>
                </c:pt>
                <c:pt idx="3759">
                  <c:v>44868</c:v>
                </c:pt>
                <c:pt idx="3760">
                  <c:v>44869</c:v>
                </c:pt>
                <c:pt idx="3761">
                  <c:v>44869</c:v>
                </c:pt>
                <c:pt idx="3762">
                  <c:v>44868</c:v>
                </c:pt>
                <c:pt idx="3763">
                  <c:v>44872</c:v>
                </c:pt>
                <c:pt idx="3764">
                  <c:v>44873</c:v>
                </c:pt>
                <c:pt idx="3765">
                  <c:v>44873</c:v>
                </c:pt>
                <c:pt idx="3766">
                  <c:v>44868</c:v>
                </c:pt>
                <c:pt idx="3767">
                  <c:v>44874</c:v>
                </c:pt>
                <c:pt idx="3768">
                  <c:v>44874</c:v>
                </c:pt>
                <c:pt idx="3769">
                  <c:v>44875</c:v>
                </c:pt>
                <c:pt idx="3770">
                  <c:v>44875</c:v>
                </c:pt>
                <c:pt idx="3771">
                  <c:v>44877</c:v>
                </c:pt>
                <c:pt idx="3772">
                  <c:v>44881</c:v>
                </c:pt>
                <c:pt idx="3773">
                  <c:v>44881</c:v>
                </c:pt>
                <c:pt idx="3774">
                  <c:v>44882</c:v>
                </c:pt>
                <c:pt idx="3775">
                  <c:v>44883</c:v>
                </c:pt>
                <c:pt idx="3776">
                  <c:v>44884</c:v>
                </c:pt>
                <c:pt idx="3777">
                  <c:v>44884</c:v>
                </c:pt>
                <c:pt idx="3778">
                  <c:v>44887</c:v>
                </c:pt>
                <c:pt idx="3779">
                  <c:v>44887</c:v>
                </c:pt>
                <c:pt idx="3780">
                  <c:v>44888</c:v>
                </c:pt>
                <c:pt idx="3781">
                  <c:v>44889</c:v>
                </c:pt>
                <c:pt idx="3782">
                  <c:v>44889</c:v>
                </c:pt>
                <c:pt idx="3783">
                  <c:v>44891</c:v>
                </c:pt>
                <c:pt idx="3784">
                  <c:v>44893</c:v>
                </c:pt>
                <c:pt idx="3785">
                  <c:v>44891</c:v>
                </c:pt>
                <c:pt idx="3786">
                  <c:v>44894</c:v>
                </c:pt>
                <c:pt idx="3787">
                  <c:v>44896</c:v>
                </c:pt>
                <c:pt idx="3788">
                  <c:v>44897</c:v>
                </c:pt>
                <c:pt idx="3789">
                  <c:v>44900</c:v>
                </c:pt>
                <c:pt idx="3790">
                  <c:v>44901</c:v>
                </c:pt>
                <c:pt idx="3791">
                  <c:v>44903</c:v>
                </c:pt>
                <c:pt idx="3792">
                  <c:v>44900</c:v>
                </c:pt>
                <c:pt idx="3793">
                  <c:v>44907</c:v>
                </c:pt>
                <c:pt idx="3794">
                  <c:v>44908</c:v>
                </c:pt>
                <c:pt idx="3795">
                  <c:v>44908</c:v>
                </c:pt>
                <c:pt idx="3796">
                  <c:v>44909</c:v>
                </c:pt>
                <c:pt idx="3797">
                  <c:v>44910</c:v>
                </c:pt>
                <c:pt idx="3798">
                  <c:v>44914</c:v>
                </c:pt>
                <c:pt idx="3799">
                  <c:v>44917</c:v>
                </c:pt>
                <c:pt idx="3800">
                  <c:v>44919</c:v>
                </c:pt>
                <c:pt idx="3801">
                  <c:v>44919</c:v>
                </c:pt>
                <c:pt idx="3802">
                  <c:v>44917</c:v>
                </c:pt>
                <c:pt idx="3803">
                  <c:v>44925</c:v>
                </c:pt>
                <c:pt idx="3804">
                  <c:v>44925</c:v>
                </c:pt>
                <c:pt idx="3805">
                  <c:v>44926</c:v>
                </c:pt>
                <c:pt idx="3806">
                  <c:v>44936</c:v>
                </c:pt>
                <c:pt idx="3807">
                  <c:v>44936</c:v>
                </c:pt>
                <c:pt idx="3808">
                  <c:v>44937</c:v>
                </c:pt>
                <c:pt idx="3809">
                  <c:v>44937</c:v>
                </c:pt>
                <c:pt idx="3810">
                  <c:v>44940</c:v>
                </c:pt>
                <c:pt idx="3811">
                  <c:v>44942</c:v>
                </c:pt>
                <c:pt idx="3812">
                  <c:v>44944</c:v>
                </c:pt>
                <c:pt idx="3813">
                  <c:v>44950</c:v>
                </c:pt>
                <c:pt idx="3814">
                  <c:v>44950</c:v>
                </c:pt>
                <c:pt idx="3815">
                  <c:v>44956</c:v>
                </c:pt>
                <c:pt idx="3816">
                  <c:v>44959</c:v>
                </c:pt>
                <c:pt idx="3817">
                  <c:v>44953</c:v>
                </c:pt>
                <c:pt idx="3818">
                  <c:v>44960</c:v>
                </c:pt>
                <c:pt idx="3819">
                  <c:v>44960</c:v>
                </c:pt>
                <c:pt idx="3820">
                  <c:v>44961</c:v>
                </c:pt>
                <c:pt idx="3821">
                  <c:v>44963</c:v>
                </c:pt>
                <c:pt idx="3822">
                  <c:v>44965</c:v>
                </c:pt>
                <c:pt idx="3823">
                  <c:v>44965</c:v>
                </c:pt>
                <c:pt idx="3824">
                  <c:v>44972</c:v>
                </c:pt>
                <c:pt idx="3825">
                  <c:v>44975</c:v>
                </c:pt>
                <c:pt idx="3826">
                  <c:v>44979</c:v>
                </c:pt>
                <c:pt idx="3827">
                  <c:v>44981</c:v>
                </c:pt>
                <c:pt idx="3828">
                  <c:v>44985</c:v>
                </c:pt>
                <c:pt idx="3829">
                  <c:v>44986</c:v>
                </c:pt>
                <c:pt idx="3830">
                  <c:v>44986</c:v>
                </c:pt>
                <c:pt idx="3831">
                  <c:v>44987</c:v>
                </c:pt>
                <c:pt idx="3832">
                  <c:v>44984</c:v>
                </c:pt>
                <c:pt idx="3833">
                  <c:v>44986</c:v>
                </c:pt>
                <c:pt idx="3834">
                  <c:v>44980</c:v>
                </c:pt>
                <c:pt idx="3835">
                  <c:v>44994</c:v>
                </c:pt>
                <c:pt idx="3836">
                  <c:v>44789</c:v>
                </c:pt>
                <c:pt idx="3837">
                  <c:v>44998</c:v>
                </c:pt>
                <c:pt idx="3838">
                  <c:v>44999</c:v>
                </c:pt>
                <c:pt idx="3839">
                  <c:v>45003</c:v>
                </c:pt>
                <c:pt idx="3840">
                  <c:v>44839</c:v>
                </c:pt>
                <c:pt idx="3841">
                  <c:v>45005</c:v>
                </c:pt>
                <c:pt idx="3842">
                  <c:v>45009</c:v>
                </c:pt>
                <c:pt idx="3843">
                  <c:v>45010</c:v>
                </c:pt>
                <c:pt idx="3844">
                  <c:v>45012</c:v>
                </c:pt>
                <c:pt idx="3845">
                  <c:v>45014</c:v>
                </c:pt>
                <c:pt idx="3846">
                  <c:v>45014</c:v>
                </c:pt>
                <c:pt idx="3847">
                  <c:v>45016</c:v>
                </c:pt>
                <c:pt idx="3848">
                  <c:v>45026</c:v>
                </c:pt>
                <c:pt idx="3849">
                  <c:v>45029</c:v>
                </c:pt>
                <c:pt idx="3850">
                  <c:v>45031</c:v>
                </c:pt>
                <c:pt idx="3851">
                  <c:v>45033</c:v>
                </c:pt>
                <c:pt idx="3852">
                  <c:v>45034</c:v>
                </c:pt>
                <c:pt idx="3853">
                  <c:v>44869</c:v>
                </c:pt>
                <c:pt idx="3854">
                  <c:v>45038</c:v>
                </c:pt>
                <c:pt idx="3855">
                  <c:v>44874</c:v>
                </c:pt>
                <c:pt idx="3856">
                  <c:v>44894</c:v>
                </c:pt>
                <c:pt idx="3857">
                  <c:v>44901</c:v>
                </c:pt>
                <c:pt idx="3858">
                  <c:v>45047</c:v>
                </c:pt>
                <c:pt idx="3859">
                  <c:v>44964</c:v>
                </c:pt>
                <c:pt idx="3860">
                  <c:v>45051</c:v>
                </c:pt>
                <c:pt idx="3861">
                  <c:v>45054</c:v>
                </c:pt>
                <c:pt idx="3862">
                  <c:v>45058</c:v>
                </c:pt>
                <c:pt idx="3863">
                  <c:v>45061</c:v>
                </c:pt>
                <c:pt idx="3864">
                  <c:v>44979</c:v>
                </c:pt>
                <c:pt idx="3865">
                  <c:v>45070</c:v>
                </c:pt>
                <c:pt idx="3866">
                  <c:v>45072</c:v>
                </c:pt>
                <c:pt idx="3867">
                  <c:v>45075</c:v>
                </c:pt>
                <c:pt idx="3868">
                  <c:v>45077</c:v>
                </c:pt>
                <c:pt idx="3869">
                  <c:v>45080</c:v>
                </c:pt>
                <c:pt idx="3870">
                  <c:v>45081</c:v>
                </c:pt>
                <c:pt idx="3871">
                  <c:v>45084</c:v>
                </c:pt>
                <c:pt idx="3872">
                  <c:v>45085</c:v>
                </c:pt>
                <c:pt idx="3873">
                  <c:v>45085</c:v>
                </c:pt>
                <c:pt idx="3874">
                  <c:v>44991</c:v>
                </c:pt>
                <c:pt idx="3875">
                  <c:v>45091</c:v>
                </c:pt>
                <c:pt idx="3876">
                  <c:v>45093</c:v>
                </c:pt>
                <c:pt idx="3877">
                  <c:v>45036</c:v>
                </c:pt>
                <c:pt idx="3878">
                  <c:v>45046</c:v>
                </c:pt>
                <c:pt idx="3879">
                  <c:v>45101</c:v>
                </c:pt>
                <c:pt idx="3880">
                  <c:v>45103</c:v>
                </c:pt>
                <c:pt idx="3881">
                  <c:v>45105</c:v>
                </c:pt>
                <c:pt idx="3882">
                  <c:v>45100</c:v>
                </c:pt>
                <c:pt idx="3883">
                  <c:v>45105</c:v>
                </c:pt>
                <c:pt idx="3884">
                  <c:v>45047</c:v>
                </c:pt>
                <c:pt idx="3885">
                  <c:v>45106</c:v>
                </c:pt>
                <c:pt idx="3886">
                  <c:v>45063</c:v>
                </c:pt>
                <c:pt idx="3887">
                  <c:v>44894</c:v>
                </c:pt>
                <c:pt idx="3888">
                  <c:v>44878</c:v>
                </c:pt>
                <c:pt idx="3889">
                  <c:v>45093</c:v>
                </c:pt>
                <c:pt idx="3890">
                  <c:v>45087</c:v>
                </c:pt>
                <c:pt idx="3891">
                  <c:v>44860</c:v>
                </c:pt>
                <c:pt idx="3892">
                  <c:v>44944</c:v>
                </c:pt>
                <c:pt idx="3893">
                  <c:v>44811</c:v>
                </c:pt>
                <c:pt idx="3894">
                  <c:v>45050</c:v>
                </c:pt>
                <c:pt idx="3895">
                  <c:v>44810</c:v>
                </c:pt>
                <c:pt idx="3896">
                  <c:v>44852</c:v>
                </c:pt>
                <c:pt idx="3897">
                  <c:v>44984</c:v>
                </c:pt>
                <c:pt idx="3898">
                  <c:v>45093</c:v>
                </c:pt>
                <c:pt idx="3899">
                  <c:v>44999</c:v>
                </c:pt>
                <c:pt idx="3900">
                  <c:v>44874</c:v>
                </c:pt>
                <c:pt idx="3901">
                  <c:v>44925</c:v>
                </c:pt>
                <c:pt idx="3902">
                  <c:v>45075</c:v>
                </c:pt>
                <c:pt idx="3903">
                  <c:v>44914</c:v>
                </c:pt>
                <c:pt idx="3904">
                  <c:v>45076</c:v>
                </c:pt>
                <c:pt idx="3905">
                  <c:v>45091</c:v>
                </c:pt>
                <c:pt idx="3906">
                  <c:v>45106</c:v>
                </c:pt>
                <c:pt idx="3907">
                  <c:v>44868</c:v>
                </c:pt>
                <c:pt idx="3908">
                  <c:v>44774</c:v>
                </c:pt>
                <c:pt idx="3909">
                  <c:v>45083</c:v>
                </c:pt>
                <c:pt idx="3910">
                  <c:v>45003</c:v>
                </c:pt>
                <c:pt idx="3911">
                  <c:v>45073</c:v>
                </c:pt>
                <c:pt idx="3912">
                  <c:v>44833</c:v>
                </c:pt>
                <c:pt idx="3913">
                  <c:v>45085</c:v>
                </c:pt>
                <c:pt idx="3914">
                  <c:v>44782</c:v>
                </c:pt>
                <c:pt idx="3915">
                  <c:v>44854</c:v>
                </c:pt>
                <c:pt idx="3916">
                  <c:v>44744</c:v>
                </c:pt>
                <c:pt idx="3917">
                  <c:v>45073</c:v>
                </c:pt>
                <c:pt idx="3918">
                  <c:v>44806</c:v>
                </c:pt>
                <c:pt idx="3919">
                  <c:v>44961</c:v>
                </c:pt>
                <c:pt idx="3920">
                  <c:v>44950</c:v>
                </c:pt>
                <c:pt idx="3921">
                  <c:v>45105</c:v>
                </c:pt>
                <c:pt idx="3922">
                  <c:v>44819</c:v>
                </c:pt>
                <c:pt idx="3923">
                  <c:v>45074</c:v>
                </c:pt>
                <c:pt idx="3924">
                  <c:v>45084</c:v>
                </c:pt>
                <c:pt idx="3925">
                  <c:v>44883</c:v>
                </c:pt>
                <c:pt idx="3926">
                  <c:v>44978</c:v>
                </c:pt>
                <c:pt idx="3927">
                  <c:v>44855</c:v>
                </c:pt>
                <c:pt idx="3928">
                  <c:v>45064</c:v>
                </c:pt>
                <c:pt idx="3929">
                  <c:v>44846</c:v>
                </c:pt>
                <c:pt idx="3930">
                  <c:v>44983</c:v>
                </c:pt>
                <c:pt idx="3931">
                  <c:v>44947</c:v>
                </c:pt>
                <c:pt idx="3932">
                  <c:v>44770</c:v>
                </c:pt>
                <c:pt idx="3933">
                  <c:v>45001</c:v>
                </c:pt>
                <c:pt idx="3934">
                  <c:v>44902</c:v>
                </c:pt>
                <c:pt idx="3935">
                  <c:v>44981</c:v>
                </c:pt>
                <c:pt idx="3936">
                  <c:v>45026</c:v>
                </c:pt>
                <c:pt idx="3937">
                  <c:v>45073</c:v>
                </c:pt>
                <c:pt idx="3938">
                  <c:v>45082</c:v>
                </c:pt>
                <c:pt idx="3939">
                  <c:v>45088</c:v>
                </c:pt>
                <c:pt idx="3940">
                  <c:v>45106</c:v>
                </c:pt>
                <c:pt idx="3941">
                  <c:v>45001</c:v>
                </c:pt>
                <c:pt idx="3942">
                  <c:v>45058</c:v>
                </c:pt>
                <c:pt idx="3943">
                  <c:v>44991</c:v>
                </c:pt>
                <c:pt idx="3944">
                  <c:v>45055</c:v>
                </c:pt>
                <c:pt idx="3945">
                  <c:v>45094</c:v>
                </c:pt>
                <c:pt idx="3946">
                  <c:v>45046</c:v>
                </c:pt>
                <c:pt idx="3947">
                  <c:v>45086</c:v>
                </c:pt>
                <c:pt idx="3948">
                  <c:v>44875</c:v>
                </c:pt>
                <c:pt idx="3949">
                  <c:v>44994</c:v>
                </c:pt>
                <c:pt idx="3950">
                  <c:v>45051</c:v>
                </c:pt>
                <c:pt idx="3951">
                  <c:v>45091</c:v>
                </c:pt>
                <c:pt idx="3952">
                  <c:v>44788</c:v>
                </c:pt>
                <c:pt idx="3953">
                  <c:v>44791</c:v>
                </c:pt>
                <c:pt idx="3954">
                  <c:v>44879</c:v>
                </c:pt>
                <c:pt idx="3955">
                  <c:v>44883</c:v>
                </c:pt>
                <c:pt idx="3956">
                  <c:v>44917</c:v>
                </c:pt>
                <c:pt idx="3957">
                  <c:v>45049</c:v>
                </c:pt>
                <c:pt idx="3958">
                  <c:v>44981</c:v>
                </c:pt>
                <c:pt idx="3959">
                  <c:v>45022</c:v>
                </c:pt>
                <c:pt idx="3960">
                  <c:v>45041</c:v>
                </c:pt>
                <c:pt idx="3961">
                  <c:v>45043</c:v>
                </c:pt>
                <c:pt idx="3962">
                  <c:v>44763</c:v>
                </c:pt>
                <c:pt idx="3963">
                  <c:v>44986</c:v>
                </c:pt>
                <c:pt idx="3964">
                  <c:v>45008</c:v>
                </c:pt>
                <c:pt idx="3965">
                  <c:v>44783</c:v>
                </c:pt>
                <c:pt idx="3966">
                  <c:v>45065</c:v>
                </c:pt>
                <c:pt idx="3967">
                  <c:v>44906</c:v>
                </c:pt>
                <c:pt idx="3968">
                  <c:v>44974</c:v>
                </c:pt>
                <c:pt idx="3969">
                  <c:v>44980</c:v>
                </c:pt>
                <c:pt idx="3970">
                  <c:v>45001</c:v>
                </c:pt>
                <c:pt idx="3971">
                  <c:v>45089</c:v>
                </c:pt>
                <c:pt idx="3972">
                  <c:v>45041</c:v>
                </c:pt>
                <c:pt idx="3973">
                  <c:v>44908</c:v>
                </c:pt>
                <c:pt idx="3974">
                  <c:v>44858</c:v>
                </c:pt>
                <c:pt idx="3975">
                  <c:v>44923</c:v>
                </c:pt>
                <c:pt idx="3976">
                  <c:v>45077</c:v>
                </c:pt>
                <c:pt idx="3977">
                  <c:v>44831</c:v>
                </c:pt>
                <c:pt idx="3978">
                  <c:v>44858</c:v>
                </c:pt>
                <c:pt idx="3979">
                  <c:v>44878</c:v>
                </c:pt>
                <c:pt idx="3980">
                  <c:v>45000</c:v>
                </c:pt>
                <c:pt idx="3981">
                  <c:v>45099</c:v>
                </c:pt>
                <c:pt idx="3982">
                  <c:v>44848</c:v>
                </c:pt>
                <c:pt idx="3983">
                  <c:v>44833</c:v>
                </c:pt>
                <c:pt idx="3984">
                  <c:v>44994</c:v>
                </c:pt>
                <c:pt idx="3985">
                  <c:v>45017</c:v>
                </c:pt>
                <c:pt idx="3986">
                  <c:v>45086</c:v>
                </c:pt>
                <c:pt idx="3987">
                  <c:v>45098</c:v>
                </c:pt>
                <c:pt idx="3988">
                  <c:v>44883</c:v>
                </c:pt>
                <c:pt idx="3989">
                  <c:v>44839</c:v>
                </c:pt>
                <c:pt idx="3990">
                  <c:v>45103</c:v>
                </c:pt>
                <c:pt idx="3991">
                  <c:v>45030</c:v>
                </c:pt>
                <c:pt idx="3992">
                  <c:v>44826</c:v>
                </c:pt>
                <c:pt idx="3993">
                  <c:v>44791</c:v>
                </c:pt>
                <c:pt idx="3994">
                  <c:v>44798</c:v>
                </c:pt>
                <c:pt idx="3995">
                  <c:v>44961</c:v>
                </c:pt>
                <c:pt idx="3996">
                  <c:v>44982</c:v>
                </c:pt>
                <c:pt idx="3997">
                  <c:v>45033</c:v>
                </c:pt>
                <c:pt idx="3998">
                  <c:v>44883</c:v>
                </c:pt>
                <c:pt idx="3999">
                  <c:v>44782</c:v>
                </c:pt>
                <c:pt idx="4000">
                  <c:v>44873</c:v>
                </c:pt>
                <c:pt idx="4001">
                  <c:v>45027</c:v>
                </c:pt>
                <c:pt idx="4002">
                  <c:v>44914</c:v>
                </c:pt>
                <c:pt idx="4003">
                  <c:v>45033</c:v>
                </c:pt>
                <c:pt idx="4004">
                  <c:v>45095</c:v>
                </c:pt>
                <c:pt idx="4005">
                  <c:v>45008</c:v>
                </c:pt>
                <c:pt idx="4006">
                  <c:v>44933</c:v>
                </c:pt>
                <c:pt idx="4007">
                  <c:v>44999</c:v>
                </c:pt>
                <c:pt idx="4008">
                  <c:v>45068</c:v>
                </c:pt>
                <c:pt idx="4009">
                  <c:v>44870</c:v>
                </c:pt>
                <c:pt idx="4010">
                  <c:v>44840</c:v>
                </c:pt>
                <c:pt idx="4011">
                  <c:v>44886</c:v>
                </c:pt>
                <c:pt idx="4012">
                  <c:v>44817</c:v>
                </c:pt>
                <c:pt idx="4013">
                  <c:v>44861</c:v>
                </c:pt>
                <c:pt idx="4014">
                  <c:v>45097</c:v>
                </c:pt>
                <c:pt idx="4015">
                  <c:v>44795</c:v>
                </c:pt>
                <c:pt idx="4016">
                  <c:v>45059</c:v>
                </c:pt>
                <c:pt idx="4017">
                  <c:v>44796</c:v>
                </c:pt>
                <c:pt idx="4018">
                  <c:v>45005</c:v>
                </c:pt>
                <c:pt idx="4019">
                  <c:v>45056</c:v>
                </c:pt>
                <c:pt idx="4020">
                  <c:v>44806</c:v>
                </c:pt>
                <c:pt idx="4021">
                  <c:v>44859</c:v>
                </c:pt>
                <c:pt idx="4022">
                  <c:v>44944</c:v>
                </c:pt>
                <c:pt idx="4023">
                  <c:v>44881</c:v>
                </c:pt>
                <c:pt idx="4024">
                  <c:v>45086</c:v>
                </c:pt>
                <c:pt idx="4025">
                  <c:v>44939</c:v>
                </c:pt>
                <c:pt idx="4026">
                  <c:v>45097</c:v>
                </c:pt>
                <c:pt idx="4027">
                  <c:v>44843</c:v>
                </c:pt>
                <c:pt idx="4028">
                  <c:v>45038</c:v>
                </c:pt>
                <c:pt idx="4029">
                  <c:v>45026</c:v>
                </c:pt>
                <c:pt idx="4030">
                  <c:v>45060</c:v>
                </c:pt>
                <c:pt idx="4031">
                  <c:v>44901</c:v>
                </c:pt>
                <c:pt idx="4032">
                  <c:v>44890</c:v>
                </c:pt>
                <c:pt idx="4033">
                  <c:v>44950</c:v>
                </c:pt>
                <c:pt idx="4034">
                  <c:v>44915</c:v>
                </c:pt>
                <c:pt idx="4035">
                  <c:v>45068</c:v>
                </c:pt>
                <c:pt idx="4036">
                  <c:v>44966</c:v>
                </c:pt>
                <c:pt idx="4037">
                  <c:v>44998</c:v>
                </c:pt>
                <c:pt idx="4038">
                  <c:v>45061</c:v>
                </c:pt>
                <c:pt idx="4039">
                  <c:v>44775</c:v>
                </c:pt>
                <c:pt idx="4040">
                  <c:v>44803</c:v>
                </c:pt>
                <c:pt idx="4041">
                  <c:v>44835</c:v>
                </c:pt>
                <c:pt idx="4042">
                  <c:v>44929</c:v>
                </c:pt>
                <c:pt idx="4043">
                  <c:v>45083</c:v>
                </c:pt>
                <c:pt idx="4044">
                  <c:v>44764</c:v>
                </c:pt>
                <c:pt idx="4045">
                  <c:v>44886</c:v>
                </c:pt>
                <c:pt idx="4046">
                  <c:v>44838</c:v>
                </c:pt>
                <c:pt idx="4047">
                  <c:v>44852</c:v>
                </c:pt>
                <c:pt idx="4048">
                  <c:v>44891</c:v>
                </c:pt>
                <c:pt idx="4049">
                  <c:v>44903</c:v>
                </c:pt>
                <c:pt idx="4050">
                  <c:v>44910</c:v>
                </c:pt>
                <c:pt idx="4051">
                  <c:v>44977</c:v>
                </c:pt>
                <c:pt idx="4052">
                  <c:v>44979</c:v>
                </c:pt>
                <c:pt idx="4053">
                  <c:v>45005</c:v>
                </c:pt>
                <c:pt idx="4054">
                  <c:v>45007</c:v>
                </c:pt>
                <c:pt idx="4055">
                  <c:v>45031</c:v>
                </c:pt>
                <c:pt idx="4056">
                  <c:v>45048</c:v>
                </c:pt>
                <c:pt idx="4057">
                  <c:v>45071</c:v>
                </c:pt>
                <c:pt idx="4058">
                  <c:v>45095</c:v>
                </c:pt>
                <c:pt idx="4059">
                  <c:v>44744</c:v>
                </c:pt>
                <c:pt idx="4060">
                  <c:v>44747</c:v>
                </c:pt>
                <c:pt idx="4061">
                  <c:v>44748</c:v>
                </c:pt>
                <c:pt idx="4062">
                  <c:v>44748</c:v>
                </c:pt>
                <c:pt idx="4063">
                  <c:v>44753</c:v>
                </c:pt>
                <c:pt idx="4064">
                  <c:v>44750</c:v>
                </c:pt>
                <c:pt idx="4065">
                  <c:v>44755</c:v>
                </c:pt>
                <c:pt idx="4066">
                  <c:v>44763</c:v>
                </c:pt>
                <c:pt idx="4067">
                  <c:v>44774</c:v>
                </c:pt>
                <c:pt idx="4068">
                  <c:v>44774</c:v>
                </c:pt>
                <c:pt idx="4069">
                  <c:v>44776</c:v>
                </c:pt>
                <c:pt idx="4070">
                  <c:v>44777</c:v>
                </c:pt>
                <c:pt idx="4071">
                  <c:v>44778</c:v>
                </c:pt>
                <c:pt idx="4072">
                  <c:v>44779</c:v>
                </c:pt>
                <c:pt idx="4073">
                  <c:v>44782</c:v>
                </c:pt>
                <c:pt idx="4074">
                  <c:v>44774</c:v>
                </c:pt>
                <c:pt idx="4075">
                  <c:v>44785</c:v>
                </c:pt>
                <c:pt idx="4076">
                  <c:v>44790</c:v>
                </c:pt>
                <c:pt idx="4077">
                  <c:v>44795</c:v>
                </c:pt>
                <c:pt idx="4078">
                  <c:v>44797</c:v>
                </c:pt>
                <c:pt idx="4079">
                  <c:v>44812</c:v>
                </c:pt>
                <c:pt idx="4080">
                  <c:v>44817</c:v>
                </c:pt>
                <c:pt idx="4081">
                  <c:v>44812</c:v>
                </c:pt>
                <c:pt idx="4082">
                  <c:v>44817</c:v>
                </c:pt>
                <c:pt idx="4083">
                  <c:v>44819</c:v>
                </c:pt>
                <c:pt idx="4084">
                  <c:v>44821</c:v>
                </c:pt>
                <c:pt idx="4085">
                  <c:v>44821</c:v>
                </c:pt>
                <c:pt idx="4086">
                  <c:v>44825</c:v>
                </c:pt>
                <c:pt idx="4087">
                  <c:v>44810</c:v>
                </c:pt>
                <c:pt idx="4088">
                  <c:v>44831</c:v>
                </c:pt>
                <c:pt idx="4089">
                  <c:v>44826</c:v>
                </c:pt>
                <c:pt idx="4090">
                  <c:v>44833</c:v>
                </c:pt>
                <c:pt idx="4091">
                  <c:v>44845</c:v>
                </c:pt>
                <c:pt idx="4092">
                  <c:v>44848</c:v>
                </c:pt>
                <c:pt idx="4093">
                  <c:v>44849</c:v>
                </c:pt>
                <c:pt idx="4094">
                  <c:v>44854</c:v>
                </c:pt>
                <c:pt idx="4095">
                  <c:v>44858</c:v>
                </c:pt>
                <c:pt idx="4096">
                  <c:v>44861</c:v>
                </c:pt>
                <c:pt idx="4097">
                  <c:v>44876</c:v>
                </c:pt>
                <c:pt idx="4098">
                  <c:v>44878</c:v>
                </c:pt>
                <c:pt idx="4099">
                  <c:v>44880</c:v>
                </c:pt>
                <c:pt idx="4100">
                  <c:v>44885</c:v>
                </c:pt>
                <c:pt idx="4101">
                  <c:v>44885</c:v>
                </c:pt>
                <c:pt idx="4102">
                  <c:v>44886</c:v>
                </c:pt>
                <c:pt idx="4103">
                  <c:v>44888</c:v>
                </c:pt>
                <c:pt idx="4104">
                  <c:v>44893</c:v>
                </c:pt>
                <c:pt idx="4105">
                  <c:v>44900</c:v>
                </c:pt>
                <c:pt idx="4106">
                  <c:v>44906</c:v>
                </c:pt>
                <c:pt idx="4107">
                  <c:v>44908</c:v>
                </c:pt>
                <c:pt idx="4108">
                  <c:v>44908</c:v>
                </c:pt>
                <c:pt idx="4109">
                  <c:v>44915</c:v>
                </c:pt>
                <c:pt idx="4110">
                  <c:v>44910</c:v>
                </c:pt>
                <c:pt idx="4111">
                  <c:v>44924</c:v>
                </c:pt>
                <c:pt idx="4112">
                  <c:v>44913</c:v>
                </c:pt>
                <c:pt idx="4113">
                  <c:v>44944</c:v>
                </c:pt>
                <c:pt idx="4114">
                  <c:v>44945</c:v>
                </c:pt>
                <c:pt idx="4115">
                  <c:v>44958</c:v>
                </c:pt>
                <c:pt idx="4116">
                  <c:v>44965</c:v>
                </c:pt>
                <c:pt idx="4117">
                  <c:v>44972</c:v>
                </c:pt>
                <c:pt idx="4118">
                  <c:v>44986</c:v>
                </c:pt>
                <c:pt idx="4119">
                  <c:v>44988</c:v>
                </c:pt>
                <c:pt idx="4120">
                  <c:v>45007</c:v>
                </c:pt>
                <c:pt idx="4121">
                  <c:v>45012</c:v>
                </c:pt>
                <c:pt idx="4122">
                  <c:v>45024</c:v>
                </c:pt>
                <c:pt idx="4123">
                  <c:v>45025</c:v>
                </c:pt>
                <c:pt idx="4124">
                  <c:v>45029</c:v>
                </c:pt>
                <c:pt idx="4125">
                  <c:v>45029</c:v>
                </c:pt>
                <c:pt idx="4126">
                  <c:v>45032</c:v>
                </c:pt>
                <c:pt idx="4127">
                  <c:v>45041</c:v>
                </c:pt>
                <c:pt idx="4128">
                  <c:v>45040</c:v>
                </c:pt>
                <c:pt idx="4129">
                  <c:v>45044</c:v>
                </c:pt>
                <c:pt idx="4130">
                  <c:v>45044</c:v>
                </c:pt>
                <c:pt idx="4131">
                  <c:v>45049</c:v>
                </c:pt>
                <c:pt idx="4132">
                  <c:v>45052</c:v>
                </c:pt>
                <c:pt idx="4133">
                  <c:v>45054</c:v>
                </c:pt>
                <c:pt idx="4134">
                  <c:v>45051</c:v>
                </c:pt>
                <c:pt idx="4135">
                  <c:v>45064</c:v>
                </c:pt>
                <c:pt idx="4136">
                  <c:v>45071</c:v>
                </c:pt>
                <c:pt idx="4137">
                  <c:v>45076</c:v>
                </c:pt>
                <c:pt idx="4138">
                  <c:v>45077</c:v>
                </c:pt>
                <c:pt idx="4139">
                  <c:v>45077</c:v>
                </c:pt>
                <c:pt idx="4140">
                  <c:v>45083</c:v>
                </c:pt>
                <c:pt idx="4141">
                  <c:v>45084</c:v>
                </c:pt>
                <c:pt idx="4142">
                  <c:v>45089</c:v>
                </c:pt>
                <c:pt idx="4143">
                  <c:v>45102</c:v>
                </c:pt>
                <c:pt idx="4144">
                  <c:v>45106</c:v>
                </c:pt>
                <c:pt idx="4145">
                  <c:v>44893</c:v>
                </c:pt>
                <c:pt idx="4146">
                  <c:v>44746</c:v>
                </c:pt>
                <c:pt idx="4147">
                  <c:v>44773</c:v>
                </c:pt>
                <c:pt idx="4148">
                  <c:v>45034</c:v>
                </c:pt>
                <c:pt idx="4149">
                  <c:v>44880</c:v>
                </c:pt>
                <c:pt idx="4150">
                  <c:v>44968</c:v>
                </c:pt>
                <c:pt idx="4151">
                  <c:v>45089</c:v>
                </c:pt>
                <c:pt idx="4152">
                  <c:v>44832</c:v>
                </c:pt>
                <c:pt idx="4153">
                  <c:v>44908</c:v>
                </c:pt>
                <c:pt idx="4154">
                  <c:v>45065</c:v>
                </c:pt>
                <c:pt idx="4155">
                  <c:v>44829</c:v>
                </c:pt>
                <c:pt idx="4156">
                  <c:v>45076</c:v>
                </c:pt>
                <c:pt idx="4157">
                  <c:v>44912</c:v>
                </c:pt>
                <c:pt idx="4158">
                  <c:v>44993</c:v>
                </c:pt>
                <c:pt idx="4159">
                  <c:v>44855</c:v>
                </c:pt>
                <c:pt idx="4160">
                  <c:v>45010</c:v>
                </c:pt>
                <c:pt idx="4161">
                  <c:v>44904</c:v>
                </c:pt>
                <c:pt idx="4162">
                  <c:v>44833</c:v>
                </c:pt>
                <c:pt idx="4163">
                  <c:v>44949</c:v>
                </c:pt>
                <c:pt idx="4164">
                  <c:v>44994</c:v>
                </c:pt>
                <c:pt idx="4165">
                  <c:v>45005</c:v>
                </c:pt>
                <c:pt idx="4166">
                  <c:v>45083</c:v>
                </c:pt>
                <c:pt idx="4167">
                  <c:v>44796</c:v>
                </c:pt>
                <c:pt idx="4168">
                  <c:v>44842</c:v>
                </c:pt>
                <c:pt idx="4169">
                  <c:v>45101</c:v>
                </c:pt>
                <c:pt idx="4170">
                  <c:v>44748</c:v>
                </c:pt>
                <c:pt idx="4171">
                  <c:v>45059</c:v>
                </c:pt>
                <c:pt idx="4172">
                  <c:v>45101</c:v>
                </c:pt>
                <c:pt idx="4173">
                  <c:v>45094</c:v>
                </c:pt>
                <c:pt idx="4174">
                  <c:v>44938</c:v>
                </c:pt>
                <c:pt idx="4175">
                  <c:v>45085</c:v>
                </c:pt>
                <c:pt idx="4176">
                  <c:v>45055</c:v>
                </c:pt>
                <c:pt idx="4177">
                  <c:v>44785</c:v>
                </c:pt>
                <c:pt idx="4178">
                  <c:v>44896</c:v>
                </c:pt>
                <c:pt idx="4179">
                  <c:v>44778</c:v>
                </c:pt>
                <c:pt idx="4180">
                  <c:v>44827</c:v>
                </c:pt>
                <c:pt idx="4181">
                  <c:v>44750</c:v>
                </c:pt>
                <c:pt idx="4182">
                  <c:v>44744</c:v>
                </c:pt>
                <c:pt idx="4183">
                  <c:v>44909</c:v>
                </c:pt>
                <c:pt idx="4184">
                  <c:v>45042</c:v>
                </c:pt>
                <c:pt idx="4185">
                  <c:v>44891</c:v>
                </c:pt>
                <c:pt idx="4186">
                  <c:v>44936</c:v>
                </c:pt>
                <c:pt idx="4187">
                  <c:v>44852</c:v>
                </c:pt>
                <c:pt idx="4188">
                  <c:v>45012</c:v>
                </c:pt>
                <c:pt idx="4189">
                  <c:v>44910</c:v>
                </c:pt>
                <c:pt idx="4190">
                  <c:v>44925</c:v>
                </c:pt>
                <c:pt idx="4191">
                  <c:v>44945</c:v>
                </c:pt>
                <c:pt idx="4192">
                  <c:v>44830</c:v>
                </c:pt>
                <c:pt idx="4193">
                  <c:v>44963</c:v>
                </c:pt>
                <c:pt idx="4194">
                  <c:v>44766</c:v>
                </c:pt>
                <c:pt idx="4195">
                  <c:v>44846</c:v>
                </c:pt>
                <c:pt idx="4196">
                  <c:v>44866</c:v>
                </c:pt>
                <c:pt idx="4197">
                  <c:v>44873</c:v>
                </c:pt>
                <c:pt idx="4198">
                  <c:v>44881</c:v>
                </c:pt>
                <c:pt idx="4199">
                  <c:v>44882</c:v>
                </c:pt>
                <c:pt idx="4200">
                  <c:v>44890</c:v>
                </c:pt>
                <c:pt idx="4201">
                  <c:v>44892</c:v>
                </c:pt>
                <c:pt idx="4202">
                  <c:v>44895</c:v>
                </c:pt>
                <c:pt idx="4203">
                  <c:v>44901</c:v>
                </c:pt>
                <c:pt idx="4204">
                  <c:v>44869</c:v>
                </c:pt>
                <c:pt idx="4205">
                  <c:v>44901</c:v>
                </c:pt>
                <c:pt idx="4206">
                  <c:v>44924</c:v>
                </c:pt>
                <c:pt idx="4207">
                  <c:v>45084</c:v>
                </c:pt>
                <c:pt idx="4208">
                  <c:v>44818</c:v>
                </c:pt>
                <c:pt idx="4209">
                  <c:v>44993</c:v>
                </c:pt>
                <c:pt idx="4210">
                  <c:v>44821</c:v>
                </c:pt>
                <c:pt idx="4211">
                  <c:v>45105</c:v>
                </c:pt>
                <c:pt idx="4212">
                  <c:v>44835</c:v>
                </c:pt>
                <c:pt idx="4213">
                  <c:v>44843</c:v>
                </c:pt>
                <c:pt idx="4214">
                  <c:v>44802</c:v>
                </c:pt>
                <c:pt idx="4215">
                  <c:v>44884</c:v>
                </c:pt>
                <c:pt idx="4216">
                  <c:v>44770</c:v>
                </c:pt>
                <c:pt idx="4217">
                  <c:v>44785</c:v>
                </c:pt>
                <c:pt idx="4218">
                  <c:v>44841</c:v>
                </c:pt>
                <c:pt idx="4219">
                  <c:v>44863</c:v>
                </c:pt>
                <c:pt idx="4220">
                  <c:v>44865</c:v>
                </c:pt>
                <c:pt idx="4221">
                  <c:v>44875</c:v>
                </c:pt>
                <c:pt idx="4222">
                  <c:v>44881</c:v>
                </c:pt>
                <c:pt idx="4223">
                  <c:v>44893</c:v>
                </c:pt>
                <c:pt idx="4224">
                  <c:v>44893</c:v>
                </c:pt>
                <c:pt idx="4225">
                  <c:v>44893</c:v>
                </c:pt>
                <c:pt idx="4226">
                  <c:v>45099</c:v>
                </c:pt>
                <c:pt idx="4227">
                  <c:v>44762</c:v>
                </c:pt>
                <c:pt idx="4228">
                  <c:v>44771</c:v>
                </c:pt>
                <c:pt idx="4229">
                  <c:v>44779</c:v>
                </c:pt>
                <c:pt idx="4230">
                  <c:v>44791</c:v>
                </c:pt>
                <c:pt idx="4231">
                  <c:v>44793</c:v>
                </c:pt>
                <c:pt idx="4232">
                  <c:v>44796</c:v>
                </c:pt>
                <c:pt idx="4233">
                  <c:v>44798</c:v>
                </c:pt>
                <c:pt idx="4234">
                  <c:v>44798</c:v>
                </c:pt>
                <c:pt idx="4235">
                  <c:v>44803</c:v>
                </c:pt>
                <c:pt idx="4236">
                  <c:v>44825</c:v>
                </c:pt>
                <c:pt idx="4237">
                  <c:v>44836</c:v>
                </c:pt>
                <c:pt idx="4238">
                  <c:v>44834</c:v>
                </c:pt>
                <c:pt idx="4239">
                  <c:v>44838</c:v>
                </c:pt>
                <c:pt idx="4240">
                  <c:v>44840</c:v>
                </c:pt>
                <c:pt idx="4241">
                  <c:v>44840</c:v>
                </c:pt>
                <c:pt idx="4242">
                  <c:v>44843</c:v>
                </c:pt>
                <c:pt idx="4243">
                  <c:v>44853</c:v>
                </c:pt>
                <c:pt idx="4244">
                  <c:v>44859</c:v>
                </c:pt>
                <c:pt idx="4245">
                  <c:v>44861</c:v>
                </c:pt>
                <c:pt idx="4246">
                  <c:v>44862</c:v>
                </c:pt>
                <c:pt idx="4247">
                  <c:v>44847</c:v>
                </c:pt>
                <c:pt idx="4248">
                  <c:v>44862</c:v>
                </c:pt>
                <c:pt idx="4249">
                  <c:v>44868</c:v>
                </c:pt>
                <c:pt idx="4250">
                  <c:v>44873</c:v>
                </c:pt>
                <c:pt idx="4251">
                  <c:v>44874</c:v>
                </c:pt>
                <c:pt idx="4252">
                  <c:v>44875</c:v>
                </c:pt>
                <c:pt idx="4253">
                  <c:v>44886</c:v>
                </c:pt>
                <c:pt idx="4254">
                  <c:v>44888</c:v>
                </c:pt>
                <c:pt idx="4255">
                  <c:v>44901</c:v>
                </c:pt>
                <c:pt idx="4256">
                  <c:v>44914</c:v>
                </c:pt>
                <c:pt idx="4257">
                  <c:v>44917</c:v>
                </c:pt>
                <c:pt idx="4258">
                  <c:v>44930</c:v>
                </c:pt>
                <c:pt idx="4259">
                  <c:v>44932</c:v>
                </c:pt>
                <c:pt idx="4260">
                  <c:v>44949</c:v>
                </c:pt>
                <c:pt idx="4261">
                  <c:v>44947</c:v>
                </c:pt>
                <c:pt idx="4262">
                  <c:v>44950</c:v>
                </c:pt>
                <c:pt idx="4263">
                  <c:v>44963</c:v>
                </c:pt>
                <c:pt idx="4264">
                  <c:v>44970</c:v>
                </c:pt>
                <c:pt idx="4265">
                  <c:v>44971</c:v>
                </c:pt>
                <c:pt idx="4266">
                  <c:v>44971</c:v>
                </c:pt>
                <c:pt idx="4267">
                  <c:v>44973</c:v>
                </c:pt>
                <c:pt idx="4268">
                  <c:v>44992</c:v>
                </c:pt>
                <c:pt idx="4269">
                  <c:v>44999</c:v>
                </c:pt>
                <c:pt idx="4270">
                  <c:v>45011</c:v>
                </c:pt>
                <c:pt idx="4271">
                  <c:v>45014</c:v>
                </c:pt>
                <c:pt idx="4272">
                  <c:v>45021</c:v>
                </c:pt>
                <c:pt idx="4273">
                  <c:v>45025</c:v>
                </c:pt>
                <c:pt idx="4274">
                  <c:v>45030</c:v>
                </c:pt>
                <c:pt idx="4275">
                  <c:v>45055</c:v>
                </c:pt>
                <c:pt idx="4276">
                  <c:v>45077</c:v>
                </c:pt>
                <c:pt idx="4277">
                  <c:v>45075</c:v>
                </c:pt>
                <c:pt idx="4278">
                  <c:v>45087</c:v>
                </c:pt>
                <c:pt idx="4279">
                  <c:v>45095</c:v>
                </c:pt>
                <c:pt idx="4280">
                  <c:v>45099</c:v>
                </c:pt>
                <c:pt idx="4281">
                  <c:v>45099</c:v>
                </c:pt>
                <c:pt idx="4282">
                  <c:v>45100</c:v>
                </c:pt>
                <c:pt idx="4283">
                  <c:v>44810</c:v>
                </c:pt>
                <c:pt idx="4284">
                  <c:v>44909</c:v>
                </c:pt>
                <c:pt idx="4285">
                  <c:v>45105</c:v>
                </c:pt>
                <c:pt idx="4286">
                  <c:v>44824</c:v>
                </c:pt>
                <c:pt idx="4287">
                  <c:v>44901</c:v>
                </c:pt>
                <c:pt idx="4288">
                  <c:v>44845</c:v>
                </c:pt>
                <c:pt idx="4289">
                  <c:v>44837</c:v>
                </c:pt>
                <c:pt idx="4290">
                  <c:v>44992</c:v>
                </c:pt>
                <c:pt idx="4291">
                  <c:v>44953</c:v>
                </c:pt>
                <c:pt idx="4292">
                  <c:v>44898</c:v>
                </c:pt>
                <c:pt idx="4293">
                  <c:v>44858</c:v>
                </c:pt>
                <c:pt idx="4294">
                  <c:v>44942</c:v>
                </c:pt>
                <c:pt idx="4295">
                  <c:v>44959</c:v>
                </c:pt>
                <c:pt idx="4296">
                  <c:v>44975</c:v>
                </c:pt>
                <c:pt idx="4297">
                  <c:v>45008</c:v>
                </c:pt>
                <c:pt idx="4298">
                  <c:v>45048</c:v>
                </c:pt>
                <c:pt idx="4299">
                  <c:v>44833</c:v>
                </c:pt>
                <c:pt idx="4300">
                  <c:v>44882</c:v>
                </c:pt>
                <c:pt idx="4301">
                  <c:v>45062</c:v>
                </c:pt>
                <c:pt idx="4302">
                  <c:v>45054</c:v>
                </c:pt>
                <c:pt idx="4303">
                  <c:v>44770</c:v>
                </c:pt>
                <c:pt idx="4304">
                  <c:v>44964</c:v>
                </c:pt>
                <c:pt idx="4305">
                  <c:v>45021</c:v>
                </c:pt>
                <c:pt idx="4306">
                  <c:v>45091</c:v>
                </c:pt>
                <c:pt idx="4307">
                  <c:v>44959</c:v>
                </c:pt>
                <c:pt idx="4308">
                  <c:v>44907</c:v>
                </c:pt>
                <c:pt idx="4309">
                  <c:v>44807</c:v>
                </c:pt>
                <c:pt idx="4310">
                  <c:v>45050</c:v>
                </c:pt>
                <c:pt idx="4311">
                  <c:v>45011</c:v>
                </c:pt>
                <c:pt idx="4312">
                  <c:v>44806</c:v>
                </c:pt>
                <c:pt idx="4313">
                  <c:v>44947</c:v>
                </c:pt>
                <c:pt idx="4314">
                  <c:v>44916</c:v>
                </c:pt>
                <c:pt idx="4315">
                  <c:v>44848</c:v>
                </c:pt>
                <c:pt idx="4316">
                  <c:v>44872</c:v>
                </c:pt>
                <c:pt idx="4317">
                  <c:v>45046</c:v>
                </c:pt>
                <c:pt idx="4318">
                  <c:v>44789</c:v>
                </c:pt>
                <c:pt idx="4319">
                  <c:v>45034</c:v>
                </c:pt>
                <c:pt idx="4320">
                  <c:v>45062</c:v>
                </c:pt>
                <c:pt idx="4321">
                  <c:v>44775</c:v>
                </c:pt>
                <c:pt idx="4322">
                  <c:v>45060</c:v>
                </c:pt>
                <c:pt idx="4323">
                  <c:v>45002</c:v>
                </c:pt>
                <c:pt idx="4324">
                  <c:v>44799</c:v>
                </c:pt>
                <c:pt idx="4325">
                  <c:v>45071</c:v>
                </c:pt>
                <c:pt idx="4326">
                  <c:v>45079</c:v>
                </c:pt>
                <c:pt idx="4327">
                  <c:v>44838</c:v>
                </c:pt>
                <c:pt idx="4328">
                  <c:v>45083</c:v>
                </c:pt>
                <c:pt idx="4329">
                  <c:v>44836</c:v>
                </c:pt>
                <c:pt idx="4330">
                  <c:v>44841</c:v>
                </c:pt>
                <c:pt idx="4331">
                  <c:v>44751</c:v>
                </c:pt>
                <c:pt idx="4332">
                  <c:v>45059</c:v>
                </c:pt>
                <c:pt idx="4333">
                  <c:v>45040</c:v>
                </c:pt>
                <c:pt idx="4334">
                  <c:v>44827</c:v>
                </c:pt>
                <c:pt idx="4335">
                  <c:v>44830</c:v>
                </c:pt>
                <c:pt idx="4336">
                  <c:v>45093</c:v>
                </c:pt>
                <c:pt idx="4337">
                  <c:v>44873</c:v>
                </c:pt>
                <c:pt idx="4338">
                  <c:v>44964</c:v>
                </c:pt>
                <c:pt idx="4339">
                  <c:v>45044</c:v>
                </c:pt>
                <c:pt idx="4340">
                  <c:v>45093</c:v>
                </c:pt>
                <c:pt idx="4341">
                  <c:v>44992</c:v>
                </c:pt>
                <c:pt idx="4342">
                  <c:v>44882</c:v>
                </c:pt>
                <c:pt idx="4343">
                  <c:v>44931</c:v>
                </c:pt>
                <c:pt idx="4344">
                  <c:v>45085</c:v>
                </c:pt>
                <c:pt idx="4345">
                  <c:v>45055</c:v>
                </c:pt>
                <c:pt idx="4346">
                  <c:v>44784</c:v>
                </c:pt>
                <c:pt idx="4347">
                  <c:v>44762</c:v>
                </c:pt>
                <c:pt idx="4348">
                  <c:v>44934</c:v>
                </c:pt>
                <c:pt idx="4349">
                  <c:v>45004</c:v>
                </c:pt>
                <c:pt idx="4350">
                  <c:v>45026</c:v>
                </c:pt>
                <c:pt idx="4351">
                  <c:v>44946</c:v>
                </c:pt>
                <c:pt idx="4352">
                  <c:v>45010</c:v>
                </c:pt>
                <c:pt idx="4353">
                  <c:v>44989</c:v>
                </c:pt>
                <c:pt idx="4354">
                  <c:v>44749</c:v>
                </c:pt>
                <c:pt idx="4355">
                  <c:v>44903</c:v>
                </c:pt>
                <c:pt idx="4356">
                  <c:v>44882</c:v>
                </c:pt>
                <c:pt idx="4357">
                  <c:v>45038</c:v>
                </c:pt>
                <c:pt idx="4358">
                  <c:v>44756</c:v>
                </c:pt>
                <c:pt idx="4359">
                  <c:v>44819</c:v>
                </c:pt>
                <c:pt idx="4360">
                  <c:v>44875</c:v>
                </c:pt>
                <c:pt idx="4361">
                  <c:v>45051</c:v>
                </c:pt>
                <c:pt idx="4362">
                  <c:v>44910</c:v>
                </c:pt>
                <c:pt idx="4363">
                  <c:v>45007</c:v>
                </c:pt>
                <c:pt idx="4364">
                  <c:v>45103</c:v>
                </c:pt>
                <c:pt idx="4365">
                  <c:v>44903</c:v>
                </c:pt>
                <c:pt idx="4366">
                  <c:v>44931</c:v>
                </c:pt>
                <c:pt idx="4367">
                  <c:v>45036</c:v>
                </c:pt>
                <c:pt idx="4368">
                  <c:v>45021</c:v>
                </c:pt>
                <c:pt idx="4369">
                  <c:v>44846</c:v>
                </c:pt>
                <c:pt idx="4370">
                  <c:v>45058</c:v>
                </c:pt>
                <c:pt idx="4371">
                  <c:v>44793</c:v>
                </c:pt>
                <c:pt idx="4372">
                  <c:v>44970</c:v>
                </c:pt>
                <c:pt idx="4373">
                  <c:v>44848</c:v>
                </c:pt>
                <c:pt idx="4374">
                  <c:v>44980</c:v>
                </c:pt>
                <c:pt idx="4375">
                  <c:v>45073</c:v>
                </c:pt>
                <c:pt idx="4376">
                  <c:v>44981</c:v>
                </c:pt>
                <c:pt idx="4377">
                  <c:v>44799</c:v>
                </c:pt>
                <c:pt idx="4378">
                  <c:v>44928</c:v>
                </c:pt>
                <c:pt idx="4379">
                  <c:v>44855</c:v>
                </c:pt>
                <c:pt idx="4380">
                  <c:v>44862</c:v>
                </c:pt>
                <c:pt idx="4381">
                  <c:v>44860</c:v>
                </c:pt>
                <c:pt idx="4382">
                  <c:v>44813</c:v>
                </c:pt>
                <c:pt idx="4383">
                  <c:v>45056</c:v>
                </c:pt>
                <c:pt idx="4384">
                  <c:v>44880</c:v>
                </c:pt>
                <c:pt idx="4385">
                  <c:v>44936</c:v>
                </c:pt>
                <c:pt idx="4386">
                  <c:v>44893</c:v>
                </c:pt>
                <c:pt idx="4387">
                  <c:v>45090</c:v>
                </c:pt>
                <c:pt idx="4388">
                  <c:v>44911</c:v>
                </c:pt>
                <c:pt idx="4389">
                  <c:v>44793</c:v>
                </c:pt>
                <c:pt idx="4390">
                  <c:v>44811</c:v>
                </c:pt>
                <c:pt idx="4391">
                  <c:v>44827</c:v>
                </c:pt>
                <c:pt idx="4392">
                  <c:v>44901</c:v>
                </c:pt>
                <c:pt idx="4393">
                  <c:v>44913</c:v>
                </c:pt>
                <c:pt idx="4394">
                  <c:v>44979</c:v>
                </c:pt>
                <c:pt idx="4395">
                  <c:v>44998</c:v>
                </c:pt>
                <c:pt idx="4396">
                  <c:v>45010</c:v>
                </c:pt>
                <c:pt idx="4397">
                  <c:v>45012</c:v>
                </c:pt>
                <c:pt idx="4398">
                  <c:v>45002</c:v>
                </c:pt>
                <c:pt idx="4399">
                  <c:v>45030</c:v>
                </c:pt>
                <c:pt idx="4400">
                  <c:v>45068</c:v>
                </c:pt>
                <c:pt idx="4401">
                  <c:v>45099</c:v>
                </c:pt>
                <c:pt idx="4402">
                  <c:v>45103</c:v>
                </c:pt>
                <c:pt idx="4403">
                  <c:v>45098</c:v>
                </c:pt>
                <c:pt idx="4404">
                  <c:v>44744</c:v>
                </c:pt>
                <c:pt idx="4405">
                  <c:v>44751</c:v>
                </c:pt>
                <c:pt idx="4406">
                  <c:v>44750</c:v>
                </c:pt>
                <c:pt idx="4407">
                  <c:v>44753</c:v>
                </c:pt>
                <c:pt idx="4408">
                  <c:v>44750</c:v>
                </c:pt>
                <c:pt idx="4409">
                  <c:v>44765</c:v>
                </c:pt>
                <c:pt idx="4410">
                  <c:v>44767</c:v>
                </c:pt>
                <c:pt idx="4411">
                  <c:v>44771</c:v>
                </c:pt>
                <c:pt idx="4412">
                  <c:v>44772</c:v>
                </c:pt>
                <c:pt idx="4413">
                  <c:v>44779</c:v>
                </c:pt>
                <c:pt idx="4414">
                  <c:v>44780</c:v>
                </c:pt>
                <c:pt idx="4415">
                  <c:v>44777</c:v>
                </c:pt>
                <c:pt idx="4416">
                  <c:v>44786</c:v>
                </c:pt>
                <c:pt idx="4417">
                  <c:v>44790</c:v>
                </c:pt>
                <c:pt idx="4418">
                  <c:v>44792</c:v>
                </c:pt>
                <c:pt idx="4419">
                  <c:v>44797</c:v>
                </c:pt>
                <c:pt idx="4420">
                  <c:v>44799</c:v>
                </c:pt>
                <c:pt idx="4421">
                  <c:v>44802</c:v>
                </c:pt>
                <c:pt idx="4422">
                  <c:v>44804</c:v>
                </c:pt>
                <c:pt idx="4423">
                  <c:v>44809</c:v>
                </c:pt>
                <c:pt idx="4424">
                  <c:v>44809</c:v>
                </c:pt>
                <c:pt idx="4425">
                  <c:v>44804</c:v>
                </c:pt>
                <c:pt idx="4426">
                  <c:v>44811</c:v>
                </c:pt>
                <c:pt idx="4427">
                  <c:v>44825</c:v>
                </c:pt>
                <c:pt idx="4428">
                  <c:v>44829</c:v>
                </c:pt>
                <c:pt idx="4429">
                  <c:v>44831</c:v>
                </c:pt>
                <c:pt idx="4430">
                  <c:v>44831</c:v>
                </c:pt>
                <c:pt idx="4431">
                  <c:v>44835</c:v>
                </c:pt>
                <c:pt idx="4432">
                  <c:v>44835</c:v>
                </c:pt>
                <c:pt idx="4433">
                  <c:v>44837</c:v>
                </c:pt>
                <c:pt idx="4434">
                  <c:v>44837</c:v>
                </c:pt>
                <c:pt idx="4435">
                  <c:v>44837</c:v>
                </c:pt>
                <c:pt idx="4436">
                  <c:v>44846</c:v>
                </c:pt>
                <c:pt idx="4437">
                  <c:v>44817</c:v>
                </c:pt>
                <c:pt idx="4438">
                  <c:v>44847</c:v>
                </c:pt>
                <c:pt idx="4439">
                  <c:v>44852</c:v>
                </c:pt>
                <c:pt idx="4440">
                  <c:v>44853</c:v>
                </c:pt>
                <c:pt idx="4441">
                  <c:v>44854</c:v>
                </c:pt>
                <c:pt idx="4442">
                  <c:v>44858</c:v>
                </c:pt>
                <c:pt idx="4443">
                  <c:v>44860</c:v>
                </c:pt>
                <c:pt idx="4444">
                  <c:v>44863</c:v>
                </c:pt>
                <c:pt idx="4445">
                  <c:v>44866</c:v>
                </c:pt>
                <c:pt idx="4446">
                  <c:v>44869</c:v>
                </c:pt>
                <c:pt idx="4447">
                  <c:v>44866</c:v>
                </c:pt>
                <c:pt idx="4448">
                  <c:v>44873</c:v>
                </c:pt>
                <c:pt idx="4449">
                  <c:v>44881</c:v>
                </c:pt>
                <c:pt idx="4450">
                  <c:v>44887</c:v>
                </c:pt>
                <c:pt idx="4451">
                  <c:v>44889</c:v>
                </c:pt>
                <c:pt idx="4452">
                  <c:v>44884</c:v>
                </c:pt>
                <c:pt idx="4453">
                  <c:v>44889</c:v>
                </c:pt>
                <c:pt idx="4454">
                  <c:v>44893</c:v>
                </c:pt>
                <c:pt idx="4455">
                  <c:v>44893</c:v>
                </c:pt>
                <c:pt idx="4456">
                  <c:v>44896</c:v>
                </c:pt>
                <c:pt idx="4457">
                  <c:v>44900</c:v>
                </c:pt>
                <c:pt idx="4458">
                  <c:v>44902</c:v>
                </c:pt>
                <c:pt idx="4459">
                  <c:v>44907</c:v>
                </c:pt>
                <c:pt idx="4460">
                  <c:v>44907</c:v>
                </c:pt>
                <c:pt idx="4461">
                  <c:v>44908</c:v>
                </c:pt>
                <c:pt idx="4462">
                  <c:v>44919</c:v>
                </c:pt>
                <c:pt idx="4463">
                  <c:v>44924</c:v>
                </c:pt>
                <c:pt idx="4464">
                  <c:v>44925</c:v>
                </c:pt>
                <c:pt idx="4465">
                  <c:v>44937</c:v>
                </c:pt>
                <c:pt idx="4466">
                  <c:v>44943</c:v>
                </c:pt>
                <c:pt idx="4467">
                  <c:v>44944</c:v>
                </c:pt>
                <c:pt idx="4468">
                  <c:v>44961</c:v>
                </c:pt>
                <c:pt idx="4469">
                  <c:v>44960</c:v>
                </c:pt>
                <c:pt idx="4470">
                  <c:v>44965</c:v>
                </c:pt>
                <c:pt idx="4471">
                  <c:v>44970</c:v>
                </c:pt>
                <c:pt idx="4472">
                  <c:v>44971</c:v>
                </c:pt>
                <c:pt idx="4473">
                  <c:v>44974</c:v>
                </c:pt>
                <c:pt idx="4474">
                  <c:v>44977</c:v>
                </c:pt>
                <c:pt idx="4475">
                  <c:v>44985</c:v>
                </c:pt>
                <c:pt idx="4476">
                  <c:v>44990</c:v>
                </c:pt>
                <c:pt idx="4477">
                  <c:v>44988</c:v>
                </c:pt>
                <c:pt idx="4478">
                  <c:v>45003</c:v>
                </c:pt>
                <c:pt idx="4479">
                  <c:v>45012</c:v>
                </c:pt>
                <c:pt idx="4480">
                  <c:v>45013</c:v>
                </c:pt>
                <c:pt idx="4481">
                  <c:v>45028</c:v>
                </c:pt>
                <c:pt idx="4482">
                  <c:v>45032</c:v>
                </c:pt>
                <c:pt idx="4483">
                  <c:v>45033</c:v>
                </c:pt>
                <c:pt idx="4484">
                  <c:v>45037</c:v>
                </c:pt>
                <c:pt idx="4485">
                  <c:v>45039</c:v>
                </c:pt>
                <c:pt idx="4486">
                  <c:v>45043</c:v>
                </c:pt>
                <c:pt idx="4487">
                  <c:v>45043</c:v>
                </c:pt>
                <c:pt idx="4488">
                  <c:v>45043</c:v>
                </c:pt>
                <c:pt idx="4489">
                  <c:v>45044</c:v>
                </c:pt>
                <c:pt idx="4490">
                  <c:v>45044</c:v>
                </c:pt>
                <c:pt idx="4491">
                  <c:v>45044</c:v>
                </c:pt>
                <c:pt idx="4492">
                  <c:v>45057</c:v>
                </c:pt>
                <c:pt idx="4493">
                  <c:v>45057</c:v>
                </c:pt>
                <c:pt idx="4494">
                  <c:v>45066</c:v>
                </c:pt>
                <c:pt idx="4495">
                  <c:v>45075</c:v>
                </c:pt>
                <c:pt idx="4496">
                  <c:v>45079</c:v>
                </c:pt>
                <c:pt idx="4497">
                  <c:v>45084</c:v>
                </c:pt>
                <c:pt idx="4498">
                  <c:v>45084</c:v>
                </c:pt>
                <c:pt idx="4499">
                  <c:v>45104</c:v>
                </c:pt>
                <c:pt idx="4500">
                  <c:v>45101</c:v>
                </c:pt>
                <c:pt idx="4501">
                  <c:v>44907</c:v>
                </c:pt>
                <c:pt idx="4502">
                  <c:v>44879</c:v>
                </c:pt>
                <c:pt idx="4503">
                  <c:v>44836</c:v>
                </c:pt>
                <c:pt idx="4504">
                  <c:v>44944</c:v>
                </c:pt>
                <c:pt idx="4505">
                  <c:v>44943</c:v>
                </c:pt>
                <c:pt idx="4506">
                  <c:v>44963</c:v>
                </c:pt>
                <c:pt idx="4507">
                  <c:v>44851</c:v>
                </c:pt>
                <c:pt idx="4508">
                  <c:v>44765</c:v>
                </c:pt>
                <c:pt idx="4509">
                  <c:v>44995</c:v>
                </c:pt>
                <c:pt idx="4510">
                  <c:v>44769</c:v>
                </c:pt>
                <c:pt idx="4511">
                  <c:v>45019</c:v>
                </c:pt>
                <c:pt idx="4512">
                  <c:v>44837</c:v>
                </c:pt>
                <c:pt idx="4513">
                  <c:v>45104</c:v>
                </c:pt>
                <c:pt idx="4514">
                  <c:v>44915</c:v>
                </c:pt>
                <c:pt idx="4515">
                  <c:v>44865</c:v>
                </c:pt>
                <c:pt idx="4516">
                  <c:v>44909</c:v>
                </c:pt>
                <c:pt idx="4517">
                  <c:v>45055</c:v>
                </c:pt>
                <c:pt idx="4518">
                  <c:v>44999</c:v>
                </c:pt>
                <c:pt idx="4519">
                  <c:v>45031</c:v>
                </c:pt>
                <c:pt idx="4520">
                  <c:v>44937</c:v>
                </c:pt>
                <c:pt idx="4521">
                  <c:v>44830</c:v>
                </c:pt>
                <c:pt idx="4522">
                  <c:v>44868</c:v>
                </c:pt>
                <c:pt idx="4523">
                  <c:v>45003</c:v>
                </c:pt>
                <c:pt idx="4524">
                  <c:v>45097</c:v>
                </c:pt>
                <c:pt idx="4525">
                  <c:v>44747</c:v>
                </c:pt>
                <c:pt idx="4526">
                  <c:v>44759</c:v>
                </c:pt>
                <c:pt idx="4527">
                  <c:v>44765</c:v>
                </c:pt>
                <c:pt idx="4528">
                  <c:v>44781</c:v>
                </c:pt>
                <c:pt idx="4529">
                  <c:v>44783</c:v>
                </c:pt>
                <c:pt idx="4530">
                  <c:v>44799</c:v>
                </c:pt>
                <c:pt idx="4531">
                  <c:v>44847</c:v>
                </c:pt>
                <c:pt idx="4532">
                  <c:v>44971</c:v>
                </c:pt>
                <c:pt idx="4533">
                  <c:v>44985</c:v>
                </c:pt>
                <c:pt idx="4534">
                  <c:v>45003</c:v>
                </c:pt>
                <c:pt idx="4535">
                  <c:v>45033</c:v>
                </c:pt>
                <c:pt idx="4536">
                  <c:v>45076</c:v>
                </c:pt>
                <c:pt idx="4537">
                  <c:v>45076</c:v>
                </c:pt>
                <c:pt idx="4538">
                  <c:v>44953</c:v>
                </c:pt>
                <c:pt idx="4539">
                  <c:v>45071</c:v>
                </c:pt>
                <c:pt idx="4540">
                  <c:v>45049</c:v>
                </c:pt>
                <c:pt idx="4541">
                  <c:v>44985</c:v>
                </c:pt>
                <c:pt idx="4542">
                  <c:v>45018</c:v>
                </c:pt>
                <c:pt idx="4543">
                  <c:v>44964</c:v>
                </c:pt>
                <c:pt idx="4544">
                  <c:v>44908</c:v>
                </c:pt>
                <c:pt idx="4545">
                  <c:v>44987</c:v>
                </c:pt>
                <c:pt idx="4546">
                  <c:v>44999</c:v>
                </c:pt>
                <c:pt idx="4547">
                  <c:v>45086</c:v>
                </c:pt>
                <c:pt idx="4548">
                  <c:v>44848</c:v>
                </c:pt>
                <c:pt idx="4549">
                  <c:v>44811</c:v>
                </c:pt>
                <c:pt idx="4550">
                  <c:v>45028</c:v>
                </c:pt>
                <c:pt idx="4551">
                  <c:v>44918</c:v>
                </c:pt>
                <c:pt idx="4552">
                  <c:v>44891</c:v>
                </c:pt>
                <c:pt idx="4553">
                  <c:v>45083</c:v>
                </c:pt>
                <c:pt idx="4554">
                  <c:v>44780</c:v>
                </c:pt>
                <c:pt idx="4555">
                  <c:v>44827</c:v>
                </c:pt>
                <c:pt idx="4556">
                  <c:v>45080</c:v>
                </c:pt>
                <c:pt idx="4557">
                  <c:v>45068</c:v>
                </c:pt>
                <c:pt idx="4558">
                  <c:v>45060</c:v>
                </c:pt>
                <c:pt idx="4559">
                  <c:v>45085</c:v>
                </c:pt>
                <c:pt idx="4560">
                  <c:v>45019</c:v>
                </c:pt>
                <c:pt idx="4561">
                  <c:v>44841</c:v>
                </c:pt>
                <c:pt idx="4562">
                  <c:v>44818</c:v>
                </c:pt>
                <c:pt idx="4563">
                  <c:v>44886</c:v>
                </c:pt>
                <c:pt idx="4564">
                  <c:v>45077</c:v>
                </c:pt>
                <c:pt idx="4565">
                  <c:v>45057</c:v>
                </c:pt>
                <c:pt idx="4566">
                  <c:v>45085</c:v>
                </c:pt>
                <c:pt idx="4567">
                  <c:v>44884</c:v>
                </c:pt>
                <c:pt idx="4568">
                  <c:v>44745</c:v>
                </c:pt>
                <c:pt idx="4569">
                  <c:v>45016</c:v>
                </c:pt>
                <c:pt idx="4570">
                  <c:v>45105</c:v>
                </c:pt>
                <c:pt idx="4571">
                  <c:v>45081</c:v>
                </c:pt>
                <c:pt idx="4572">
                  <c:v>44980</c:v>
                </c:pt>
                <c:pt idx="4573">
                  <c:v>44996</c:v>
                </c:pt>
                <c:pt idx="4574">
                  <c:v>44949</c:v>
                </c:pt>
                <c:pt idx="4575">
                  <c:v>44914</c:v>
                </c:pt>
                <c:pt idx="4576">
                  <c:v>45021</c:v>
                </c:pt>
                <c:pt idx="4577">
                  <c:v>44819</c:v>
                </c:pt>
                <c:pt idx="4578">
                  <c:v>44817</c:v>
                </c:pt>
                <c:pt idx="4579">
                  <c:v>44762</c:v>
                </c:pt>
                <c:pt idx="4580">
                  <c:v>44891</c:v>
                </c:pt>
                <c:pt idx="4581">
                  <c:v>45028</c:v>
                </c:pt>
                <c:pt idx="4582">
                  <c:v>45016</c:v>
                </c:pt>
                <c:pt idx="4583">
                  <c:v>45101</c:v>
                </c:pt>
                <c:pt idx="4584">
                  <c:v>45048</c:v>
                </c:pt>
                <c:pt idx="4585">
                  <c:v>44986</c:v>
                </c:pt>
                <c:pt idx="4586">
                  <c:v>44872</c:v>
                </c:pt>
                <c:pt idx="4587">
                  <c:v>44972</c:v>
                </c:pt>
                <c:pt idx="4588">
                  <c:v>44883</c:v>
                </c:pt>
                <c:pt idx="4589">
                  <c:v>45061</c:v>
                </c:pt>
                <c:pt idx="4590">
                  <c:v>45073</c:v>
                </c:pt>
                <c:pt idx="4591">
                  <c:v>45098</c:v>
                </c:pt>
                <c:pt idx="4592">
                  <c:v>44840</c:v>
                </c:pt>
                <c:pt idx="4593">
                  <c:v>44901</c:v>
                </c:pt>
                <c:pt idx="4594">
                  <c:v>45006</c:v>
                </c:pt>
                <c:pt idx="4595">
                  <c:v>44838</c:v>
                </c:pt>
                <c:pt idx="4596">
                  <c:v>44886</c:v>
                </c:pt>
                <c:pt idx="4597">
                  <c:v>44810</c:v>
                </c:pt>
                <c:pt idx="4598">
                  <c:v>44793</c:v>
                </c:pt>
                <c:pt idx="4599">
                  <c:v>44837</c:v>
                </c:pt>
                <c:pt idx="4600">
                  <c:v>44834</c:v>
                </c:pt>
                <c:pt idx="4601">
                  <c:v>44950</c:v>
                </c:pt>
                <c:pt idx="4602">
                  <c:v>44883</c:v>
                </c:pt>
                <c:pt idx="4603">
                  <c:v>44985</c:v>
                </c:pt>
                <c:pt idx="4604">
                  <c:v>45020</c:v>
                </c:pt>
                <c:pt idx="4605">
                  <c:v>45036</c:v>
                </c:pt>
                <c:pt idx="4606">
                  <c:v>44751</c:v>
                </c:pt>
                <c:pt idx="4607">
                  <c:v>44756</c:v>
                </c:pt>
                <c:pt idx="4608">
                  <c:v>44757</c:v>
                </c:pt>
                <c:pt idx="4609">
                  <c:v>44779</c:v>
                </c:pt>
                <c:pt idx="4610">
                  <c:v>44784</c:v>
                </c:pt>
                <c:pt idx="4611">
                  <c:v>44784</c:v>
                </c:pt>
                <c:pt idx="4612">
                  <c:v>44789</c:v>
                </c:pt>
                <c:pt idx="4613">
                  <c:v>44795</c:v>
                </c:pt>
                <c:pt idx="4614">
                  <c:v>44797</c:v>
                </c:pt>
                <c:pt idx="4615">
                  <c:v>44818</c:v>
                </c:pt>
                <c:pt idx="4616">
                  <c:v>44810</c:v>
                </c:pt>
                <c:pt idx="4617">
                  <c:v>44834</c:v>
                </c:pt>
                <c:pt idx="4618">
                  <c:v>44826</c:v>
                </c:pt>
                <c:pt idx="4619">
                  <c:v>44806</c:v>
                </c:pt>
                <c:pt idx="4620">
                  <c:v>44845</c:v>
                </c:pt>
                <c:pt idx="4621">
                  <c:v>44865</c:v>
                </c:pt>
                <c:pt idx="4622">
                  <c:v>44874</c:v>
                </c:pt>
                <c:pt idx="4623">
                  <c:v>44887</c:v>
                </c:pt>
                <c:pt idx="4624">
                  <c:v>44888</c:v>
                </c:pt>
                <c:pt idx="4625">
                  <c:v>44898</c:v>
                </c:pt>
                <c:pt idx="4626">
                  <c:v>44900</c:v>
                </c:pt>
                <c:pt idx="4627">
                  <c:v>44903</c:v>
                </c:pt>
                <c:pt idx="4628">
                  <c:v>44900</c:v>
                </c:pt>
                <c:pt idx="4629">
                  <c:v>44909</c:v>
                </c:pt>
                <c:pt idx="4630">
                  <c:v>44953</c:v>
                </c:pt>
                <c:pt idx="4631">
                  <c:v>44954</c:v>
                </c:pt>
                <c:pt idx="4632">
                  <c:v>44938</c:v>
                </c:pt>
                <c:pt idx="4633">
                  <c:v>44966</c:v>
                </c:pt>
                <c:pt idx="4634">
                  <c:v>44938</c:v>
                </c:pt>
                <c:pt idx="4635">
                  <c:v>45010</c:v>
                </c:pt>
                <c:pt idx="4636">
                  <c:v>45035</c:v>
                </c:pt>
                <c:pt idx="4637">
                  <c:v>45055</c:v>
                </c:pt>
                <c:pt idx="4638">
                  <c:v>45090</c:v>
                </c:pt>
                <c:pt idx="4639">
                  <c:v>45090</c:v>
                </c:pt>
                <c:pt idx="4640">
                  <c:v>45093</c:v>
                </c:pt>
                <c:pt idx="4641">
                  <c:v>45092</c:v>
                </c:pt>
                <c:pt idx="4642">
                  <c:v>45089</c:v>
                </c:pt>
                <c:pt idx="4643">
                  <c:v>44754</c:v>
                </c:pt>
                <c:pt idx="4644">
                  <c:v>44795</c:v>
                </c:pt>
                <c:pt idx="4645">
                  <c:v>44825</c:v>
                </c:pt>
                <c:pt idx="4646">
                  <c:v>45044</c:v>
                </c:pt>
                <c:pt idx="4647">
                  <c:v>45071</c:v>
                </c:pt>
                <c:pt idx="4648">
                  <c:v>44865</c:v>
                </c:pt>
                <c:pt idx="4649">
                  <c:v>45033</c:v>
                </c:pt>
                <c:pt idx="4650">
                  <c:v>44980</c:v>
                </c:pt>
                <c:pt idx="4651">
                  <c:v>44908</c:v>
                </c:pt>
                <c:pt idx="4652">
                  <c:v>45056</c:v>
                </c:pt>
                <c:pt idx="4653">
                  <c:v>44958</c:v>
                </c:pt>
                <c:pt idx="4654">
                  <c:v>44840</c:v>
                </c:pt>
                <c:pt idx="4655">
                  <c:v>44827</c:v>
                </c:pt>
                <c:pt idx="4656">
                  <c:v>45044</c:v>
                </c:pt>
                <c:pt idx="4657">
                  <c:v>44869</c:v>
                </c:pt>
                <c:pt idx="4658">
                  <c:v>44849</c:v>
                </c:pt>
                <c:pt idx="4659">
                  <c:v>44931</c:v>
                </c:pt>
                <c:pt idx="4660">
                  <c:v>45069</c:v>
                </c:pt>
                <c:pt idx="4661">
                  <c:v>45090</c:v>
                </c:pt>
                <c:pt idx="4662">
                  <c:v>44840</c:v>
                </c:pt>
                <c:pt idx="4663">
                  <c:v>45073</c:v>
                </c:pt>
                <c:pt idx="4664">
                  <c:v>44778</c:v>
                </c:pt>
                <c:pt idx="4665">
                  <c:v>44766</c:v>
                </c:pt>
                <c:pt idx="4666">
                  <c:v>44842</c:v>
                </c:pt>
                <c:pt idx="4667">
                  <c:v>44792</c:v>
                </c:pt>
                <c:pt idx="4668">
                  <c:v>45028</c:v>
                </c:pt>
                <c:pt idx="4669">
                  <c:v>44796</c:v>
                </c:pt>
                <c:pt idx="4670">
                  <c:v>44786</c:v>
                </c:pt>
                <c:pt idx="4671">
                  <c:v>44910</c:v>
                </c:pt>
                <c:pt idx="4672">
                  <c:v>44763</c:v>
                </c:pt>
                <c:pt idx="4673">
                  <c:v>44843</c:v>
                </c:pt>
                <c:pt idx="4674">
                  <c:v>44813</c:v>
                </c:pt>
                <c:pt idx="4675">
                  <c:v>44981</c:v>
                </c:pt>
                <c:pt idx="4676">
                  <c:v>44903</c:v>
                </c:pt>
                <c:pt idx="4677">
                  <c:v>44917</c:v>
                </c:pt>
                <c:pt idx="4678">
                  <c:v>44982</c:v>
                </c:pt>
                <c:pt idx="4679">
                  <c:v>44835</c:v>
                </c:pt>
                <c:pt idx="4680">
                  <c:v>44811</c:v>
                </c:pt>
                <c:pt idx="4681">
                  <c:v>44910</c:v>
                </c:pt>
                <c:pt idx="4682">
                  <c:v>45012</c:v>
                </c:pt>
                <c:pt idx="4683">
                  <c:v>44853</c:v>
                </c:pt>
                <c:pt idx="4684">
                  <c:v>45044</c:v>
                </c:pt>
                <c:pt idx="4685">
                  <c:v>45075</c:v>
                </c:pt>
                <c:pt idx="4686">
                  <c:v>45039</c:v>
                </c:pt>
                <c:pt idx="4687">
                  <c:v>44981</c:v>
                </c:pt>
                <c:pt idx="4688">
                  <c:v>44987</c:v>
                </c:pt>
                <c:pt idx="4689">
                  <c:v>44910</c:v>
                </c:pt>
                <c:pt idx="4690">
                  <c:v>45094</c:v>
                </c:pt>
                <c:pt idx="4691">
                  <c:v>44976</c:v>
                </c:pt>
                <c:pt idx="4692">
                  <c:v>44977</c:v>
                </c:pt>
                <c:pt idx="4693">
                  <c:v>44988</c:v>
                </c:pt>
                <c:pt idx="4694">
                  <c:v>44987</c:v>
                </c:pt>
                <c:pt idx="4695">
                  <c:v>45021</c:v>
                </c:pt>
                <c:pt idx="4696">
                  <c:v>45043</c:v>
                </c:pt>
                <c:pt idx="4697">
                  <c:v>44824</c:v>
                </c:pt>
                <c:pt idx="4698">
                  <c:v>44909</c:v>
                </c:pt>
                <c:pt idx="4699">
                  <c:v>45009</c:v>
                </c:pt>
                <c:pt idx="4700">
                  <c:v>45087</c:v>
                </c:pt>
                <c:pt idx="4701">
                  <c:v>44979</c:v>
                </c:pt>
                <c:pt idx="4702">
                  <c:v>44972</c:v>
                </c:pt>
                <c:pt idx="4703">
                  <c:v>44796</c:v>
                </c:pt>
                <c:pt idx="4704">
                  <c:v>44809</c:v>
                </c:pt>
                <c:pt idx="4705">
                  <c:v>44785</c:v>
                </c:pt>
                <c:pt idx="4706">
                  <c:v>44880</c:v>
                </c:pt>
                <c:pt idx="4707">
                  <c:v>45037</c:v>
                </c:pt>
                <c:pt idx="4708">
                  <c:v>45037</c:v>
                </c:pt>
                <c:pt idx="4709">
                  <c:v>45038</c:v>
                </c:pt>
                <c:pt idx="4710">
                  <c:v>44937</c:v>
                </c:pt>
                <c:pt idx="4711">
                  <c:v>44895</c:v>
                </c:pt>
                <c:pt idx="4712">
                  <c:v>44890</c:v>
                </c:pt>
                <c:pt idx="4713">
                  <c:v>44992</c:v>
                </c:pt>
                <c:pt idx="4714">
                  <c:v>44982</c:v>
                </c:pt>
                <c:pt idx="4715">
                  <c:v>44835</c:v>
                </c:pt>
                <c:pt idx="4716">
                  <c:v>44864</c:v>
                </c:pt>
                <c:pt idx="4717">
                  <c:v>45064</c:v>
                </c:pt>
                <c:pt idx="4718">
                  <c:v>45104</c:v>
                </c:pt>
                <c:pt idx="4719">
                  <c:v>45071</c:v>
                </c:pt>
                <c:pt idx="4720">
                  <c:v>44994</c:v>
                </c:pt>
                <c:pt idx="4721">
                  <c:v>44888</c:v>
                </c:pt>
                <c:pt idx="4722">
                  <c:v>44911</c:v>
                </c:pt>
                <c:pt idx="4723">
                  <c:v>44966</c:v>
                </c:pt>
                <c:pt idx="4724">
                  <c:v>44803</c:v>
                </c:pt>
                <c:pt idx="4725">
                  <c:v>44924</c:v>
                </c:pt>
                <c:pt idx="4726">
                  <c:v>45022</c:v>
                </c:pt>
                <c:pt idx="4727">
                  <c:v>45033</c:v>
                </c:pt>
                <c:pt idx="4728">
                  <c:v>44853</c:v>
                </c:pt>
                <c:pt idx="4729">
                  <c:v>44982</c:v>
                </c:pt>
                <c:pt idx="4730">
                  <c:v>44971</c:v>
                </c:pt>
                <c:pt idx="4731">
                  <c:v>45097</c:v>
                </c:pt>
                <c:pt idx="4732">
                  <c:v>44949</c:v>
                </c:pt>
                <c:pt idx="4733">
                  <c:v>45092</c:v>
                </c:pt>
                <c:pt idx="4734">
                  <c:v>44973</c:v>
                </c:pt>
                <c:pt idx="4735">
                  <c:v>44855</c:v>
                </c:pt>
                <c:pt idx="4736">
                  <c:v>44943</c:v>
                </c:pt>
                <c:pt idx="4737">
                  <c:v>45069</c:v>
                </c:pt>
                <c:pt idx="4738">
                  <c:v>45089</c:v>
                </c:pt>
                <c:pt idx="4739">
                  <c:v>44890</c:v>
                </c:pt>
                <c:pt idx="4740">
                  <c:v>44824</c:v>
                </c:pt>
                <c:pt idx="4741">
                  <c:v>45029</c:v>
                </c:pt>
                <c:pt idx="4742">
                  <c:v>45092</c:v>
                </c:pt>
                <c:pt idx="4743">
                  <c:v>44980</c:v>
                </c:pt>
                <c:pt idx="4744">
                  <c:v>44757</c:v>
                </c:pt>
                <c:pt idx="4745">
                  <c:v>44932</c:v>
                </c:pt>
                <c:pt idx="4746">
                  <c:v>44953</c:v>
                </c:pt>
                <c:pt idx="4747">
                  <c:v>44825</c:v>
                </c:pt>
                <c:pt idx="4748">
                  <c:v>44912</c:v>
                </c:pt>
                <c:pt idx="4749">
                  <c:v>44996</c:v>
                </c:pt>
                <c:pt idx="4750">
                  <c:v>44882</c:v>
                </c:pt>
                <c:pt idx="4751">
                  <c:v>45021</c:v>
                </c:pt>
                <c:pt idx="4752">
                  <c:v>44773</c:v>
                </c:pt>
                <c:pt idx="4753">
                  <c:v>44979</c:v>
                </c:pt>
                <c:pt idx="4754">
                  <c:v>45076</c:v>
                </c:pt>
                <c:pt idx="4755">
                  <c:v>44934</c:v>
                </c:pt>
                <c:pt idx="4756">
                  <c:v>45032</c:v>
                </c:pt>
                <c:pt idx="4757">
                  <c:v>44773</c:v>
                </c:pt>
                <c:pt idx="4758">
                  <c:v>44977</c:v>
                </c:pt>
                <c:pt idx="4759">
                  <c:v>45057</c:v>
                </c:pt>
                <c:pt idx="4760">
                  <c:v>44854</c:v>
                </c:pt>
                <c:pt idx="4761">
                  <c:v>45001</c:v>
                </c:pt>
                <c:pt idx="4762">
                  <c:v>44890</c:v>
                </c:pt>
                <c:pt idx="4763">
                  <c:v>44887</c:v>
                </c:pt>
                <c:pt idx="4764">
                  <c:v>45105</c:v>
                </c:pt>
                <c:pt idx="4765">
                  <c:v>44877</c:v>
                </c:pt>
                <c:pt idx="4766">
                  <c:v>44961</c:v>
                </c:pt>
                <c:pt idx="4767">
                  <c:v>44909</c:v>
                </c:pt>
                <c:pt idx="4768">
                  <c:v>44994</c:v>
                </c:pt>
                <c:pt idx="4769">
                  <c:v>44902</c:v>
                </c:pt>
                <c:pt idx="4770">
                  <c:v>44915</c:v>
                </c:pt>
                <c:pt idx="4771">
                  <c:v>44825</c:v>
                </c:pt>
                <c:pt idx="4772">
                  <c:v>44778</c:v>
                </c:pt>
                <c:pt idx="4773">
                  <c:v>44868</c:v>
                </c:pt>
                <c:pt idx="4774">
                  <c:v>44999</c:v>
                </c:pt>
                <c:pt idx="4775">
                  <c:v>45079</c:v>
                </c:pt>
                <c:pt idx="4776">
                  <c:v>45097</c:v>
                </c:pt>
                <c:pt idx="4777">
                  <c:v>44877</c:v>
                </c:pt>
                <c:pt idx="4778">
                  <c:v>45012</c:v>
                </c:pt>
                <c:pt idx="4779">
                  <c:v>45050</c:v>
                </c:pt>
                <c:pt idx="4780">
                  <c:v>44840</c:v>
                </c:pt>
                <c:pt idx="4781">
                  <c:v>45103</c:v>
                </c:pt>
                <c:pt idx="4782">
                  <c:v>44851</c:v>
                </c:pt>
                <c:pt idx="4783">
                  <c:v>44933</c:v>
                </c:pt>
                <c:pt idx="4784">
                  <c:v>44944</c:v>
                </c:pt>
                <c:pt idx="4785">
                  <c:v>44944</c:v>
                </c:pt>
                <c:pt idx="4786">
                  <c:v>44986</c:v>
                </c:pt>
                <c:pt idx="4787">
                  <c:v>45026</c:v>
                </c:pt>
                <c:pt idx="4788">
                  <c:v>45059</c:v>
                </c:pt>
                <c:pt idx="4789">
                  <c:v>44853</c:v>
                </c:pt>
                <c:pt idx="4790">
                  <c:v>44865</c:v>
                </c:pt>
                <c:pt idx="4791">
                  <c:v>44893</c:v>
                </c:pt>
                <c:pt idx="4792">
                  <c:v>44949</c:v>
                </c:pt>
                <c:pt idx="4793">
                  <c:v>44954</c:v>
                </c:pt>
                <c:pt idx="4794">
                  <c:v>45030</c:v>
                </c:pt>
                <c:pt idx="4795">
                  <c:v>45051</c:v>
                </c:pt>
                <c:pt idx="4796">
                  <c:v>45058</c:v>
                </c:pt>
                <c:pt idx="4797">
                  <c:v>45071</c:v>
                </c:pt>
                <c:pt idx="4798">
                  <c:v>45079</c:v>
                </c:pt>
                <c:pt idx="4799">
                  <c:v>45092</c:v>
                </c:pt>
                <c:pt idx="4800">
                  <c:v>45100</c:v>
                </c:pt>
                <c:pt idx="4801">
                  <c:v>45099</c:v>
                </c:pt>
                <c:pt idx="4802">
                  <c:v>45028</c:v>
                </c:pt>
                <c:pt idx="4803">
                  <c:v>44939</c:v>
                </c:pt>
                <c:pt idx="4804">
                  <c:v>45028</c:v>
                </c:pt>
                <c:pt idx="4805">
                  <c:v>44852</c:v>
                </c:pt>
                <c:pt idx="4806">
                  <c:v>44922</c:v>
                </c:pt>
                <c:pt idx="4807">
                  <c:v>44931</c:v>
                </c:pt>
                <c:pt idx="4808">
                  <c:v>45059</c:v>
                </c:pt>
                <c:pt idx="4809">
                  <c:v>45104</c:v>
                </c:pt>
                <c:pt idx="4810">
                  <c:v>44821</c:v>
                </c:pt>
                <c:pt idx="4811">
                  <c:v>44888</c:v>
                </c:pt>
                <c:pt idx="4812">
                  <c:v>45064</c:v>
                </c:pt>
                <c:pt idx="4813">
                  <c:v>44820</c:v>
                </c:pt>
                <c:pt idx="4814">
                  <c:v>44909</c:v>
                </c:pt>
                <c:pt idx="4815">
                  <c:v>44921</c:v>
                </c:pt>
                <c:pt idx="4816">
                  <c:v>45079</c:v>
                </c:pt>
                <c:pt idx="4817">
                  <c:v>45098</c:v>
                </c:pt>
                <c:pt idx="4818">
                  <c:v>45074</c:v>
                </c:pt>
                <c:pt idx="4819">
                  <c:v>44797</c:v>
                </c:pt>
                <c:pt idx="4820">
                  <c:v>44850</c:v>
                </c:pt>
                <c:pt idx="4821">
                  <c:v>45005</c:v>
                </c:pt>
                <c:pt idx="4822">
                  <c:v>45010</c:v>
                </c:pt>
                <c:pt idx="4823">
                  <c:v>45022</c:v>
                </c:pt>
                <c:pt idx="4824">
                  <c:v>45091</c:v>
                </c:pt>
                <c:pt idx="4825">
                  <c:v>45093</c:v>
                </c:pt>
                <c:pt idx="4826">
                  <c:v>44870</c:v>
                </c:pt>
                <c:pt idx="4827">
                  <c:v>45088</c:v>
                </c:pt>
                <c:pt idx="4828">
                  <c:v>45007</c:v>
                </c:pt>
                <c:pt idx="4829">
                  <c:v>44854</c:v>
                </c:pt>
                <c:pt idx="4830">
                  <c:v>44791</c:v>
                </c:pt>
                <c:pt idx="4831">
                  <c:v>44806</c:v>
                </c:pt>
                <c:pt idx="4832">
                  <c:v>44917</c:v>
                </c:pt>
                <c:pt idx="4833">
                  <c:v>44905</c:v>
                </c:pt>
                <c:pt idx="4834">
                  <c:v>44855</c:v>
                </c:pt>
                <c:pt idx="4835">
                  <c:v>44765</c:v>
                </c:pt>
                <c:pt idx="4836">
                  <c:v>44769</c:v>
                </c:pt>
                <c:pt idx="4837">
                  <c:v>44886</c:v>
                </c:pt>
                <c:pt idx="4838">
                  <c:v>44894</c:v>
                </c:pt>
                <c:pt idx="4839">
                  <c:v>44908</c:v>
                </c:pt>
                <c:pt idx="4840">
                  <c:v>44937</c:v>
                </c:pt>
                <c:pt idx="4841">
                  <c:v>44960</c:v>
                </c:pt>
                <c:pt idx="4842">
                  <c:v>44967</c:v>
                </c:pt>
                <c:pt idx="4843">
                  <c:v>44975</c:v>
                </c:pt>
                <c:pt idx="4844">
                  <c:v>45050</c:v>
                </c:pt>
                <c:pt idx="4845">
                  <c:v>45069</c:v>
                </c:pt>
                <c:pt idx="4846">
                  <c:v>44763</c:v>
                </c:pt>
                <c:pt idx="4847">
                  <c:v>44975</c:v>
                </c:pt>
                <c:pt idx="4848">
                  <c:v>44909</c:v>
                </c:pt>
                <c:pt idx="4849">
                  <c:v>45086</c:v>
                </c:pt>
                <c:pt idx="4850">
                  <c:v>44777</c:v>
                </c:pt>
                <c:pt idx="4851">
                  <c:v>44827</c:v>
                </c:pt>
                <c:pt idx="4852">
                  <c:v>44869</c:v>
                </c:pt>
                <c:pt idx="4853">
                  <c:v>44878</c:v>
                </c:pt>
                <c:pt idx="4854">
                  <c:v>44881</c:v>
                </c:pt>
                <c:pt idx="4855">
                  <c:v>44957</c:v>
                </c:pt>
                <c:pt idx="4856">
                  <c:v>44971</c:v>
                </c:pt>
                <c:pt idx="4857">
                  <c:v>44988</c:v>
                </c:pt>
                <c:pt idx="4858">
                  <c:v>45034</c:v>
                </c:pt>
                <c:pt idx="4859">
                  <c:v>45034</c:v>
                </c:pt>
                <c:pt idx="4860">
                  <c:v>45056</c:v>
                </c:pt>
                <c:pt idx="4861">
                  <c:v>45088</c:v>
                </c:pt>
                <c:pt idx="4862">
                  <c:v>44762</c:v>
                </c:pt>
                <c:pt idx="4863">
                  <c:v>45087</c:v>
                </c:pt>
                <c:pt idx="4864">
                  <c:v>44827</c:v>
                </c:pt>
                <c:pt idx="4865">
                  <c:v>44935</c:v>
                </c:pt>
                <c:pt idx="4866">
                  <c:v>44792</c:v>
                </c:pt>
                <c:pt idx="4867">
                  <c:v>44987</c:v>
                </c:pt>
                <c:pt idx="4868">
                  <c:v>45035</c:v>
                </c:pt>
                <c:pt idx="4869">
                  <c:v>44824</c:v>
                </c:pt>
                <c:pt idx="4870">
                  <c:v>44871</c:v>
                </c:pt>
                <c:pt idx="4871">
                  <c:v>44840</c:v>
                </c:pt>
                <c:pt idx="4872">
                  <c:v>45026</c:v>
                </c:pt>
                <c:pt idx="4873">
                  <c:v>44972</c:v>
                </c:pt>
                <c:pt idx="4874">
                  <c:v>44777</c:v>
                </c:pt>
                <c:pt idx="4875">
                  <c:v>44795</c:v>
                </c:pt>
                <c:pt idx="4876">
                  <c:v>44839</c:v>
                </c:pt>
                <c:pt idx="4877">
                  <c:v>44840</c:v>
                </c:pt>
                <c:pt idx="4878">
                  <c:v>44859</c:v>
                </c:pt>
                <c:pt idx="4879">
                  <c:v>44867</c:v>
                </c:pt>
                <c:pt idx="4880">
                  <c:v>44874</c:v>
                </c:pt>
                <c:pt idx="4881">
                  <c:v>44875</c:v>
                </c:pt>
                <c:pt idx="4882">
                  <c:v>44877</c:v>
                </c:pt>
                <c:pt idx="4883">
                  <c:v>44880</c:v>
                </c:pt>
                <c:pt idx="4884">
                  <c:v>44903</c:v>
                </c:pt>
                <c:pt idx="4885">
                  <c:v>44913</c:v>
                </c:pt>
                <c:pt idx="4886">
                  <c:v>44923</c:v>
                </c:pt>
                <c:pt idx="4887">
                  <c:v>44893</c:v>
                </c:pt>
                <c:pt idx="4888">
                  <c:v>44927</c:v>
                </c:pt>
                <c:pt idx="4889">
                  <c:v>44936</c:v>
                </c:pt>
                <c:pt idx="4890">
                  <c:v>44937</c:v>
                </c:pt>
                <c:pt idx="4891">
                  <c:v>44939</c:v>
                </c:pt>
                <c:pt idx="4892">
                  <c:v>44943</c:v>
                </c:pt>
                <c:pt idx="4893">
                  <c:v>44952</c:v>
                </c:pt>
                <c:pt idx="4894">
                  <c:v>44949</c:v>
                </c:pt>
                <c:pt idx="4895">
                  <c:v>44967</c:v>
                </c:pt>
                <c:pt idx="4896">
                  <c:v>44974</c:v>
                </c:pt>
                <c:pt idx="4897">
                  <c:v>44978</c:v>
                </c:pt>
                <c:pt idx="4898">
                  <c:v>44987</c:v>
                </c:pt>
                <c:pt idx="4899">
                  <c:v>44993</c:v>
                </c:pt>
                <c:pt idx="4900">
                  <c:v>44989</c:v>
                </c:pt>
                <c:pt idx="4901">
                  <c:v>44994</c:v>
                </c:pt>
                <c:pt idx="4902">
                  <c:v>44999</c:v>
                </c:pt>
                <c:pt idx="4903">
                  <c:v>45016</c:v>
                </c:pt>
                <c:pt idx="4904">
                  <c:v>45008</c:v>
                </c:pt>
                <c:pt idx="4905">
                  <c:v>45017</c:v>
                </c:pt>
                <c:pt idx="4906">
                  <c:v>45021</c:v>
                </c:pt>
                <c:pt idx="4907">
                  <c:v>45034</c:v>
                </c:pt>
                <c:pt idx="4908">
                  <c:v>45036</c:v>
                </c:pt>
                <c:pt idx="4909">
                  <c:v>45040</c:v>
                </c:pt>
                <c:pt idx="4910">
                  <c:v>45062</c:v>
                </c:pt>
                <c:pt idx="4911">
                  <c:v>45071</c:v>
                </c:pt>
                <c:pt idx="4912">
                  <c:v>45072</c:v>
                </c:pt>
                <c:pt idx="4913">
                  <c:v>45073</c:v>
                </c:pt>
                <c:pt idx="4914">
                  <c:v>45085</c:v>
                </c:pt>
                <c:pt idx="4915">
                  <c:v>45088</c:v>
                </c:pt>
                <c:pt idx="4916">
                  <c:v>45099</c:v>
                </c:pt>
                <c:pt idx="4917">
                  <c:v>45101</c:v>
                </c:pt>
                <c:pt idx="4918">
                  <c:v>45103</c:v>
                </c:pt>
                <c:pt idx="4919">
                  <c:v>45106</c:v>
                </c:pt>
                <c:pt idx="4920">
                  <c:v>44750</c:v>
                </c:pt>
                <c:pt idx="4921">
                  <c:v>44751</c:v>
                </c:pt>
                <c:pt idx="4922">
                  <c:v>44751</c:v>
                </c:pt>
                <c:pt idx="4923">
                  <c:v>44753</c:v>
                </c:pt>
                <c:pt idx="4924">
                  <c:v>44753</c:v>
                </c:pt>
                <c:pt idx="4925">
                  <c:v>44753</c:v>
                </c:pt>
                <c:pt idx="4926">
                  <c:v>44755</c:v>
                </c:pt>
                <c:pt idx="4927">
                  <c:v>44757</c:v>
                </c:pt>
                <c:pt idx="4928">
                  <c:v>44758</c:v>
                </c:pt>
                <c:pt idx="4929">
                  <c:v>44764</c:v>
                </c:pt>
                <c:pt idx="4930">
                  <c:v>44765</c:v>
                </c:pt>
                <c:pt idx="4931">
                  <c:v>44768</c:v>
                </c:pt>
                <c:pt idx="4932">
                  <c:v>44769</c:v>
                </c:pt>
                <c:pt idx="4933">
                  <c:v>44770</c:v>
                </c:pt>
                <c:pt idx="4934">
                  <c:v>44772</c:v>
                </c:pt>
                <c:pt idx="4935">
                  <c:v>44787</c:v>
                </c:pt>
                <c:pt idx="4936">
                  <c:v>44781</c:v>
                </c:pt>
                <c:pt idx="4937">
                  <c:v>44789</c:v>
                </c:pt>
                <c:pt idx="4938">
                  <c:v>44790</c:v>
                </c:pt>
                <c:pt idx="4939">
                  <c:v>44793</c:v>
                </c:pt>
                <c:pt idx="4940">
                  <c:v>44794</c:v>
                </c:pt>
                <c:pt idx="4941">
                  <c:v>44794</c:v>
                </c:pt>
                <c:pt idx="4942">
                  <c:v>44795</c:v>
                </c:pt>
                <c:pt idx="4943">
                  <c:v>44792</c:v>
                </c:pt>
                <c:pt idx="4944">
                  <c:v>44796</c:v>
                </c:pt>
                <c:pt idx="4945">
                  <c:v>44798</c:v>
                </c:pt>
                <c:pt idx="4946">
                  <c:v>44801</c:v>
                </c:pt>
                <c:pt idx="4947">
                  <c:v>44801</c:v>
                </c:pt>
                <c:pt idx="4948">
                  <c:v>44802</c:v>
                </c:pt>
                <c:pt idx="4949">
                  <c:v>44801</c:v>
                </c:pt>
                <c:pt idx="4950">
                  <c:v>44799</c:v>
                </c:pt>
                <c:pt idx="4951">
                  <c:v>44801</c:v>
                </c:pt>
                <c:pt idx="4952">
                  <c:v>44804</c:v>
                </c:pt>
                <c:pt idx="4953">
                  <c:v>44804</c:v>
                </c:pt>
                <c:pt idx="4954">
                  <c:v>44805</c:v>
                </c:pt>
                <c:pt idx="4955">
                  <c:v>44807</c:v>
                </c:pt>
                <c:pt idx="4956">
                  <c:v>44809</c:v>
                </c:pt>
                <c:pt idx="4957">
                  <c:v>44811</c:v>
                </c:pt>
                <c:pt idx="4958">
                  <c:v>44815</c:v>
                </c:pt>
                <c:pt idx="4959">
                  <c:v>44816</c:v>
                </c:pt>
                <c:pt idx="4960">
                  <c:v>44818</c:v>
                </c:pt>
                <c:pt idx="4961">
                  <c:v>44819</c:v>
                </c:pt>
                <c:pt idx="4962">
                  <c:v>44821</c:v>
                </c:pt>
                <c:pt idx="4963">
                  <c:v>44826</c:v>
                </c:pt>
                <c:pt idx="4964">
                  <c:v>44827</c:v>
                </c:pt>
                <c:pt idx="4965">
                  <c:v>44829</c:v>
                </c:pt>
                <c:pt idx="4966">
                  <c:v>44834</c:v>
                </c:pt>
                <c:pt idx="4967">
                  <c:v>44812</c:v>
                </c:pt>
                <c:pt idx="4968">
                  <c:v>44838</c:v>
                </c:pt>
                <c:pt idx="4969">
                  <c:v>44838</c:v>
                </c:pt>
                <c:pt idx="4970">
                  <c:v>44839</c:v>
                </c:pt>
                <c:pt idx="4971">
                  <c:v>44839</c:v>
                </c:pt>
                <c:pt idx="4972">
                  <c:v>44827</c:v>
                </c:pt>
                <c:pt idx="4973">
                  <c:v>44844</c:v>
                </c:pt>
                <c:pt idx="4974">
                  <c:v>44844</c:v>
                </c:pt>
                <c:pt idx="4975">
                  <c:v>44827</c:v>
                </c:pt>
                <c:pt idx="4976">
                  <c:v>44816</c:v>
                </c:pt>
                <c:pt idx="4977">
                  <c:v>44848</c:v>
                </c:pt>
                <c:pt idx="4978">
                  <c:v>44851</c:v>
                </c:pt>
                <c:pt idx="4979">
                  <c:v>44852</c:v>
                </c:pt>
                <c:pt idx="4980">
                  <c:v>44853</c:v>
                </c:pt>
                <c:pt idx="4981">
                  <c:v>44852</c:v>
                </c:pt>
                <c:pt idx="4982">
                  <c:v>44852</c:v>
                </c:pt>
                <c:pt idx="4983">
                  <c:v>44857</c:v>
                </c:pt>
                <c:pt idx="4984">
                  <c:v>44858</c:v>
                </c:pt>
                <c:pt idx="4985">
                  <c:v>44859</c:v>
                </c:pt>
                <c:pt idx="4986">
                  <c:v>44853</c:v>
                </c:pt>
                <c:pt idx="4987">
                  <c:v>44860</c:v>
                </c:pt>
                <c:pt idx="4988">
                  <c:v>44861</c:v>
                </c:pt>
                <c:pt idx="4989">
                  <c:v>44863</c:v>
                </c:pt>
                <c:pt idx="4990">
                  <c:v>44865</c:v>
                </c:pt>
                <c:pt idx="4991">
                  <c:v>44866</c:v>
                </c:pt>
                <c:pt idx="4992">
                  <c:v>44866</c:v>
                </c:pt>
                <c:pt idx="4993">
                  <c:v>44867</c:v>
                </c:pt>
                <c:pt idx="4994">
                  <c:v>44868</c:v>
                </c:pt>
                <c:pt idx="4995">
                  <c:v>44869</c:v>
                </c:pt>
                <c:pt idx="4996">
                  <c:v>44869</c:v>
                </c:pt>
                <c:pt idx="4997">
                  <c:v>44869</c:v>
                </c:pt>
                <c:pt idx="4998">
                  <c:v>44861</c:v>
                </c:pt>
                <c:pt idx="4999">
                  <c:v>44876</c:v>
                </c:pt>
                <c:pt idx="5000">
                  <c:v>44876</c:v>
                </c:pt>
                <c:pt idx="5001">
                  <c:v>44879</c:v>
                </c:pt>
                <c:pt idx="5002">
                  <c:v>44880</c:v>
                </c:pt>
                <c:pt idx="5003">
                  <c:v>44871</c:v>
                </c:pt>
                <c:pt idx="5004">
                  <c:v>44881</c:v>
                </c:pt>
                <c:pt idx="5005">
                  <c:v>44882</c:v>
                </c:pt>
                <c:pt idx="5006">
                  <c:v>44883</c:v>
                </c:pt>
                <c:pt idx="5007">
                  <c:v>44884</c:v>
                </c:pt>
                <c:pt idx="5008">
                  <c:v>44885</c:v>
                </c:pt>
                <c:pt idx="5009">
                  <c:v>44886</c:v>
                </c:pt>
                <c:pt idx="5010">
                  <c:v>44887</c:v>
                </c:pt>
                <c:pt idx="5011">
                  <c:v>44888</c:v>
                </c:pt>
                <c:pt idx="5012">
                  <c:v>44888</c:v>
                </c:pt>
                <c:pt idx="5013">
                  <c:v>44888</c:v>
                </c:pt>
                <c:pt idx="5014">
                  <c:v>44890</c:v>
                </c:pt>
                <c:pt idx="5015">
                  <c:v>44891</c:v>
                </c:pt>
                <c:pt idx="5016">
                  <c:v>44894</c:v>
                </c:pt>
                <c:pt idx="5017">
                  <c:v>44896</c:v>
                </c:pt>
                <c:pt idx="5018">
                  <c:v>44896</c:v>
                </c:pt>
                <c:pt idx="5019">
                  <c:v>44897</c:v>
                </c:pt>
                <c:pt idx="5020">
                  <c:v>44900</c:v>
                </c:pt>
                <c:pt idx="5021">
                  <c:v>44902</c:v>
                </c:pt>
                <c:pt idx="5022">
                  <c:v>44901</c:v>
                </c:pt>
                <c:pt idx="5023">
                  <c:v>44905</c:v>
                </c:pt>
                <c:pt idx="5024">
                  <c:v>44908</c:v>
                </c:pt>
                <c:pt idx="5025">
                  <c:v>44911</c:v>
                </c:pt>
                <c:pt idx="5026">
                  <c:v>44913</c:v>
                </c:pt>
                <c:pt idx="5027">
                  <c:v>44913</c:v>
                </c:pt>
                <c:pt idx="5028">
                  <c:v>44916</c:v>
                </c:pt>
                <c:pt idx="5029">
                  <c:v>44917</c:v>
                </c:pt>
                <c:pt idx="5030">
                  <c:v>44918</c:v>
                </c:pt>
                <c:pt idx="5031">
                  <c:v>44919</c:v>
                </c:pt>
                <c:pt idx="5032">
                  <c:v>44922</c:v>
                </c:pt>
                <c:pt idx="5033">
                  <c:v>44930</c:v>
                </c:pt>
                <c:pt idx="5034">
                  <c:v>44941</c:v>
                </c:pt>
                <c:pt idx="5035">
                  <c:v>44942</c:v>
                </c:pt>
                <c:pt idx="5036">
                  <c:v>44942</c:v>
                </c:pt>
                <c:pt idx="5037">
                  <c:v>44945</c:v>
                </c:pt>
                <c:pt idx="5038">
                  <c:v>44947</c:v>
                </c:pt>
                <c:pt idx="5039">
                  <c:v>44948</c:v>
                </c:pt>
                <c:pt idx="5040">
                  <c:v>44950</c:v>
                </c:pt>
                <c:pt idx="5041">
                  <c:v>44952</c:v>
                </c:pt>
                <c:pt idx="5042">
                  <c:v>44953</c:v>
                </c:pt>
                <c:pt idx="5043">
                  <c:v>44956</c:v>
                </c:pt>
                <c:pt idx="5044">
                  <c:v>44956</c:v>
                </c:pt>
                <c:pt idx="5045">
                  <c:v>44964</c:v>
                </c:pt>
                <c:pt idx="5046">
                  <c:v>44967</c:v>
                </c:pt>
                <c:pt idx="5047">
                  <c:v>44972</c:v>
                </c:pt>
                <c:pt idx="5048">
                  <c:v>44979</c:v>
                </c:pt>
                <c:pt idx="5049">
                  <c:v>44980</c:v>
                </c:pt>
                <c:pt idx="5050">
                  <c:v>44984</c:v>
                </c:pt>
                <c:pt idx="5051">
                  <c:v>44985</c:v>
                </c:pt>
                <c:pt idx="5052">
                  <c:v>44985</c:v>
                </c:pt>
                <c:pt idx="5053">
                  <c:v>44985</c:v>
                </c:pt>
                <c:pt idx="5054">
                  <c:v>44988</c:v>
                </c:pt>
                <c:pt idx="5055">
                  <c:v>44999</c:v>
                </c:pt>
                <c:pt idx="5056">
                  <c:v>45000</c:v>
                </c:pt>
                <c:pt idx="5057">
                  <c:v>45002</c:v>
                </c:pt>
                <c:pt idx="5058">
                  <c:v>45004</c:v>
                </c:pt>
                <c:pt idx="5059">
                  <c:v>45009</c:v>
                </c:pt>
                <c:pt idx="5060">
                  <c:v>45012</c:v>
                </c:pt>
                <c:pt idx="5061">
                  <c:v>45016</c:v>
                </c:pt>
                <c:pt idx="5062">
                  <c:v>45017</c:v>
                </c:pt>
                <c:pt idx="5063">
                  <c:v>45017</c:v>
                </c:pt>
                <c:pt idx="5064">
                  <c:v>45017</c:v>
                </c:pt>
                <c:pt idx="5065">
                  <c:v>45023</c:v>
                </c:pt>
                <c:pt idx="5066">
                  <c:v>45024</c:v>
                </c:pt>
                <c:pt idx="5067">
                  <c:v>45029</c:v>
                </c:pt>
                <c:pt idx="5068">
                  <c:v>45032</c:v>
                </c:pt>
                <c:pt idx="5069">
                  <c:v>45034</c:v>
                </c:pt>
                <c:pt idx="5070">
                  <c:v>45036</c:v>
                </c:pt>
                <c:pt idx="5071">
                  <c:v>45037</c:v>
                </c:pt>
                <c:pt idx="5072">
                  <c:v>45040</c:v>
                </c:pt>
                <c:pt idx="5073">
                  <c:v>45040</c:v>
                </c:pt>
                <c:pt idx="5074">
                  <c:v>45050</c:v>
                </c:pt>
                <c:pt idx="5075">
                  <c:v>45051</c:v>
                </c:pt>
                <c:pt idx="5076">
                  <c:v>45052</c:v>
                </c:pt>
                <c:pt idx="5077">
                  <c:v>45055</c:v>
                </c:pt>
                <c:pt idx="5078">
                  <c:v>45061</c:v>
                </c:pt>
                <c:pt idx="5079">
                  <c:v>45061</c:v>
                </c:pt>
                <c:pt idx="5080">
                  <c:v>45063</c:v>
                </c:pt>
                <c:pt idx="5081">
                  <c:v>45063</c:v>
                </c:pt>
                <c:pt idx="5082">
                  <c:v>45064</c:v>
                </c:pt>
                <c:pt idx="5083">
                  <c:v>45066</c:v>
                </c:pt>
                <c:pt idx="5084">
                  <c:v>45068</c:v>
                </c:pt>
                <c:pt idx="5085">
                  <c:v>45070</c:v>
                </c:pt>
                <c:pt idx="5086">
                  <c:v>45072</c:v>
                </c:pt>
                <c:pt idx="5087">
                  <c:v>45072</c:v>
                </c:pt>
                <c:pt idx="5088">
                  <c:v>45075</c:v>
                </c:pt>
                <c:pt idx="5089">
                  <c:v>45076</c:v>
                </c:pt>
                <c:pt idx="5090">
                  <c:v>45078</c:v>
                </c:pt>
                <c:pt idx="5091">
                  <c:v>45081</c:v>
                </c:pt>
                <c:pt idx="5092">
                  <c:v>45084</c:v>
                </c:pt>
                <c:pt idx="5093">
                  <c:v>45085</c:v>
                </c:pt>
                <c:pt idx="5094">
                  <c:v>45089</c:v>
                </c:pt>
                <c:pt idx="5095">
                  <c:v>45089</c:v>
                </c:pt>
                <c:pt idx="5096">
                  <c:v>45097</c:v>
                </c:pt>
                <c:pt idx="5097">
                  <c:v>45098</c:v>
                </c:pt>
                <c:pt idx="5098">
                  <c:v>45098</c:v>
                </c:pt>
                <c:pt idx="5099">
                  <c:v>45100</c:v>
                </c:pt>
                <c:pt idx="5100">
                  <c:v>45099</c:v>
                </c:pt>
                <c:pt idx="5101">
                  <c:v>45105</c:v>
                </c:pt>
                <c:pt idx="5102">
                  <c:v>45105</c:v>
                </c:pt>
                <c:pt idx="5103">
                  <c:v>44960</c:v>
                </c:pt>
                <c:pt idx="5104">
                  <c:v>44994</c:v>
                </c:pt>
                <c:pt idx="5105">
                  <c:v>44912</c:v>
                </c:pt>
                <c:pt idx="5106">
                  <c:v>45105</c:v>
                </c:pt>
                <c:pt idx="5107">
                  <c:v>45082</c:v>
                </c:pt>
                <c:pt idx="5108">
                  <c:v>45021</c:v>
                </c:pt>
                <c:pt idx="5109">
                  <c:v>45007</c:v>
                </c:pt>
                <c:pt idx="5110">
                  <c:v>44772</c:v>
                </c:pt>
                <c:pt idx="5111">
                  <c:v>44870</c:v>
                </c:pt>
                <c:pt idx="5112">
                  <c:v>44940</c:v>
                </c:pt>
                <c:pt idx="5113">
                  <c:v>44792</c:v>
                </c:pt>
                <c:pt idx="5114">
                  <c:v>45027</c:v>
                </c:pt>
                <c:pt idx="5115">
                  <c:v>45011</c:v>
                </c:pt>
                <c:pt idx="5116">
                  <c:v>44935</c:v>
                </c:pt>
                <c:pt idx="5117">
                  <c:v>44876</c:v>
                </c:pt>
                <c:pt idx="5118">
                  <c:v>45027</c:v>
                </c:pt>
                <c:pt idx="5119">
                  <c:v>45005</c:v>
                </c:pt>
                <c:pt idx="5120">
                  <c:v>44909</c:v>
                </c:pt>
                <c:pt idx="5121">
                  <c:v>44786</c:v>
                </c:pt>
                <c:pt idx="5122">
                  <c:v>45093</c:v>
                </c:pt>
                <c:pt idx="5123">
                  <c:v>45027</c:v>
                </c:pt>
                <c:pt idx="5124">
                  <c:v>44837</c:v>
                </c:pt>
                <c:pt idx="5125">
                  <c:v>44932</c:v>
                </c:pt>
                <c:pt idx="5126">
                  <c:v>44830</c:v>
                </c:pt>
                <c:pt idx="5127">
                  <c:v>44965</c:v>
                </c:pt>
                <c:pt idx="5128">
                  <c:v>44950</c:v>
                </c:pt>
                <c:pt idx="5129">
                  <c:v>45086</c:v>
                </c:pt>
                <c:pt idx="5130">
                  <c:v>45035</c:v>
                </c:pt>
                <c:pt idx="5131">
                  <c:v>45069</c:v>
                </c:pt>
                <c:pt idx="5132">
                  <c:v>44936</c:v>
                </c:pt>
                <c:pt idx="5133">
                  <c:v>45091</c:v>
                </c:pt>
                <c:pt idx="5134">
                  <c:v>45069</c:v>
                </c:pt>
                <c:pt idx="5135">
                  <c:v>45027</c:v>
                </c:pt>
                <c:pt idx="5136">
                  <c:v>44765</c:v>
                </c:pt>
                <c:pt idx="5137">
                  <c:v>45047</c:v>
                </c:pt>
                <c:pt idx="5138">
                  <c:v>44953</c:v>
                </c:pt>
                <c:pt idx="5139">
                  <c:v>44980</c:v>
                </c:pt>
                <c:pt idx="5140">
                  <c:v>44992</c:v>
                </c:pt>
                <c:pt idx="5141">
                  <c:v>45024</c:v>
                </c:pt>
                <c:pt idx="5142">
                  <c:v>45036</c:v>
                </c:pt>
                <c:pt idx="5143">
                  <c:v>45061</c:v>
                </c:pt>
                <c:pt idx="5144">
                  <c:v>44904</c:v>
                </c:pt>
                <c:pt idx="5145">
                  <c:v>44988</c:v>
                </c:pt>
                <c:pt idx="5146">
                  <c:v>44979</c:v>
                </c:pt>
                <c:pt idx="5147">
                  <c:v>44986</c:v>
                </c:pt>
                <c:pt idx="5148">
                  <c:v>45041</c:v>
                </c:pt>
                <c:pt idx="5149">
                  <c:v>44917</c:v>
                </c:pt>
                <c:pt idx="5150">
                  <c:v>44994</c:v>
                </c:pt>
                <c:pt idx="5151">
                  <c:v>45076</c:v>
                </c:pt>
                <c:pt idx="5152">
                  <c:v>44842</c:v>
                </c:pt>
                <c:pt idx="5153">
                  <c:v>44925</c:v>
                </c:pt>
                <c:pt idx="5154">
                  <c:v>44960</c:v>
                </c:pt>
                <c:pt idx="5155">
                  <c:v>45036</c:v>
                </c:pt>
                <c:pt idx="5156">
                  <c:v>45002</c:v>
                </c:pt>
                <c:pt idx="5157">
                  <c:v>45080</c:v>
                </c:pt>
                <c:pt idx="5158">
                  <c:v>44957</c:v>
                </c:pt>
                <c:pt idx="5159">
                  <c:v>45051</c:v>
                </c:pt>
                <c:pt idx="5160">
                  <c:v>44818</c:v>
                </c:pt>
                <c:pt idx="5161">
                  <c:v>44959</c:v>
                </c:pt>
                <c:pt idx="5162">
                  <c:v>44928</c:v>
                </c:pt>
                <c:pt idx="5163">
                  <c:v>45004</c:v>
                </c:pt>
                <c:pt idx="5164">
                  <c:v>45000</c:v>
                </c:pt>
                <c:pt idx="5165">
                  <c:v>45087</c:v>
                </c:pt>
                <c:pt idx="5166">
                  <c:v>44983</c:v>
                </c:pt>
                <c:pt idx="5167">
                  <c:v>44878</c:v>
                </c:pt>
                <c:pt idx="5168">
                  <c:v>44883</c:v>
                </c:pt>
                <c:pt idx="5169">
                  <c:v>44897</c:v>
                </c:pt>
                <c:pt idx="5170">
                  <c:v>45005</c:v>
                </c:pt>
                <c:pt idx="5171">
                  <c:v>45082</c:v>
                </c:pt>
                <c:pt idx="5172">
                  <c:v>45082</c:v>
                </c:pt>
                <c:pt idx="5173">
                  <c:v>44811</c:v>
                </c:pt>
                <c:pt idx="5174">
                  <c:v>44936</c:v>
                </c:pt>
                <c:pt idx="5175">
                  <c:v>44749</c:v>
                </c:pt>
                <c:pt idx="5176">
                  <c:v>45091</c:v>
                </c:pt>
                <c:pt idx="5177">
                  <c:v>45028</c:v>
                </c:pt>
                <c:pt idx="5178">
                  <c:v>44781</c:v>
                </c:pt>
                <c:pt idx="5179">
                  <c:v>44959</c:v>
                </c:pt>
                <c:pt idx="5180">
                  <c:v>45071</c:v>
                </c:pt>
                <c:pt idx="5181">
                  <c:v>44957</c:v>
                </c:pt>
                <c:pt idx="5182">
                  <c:v>44764</c:v>
                </c:pt>
                <c:pt idx="5183">
                  <c:v>45048</c:v>
                </c:pt>
                <c:pt idx="5184">
                  <c:v>44841</c:v>
                </c:pt>
                <c:pt idx="5185">
                  <c:v>44992</c:v>
                </c:pt>
                <c:pt idx="5186">
                  <c:v>44995</c:v>
                </c:pt>
                <c:pt idx="5187">
                  <c:v>45050</c:v>
                </c:pt>
                <c:pt idx="5188">
                  <c:v>44817</c:v>
                </c:pt>
                <c:pt idx="5189">
                  <c:v>45080</c:v>
                </c:pt>
                <c:pt idx="5190">
                  <c:v>44854</c:v>
                </c:pt>
                <c:pt idx="5191">
                  <c:v>44877</c:v>
                </c:pt>
                <c:pt idx="5192">
                  <c:v>44889</c:v>
                </c:pt>
                <c:pt idx="5193">
                  <c:v>44760</c:v>
                </c:pt>
                <c:pt idx="5194">
                  <c:v>44924</c:v>
                </c:pt>
                <c:pt idx="5195">
                  <c:v>44900</c:v>
                </c:pt>
                <c:pt idx="5196">
                  <c:v>44957</c:v>
                </c:pt>
                <c:pt idx="5197">
                  <c:v>44866</c:v>
                </c:pt>
                <c:pt idx="5198">
                  <c:v>44891</c:v>
                </c:pt>
                <c:pt idx="5199">
                  <c:v>45056</c:v>
                </c:pt>
                <c:pt idx="5200">
                  <c:v>45099</c:v>
                </c:pt>
                <c:pt idx="5201">
                  <c:v>44886</c:v>
                </c:pt>
                <c:pt idx="5202">
                  <c:v>44933</c:v>
                </c:pt>
                <c:pt idx="5203">
                  <c:v>45086</c:v>
                </c:pt>
                <c:pt idx="5204">
                  <c:v>45093</c:v>
                </c:pt>
                <c:pt idx="5205">
                  <c:v>44890</c:v>
                </c:pt>
                <c:pt idx="5206">
                  <c:v>44849</c:v>
                </c:pt>
                <c:pt idx="5207">
                  <c:v>44877</c:v>
                </c:pt>
                <c:pt idx="5208">
                  <c:v>45094</c:v>
                </c:pt>
                <c:pt idx="5209">
                  <c:v>44897</c:v>
                </c:pt>
                <c:pt idx="5210">
                  <c:v>45089</c:v>
                </c:pt>
                <c:pt idx="5211">
                  <c:v>44866</c:v>
                </c:pt>
                <c:pt idx="5212">
                  <c:v>44915</c:v>
                </c:pt>
                <c:pt idx="5213">
                  <c:v>45034</c:v>
                </c:pt>
                <c:pt idx="5214">
                  <c:v>45049</c:v>
                </c:pt>
                <c:pt idx="5215">
                  <c:v>44950</c:v>
                </c:pt>
                <c:pt idx="5216">
                  <c:v>45076</c:v>
                </c:pt>
                <c:pt idx="5217">
                  <c:v>44963</c:v>
                </c:pt>
                <c:pt idx="5218">
                  <c:v>44969</c:v>
                </c:pt>
                <c:pt idx="5219">
                  <c:v>44863</c:v>
                </c:pt>
                <c:pt idx="5220">
                  <c:v>45103</c:v>
                </c:pt>
                <c:pt idx="5221">
                  <c:v>45106</c:v>
                </c:pt>
                <c:pt idx="5222">
                  <c:v>45078</c:v>
                </c:pt>
                <c:pt idx="5223">
                  <c:v>44943</c:v>
                </c:pt>
                <c:pt idx="5224">
                  <c:v>45002</c:v>
                </c:pt>
                <c:pt idx="5225">
                  <c:v>44792</c:v>
                </c:pt>
                <c:pt idx="5226">
                  <c:v>45053</c:v>
                </c:pt>
                <c:pt idx="5227">
                  <c:v>45005</c:v>
                </c:pt>
                <c:pt idx="5228">
                  <c:v>44994</c:v>
                </c:pt>
                <c:pt idx="5229">
                  <c:v>45056</c:v>
                </c:pt>
                <c:pt idx="5230">
                  <c:v>44891</c:v>
                </c:pt>
                <c:pt idx="5231">
                  <c:v>44784</c:v>
                </c:pt>
                <c:pt idx="5232">
                  <c:v>44813</c:v>
                </c:pt>
                <c:pt idx="5233">
                  <c:v>45020</c:v>
                </c:pt>
                <c:pt idx="5234">
                  <c:v>44913</c:v>
                </c:pt>
                <c:pt idx="5235">
                  <c:v>45085</c:v>
                </c:pt>
                <c:pt idx="5236">
                  <c:v>45007</c:v>
                </c:pt>
                <c:pt idx="5237">
                  <c:v>44746</c:v>
                </c:pt>
                <c:pt idx="5238">
                  <c:v>45002</c:v>
                </c:pt>
                <c:pt idx="5239">
                  <c:v>45100</c:v>
                </c:pt>
                <c:pt idx="5240">
                  <c:v>45023</c:v>
                </c:pt>
                <c:pt idx="5241">
                  <c:v>44912</c:v>
                </c:pt>
                <c:pt idx="5242">
                  <c:v>44995</c:v>
                </c:pt>
                <c:pt idx="5243">
                  <c:v>44893</c:v>
                </c:pt>
                <c:pt idx="5244">
                  <c:v>45098</c:v>
                </c:pt>
                <c:pt idx="5245">
                  <c:v>44958</c:v>
                </c:pt>
                <c:pt idx="5246">
                  <c:v>44790</c:v>
                </c:pt>
                <c:pt idx="5247">
                  <c:v>45081</c:v>
                </c:pt>
                <c:pt idx="5248">
                  <c:v>45029</c:v>
                </c:pt>
                <c:pt idx="5249">
                  <c:v>44996</c:v>
                </c:pt>
                <c:pt idx="5250">
                  <c:v>45071</c:v>
                </c:pt>
                <c:pt idx="5251">
                  <c:v>45065</c:v>
                </c:pt>
                <c:pt idx="5252">
                  <c:v>44776</c:v>
                </c:pt>
                <c:pt idx="5253">
                  <c:v>44906</c:v>
                </c:pt>
                <c:pt idx="5254">
                  <c:v>44937</c:v>
                </c:pt>
                <c:pt idx="5255">
                  <c:v>45017</c:v>
                </c:pt>
                <c:pt idx="5256">
                  <c:v>44779</c:v>
                </c:pt>
                <c:pt idx="5257">
                  <c:v>44794</c:v>
                </c:pt>
                <c:pt idx="5258">
                  <c:v>45071</c:v>
                </c:pt>
                <c:pt idx="5259">
                  <c:v>45082</c:v>
                </c:pt>
                <c:pt idx="5260">
                  <c:v>44980</c:v>
                </c:pt>
                <c:pt idx="5261">
                  <c:v>45028</c:v>
                </c:pt>
                <c:pt idx="5262">
                  <c:v>45068</c:v>
                </c:pt>
                <c:pt idx="5263">
                  <c:v>44915</c:v>
                </c:pt>
                <c:pt idx="5264">
                  <c:v>44991</c:v>
                </c:pt>
                <c:pt idx="5265">
                  <c:v>44999</c:v>
                </c:pt>
                <c:pt idx="5266">
                  <c:v>44945</c:v>
                </c:pt>
                <c:pt idx="5267">
                  <c:v>44981</c:v>
                </c:pt>
                <c:pt idx="5268">
                  <c:v>44894</c:v>
                </c:pt>
                <c:pt idx="5269">
                  <c:v>44854</c:v>
                </c:pt>
                <c:pt idx="5270">
                  <c:v>44782</c:v>
                </c:pt>
                <c:pt idx="5271">
                  <c:v>44984</c:v>
                </c:pt>
                <c:pt idx="5272">
                  <c:v>45069</c:v>
                </c:pt>
                <c:pt idx="5273">
                  <c:v>44911</c:v>
                </c:pt>
                <c:pt idx="5274">
                  <c:v>44967</c:v>
                </c:pt>
                <c:pt idx="5275">
                  <c:v>44790</c:v>
                </c:pt>
                <c:pt idx="5276">
                  <c:v>44835</c:v>
                </c:pt>
                <c:pt idx="5277">
                  <c:v>44817</c:v>
                </c:pt>
                <c:pt idx="5278">
                  <c:v>45044</c:v>
                </c:pt>
                <c:pt idx="5279">
                  <c:v>44934</c:v>
                </c:pt>
                <c:pt idx="5280">
                  <c:v>44956</c:v>
                </c:pt>
                <c:pt idx="5281">
                  <c:v>45086</c:v>
                </c:pt>
                <c:pt idx="5282">
                  <c:v>44753</c:v>
                </c:pt>
                <c:pt idx="5283">
                  <c:v>44986</c:v>
                </c:pt>
                <c:pt idx="5284">
                  <c:v>45100</c:v>
                </c:pt>
                <c:pt idx="5285">
                  <c:v>44913</c:v>
                </c:pt>
                <c:pt idx="5286">
                  <c:v>44976</c:v>
                </c:pt>
                <c:pt idx="5287">
                  <c:v>44826</c:v>
                </c:pt>
                <c:pt idx="5288">
                  <c:v>44831</c:v>
                </c:pt>
                <c:pt idx="5289">
                  <c:v>44846</c:v>
                </c:pt>
                <c:pt idx="5290">
                  <c:v>44901</c:v>
                </c:pt>
                <c:pt idx="5291">
                  <c:v>44918</c:v>
                </c:pt>
                <c:pt idx="5292">
                  <c:v>44974</c:v>
                </c:pt>
                <c:pt idx="5293">
                  <c:v>45076</c:v>
                </c:pt>
                <c:pt idx="5294">
                  <c:v>44937</c:v>
                </c:pt>
                <c:pt idx="5295">
                  <c:v>44754</c:v>
                </c:pt>
                <c:pt idx="5296">
                  <c:v>44889</c:v>
                </c:pt>
                <c:pt idx="5297">
                  <c:v>44935</c:v>
                </c:pt>
                <c:pt idx="5298">
                  <c:v>45105</c:v>
                </c:pt>
                <c:pt idx="5299">
                  <c:v>44783</c:v>
                </c:pt>
                <c:pt idx="5300">
                  <c:v>44872</c:v>
                </c:pt>
                <c:pt idx="5301">
                  <c:v>45097</c:v>
                </c:pt>
                <c:pt idx="5302">
                  <c:v>45052</c:v>
                </c:pt>
                <c:pt idx="5303">
                  <c:v>44960</c:v>
                </c:pt>
                <c:pt idx="5304">
                  <c:v>45021</c:v>
                </c:pt>
                <c:pt idx="5305">
                  <c:v>44806</c:v>
                </c:pt>
                <c:pt idx="5306">
                  <c:v>44821</c:v>
                </c:pt>
                <c:pt idx="5307">
                  <c:v>44978</c:v>
                </c:pt>
                <c:pt idx="5308">
                  <c:v>45084</c:v>
                </c:pt>
                <c:pt idx="5309">
                  <c:v>44954</c:v>
                </c:pt>
                <c:pt idx="5310">
                  <c:v>44840</c:v>
                </c:pt>
                <c:pt idx="5311">
                  <c:v>45104</c:v>
                </c:pt>
                <c:pt idx="5312">
                  <c:v>45081</c:v>
                </c:pt>
                <c:pt idx="5313">
                  <c:v>44989</c:v>
                </c:pt>
                <c:pt idx="5314">
                  <c:v>45019</c:v>
                </c:pt>
                <c:pt idx="5315">
                  <c:v>45089</c:v>
                </c:pt>
                <c:pt idx="5316">
                  <c:v>44812</c:v>
                </c:pt>
                <c:pt idx="5317">
                  <c:v>44946</c:v>
                </c:pt>
                <c:pt idx="5318">
                  <c:v>45009</c:v>
                </c:pt>
                <c:pt idx="5319">
                  <c:v>44894</c:v>
                </c:pt>
                <c:pt idx="5320">
                  <c:v>44951</c:v>
                </c:pt>
                <c:pt idx="5321">
                  <c:v>44981</c:v>
                </c:pt>
                <c:pt idx="5322">
                  <c:v>45000</c:v>
                </c:pt>
                <c:pt idx="5323">
                  <c:v>44883</c:v>
                </c:pt>
                <c:pt idx="5324">
                  <c:v>44909</c:v>
                </c:pt>
                <c:pt idx="5325">
                  <c:v>45017</c:v>
                </c:pt>
                <c:pt idx="5326">
                  <c:v>45049</c:v>
                </c:pt>
                <c:pt idx="5327">
                  <c:v>44753</c:v>
                </c:pt>
                <c:pt idx="5328">
                  <c:v>44874</c:v>
                </c:pt>
                <c:pt idx="5329">
                  <c:v>44771</c:v>
                </c:pt>
                <c:pt idx="5330">
                  <c:v>44810</c:v>
                </c:pt>
                <c:pt idx="5331">
                  <c:v>44931</c:v>
                </c:pt>
                <c:pt idx="5332">
                  <c:v>44862</c:v>
                </c:pt>
                <c:pt idx="5333">
                  <c:v>44831</c:v>
                </c:pt>
                <c:pt idx="5334">
                  <c:v>44879</c:v>
                </c:pt>
                <c:pt idx="5335">
                  <c:v>45030</c:v>
                </c:pt>
                <c:pt idx="5336">
                  <c:v>45068</c:v>
                </c:pt>
                <c:pt idx="5337">
                  <c:v>44852</c:v>
                </c:pt>
                <c:pt idx="5338">
                  <c:v>44999</c:v>
                </c:pt>
                <c:pt idx="5339">
                  <c:v>44764</c:v>
                </c:pt>
                <c:pt idx="5340">
                  <c:v>44778</c:v>
                </c:pt>
                <c:pt idx="5341">
                  <c:v>44851</c:v>
                </c:pt>
                <c:pt idx="5342">
                  <c:v>44861</c:v>
                </c:pt>
                <c:pt idx="5343">
                  <c:v>44865</c:v>
                </c:pt>
                <c:pt idx="5344">
                  <c:v>44889</c:v>
                </c:pt>
                <c:pt idx="5345">
                  <c:v>44905</c:v>
                </c:pt>
                <c:pt idx="5346">
                  <c:v>44947</c:v>
                </c:pt>
                <c:pt idx="5347">
                  <c:v>45013</c:v>
                </c:pt>
                <c:pt idx="5348">
                  <c:v>45026</c:v>
                </c:pt>
                <c:pt idx="5349">
                  <c:v>45061</c:v>
                </c:pt>
                <c:pt idx="5350">
                  <c:v>45063</c:v>
                </c:pt>
                <c:pt idx="5351">
                  <c:v>45092</c:v>
                </c:pt>
                <c:pt idx="5352">
                  <c:v>44761</c:v>
                </c:pt>
                <c:pt idx="5353">
                  <c:v>44771</c:v>
                </c:pt>
                <c:pt idx="5354">
                  <c:v>44771</c:v>
                </c:pt>
                <c:pt idx="5355">
                  <c:v>44784</c:v>
                </c:pt>
                <c:pt idx="5356">
                  <c:v>44786</c:v>
                </c:pt>
                <c:pt idx="5357">
                  <c:v>44798</c:v>
                </c:pt>
                <c:pt idx="5358">
                  <c:v>44800</c:v>
                </c:pt>
                <c:pt idx="5359">
                  <c:v>44834</c:v>
                </c:pt>
                <c:pt idx="5360">
                  <c:v>44874</c:v>
                </c:pt>
                <c:pt idx="5361">
                  <c:v>44882</c:v>
                </c:pt>
                <c:pt idx="5362">
                  <c:v>44934</c:v>
                </c:pt>
                <c:pt idx="5363">
                  <c:v>45021</c:v>
                </c:pt>
                <c:pt idx="5364">
                  <c:v>45065</c:v>
                </c:pt>
                <c:pt idx="5365">
                  <c:v>44753</c:v>
                </c:pt>
                <c:pt idx="5366">
                  <c:v>45003</c:v>
                </c:pt>
                <c:pt idx="5367">
                  <c:v>44767</c:v>
                </c:pt>
                <c:pt idx="5368">
                  <c:v>44956</c:v>
                </c:pt>
                <c:pt idx="5369">
                  <c:v>45072</c:v>
                </c:pt>
                <c:pt idx="5370">
                  <c:v>44841</c:v>
                </c:pt>
                <c:pt idx="5371">
                  <c:v>44769</c:v>
                </c:pt>
                <c:pt idx="5372">
                  <c:v>44851</c:v>
                </c:pt>
                <c:pt idx="5373">
                  <c:v>44865</c:v>
                </c:pt>
                <c:pt idx="5374">
                  <c:v>44875</c:v>
                </c:pt>
                <c:pt idx="5375">
                  <c:v>44890</c:v>
                </c:pt>
                <c:pt idx="5376">
                  <c:v>44893</c:v>
                </c:pt>
                <c:pt idx="5377">
                  <c:v>44895</c:v>
                </c:pt>
                <c:pt idx="5378">
                  <c:v>44900</c:v>
                </c:pt>
                <c:pt idx="5379">
                  <c:v>44902</c:v>
                </c:pt>
                <c:pt idx="5380">
                  <c:v>44910</c:v>
                </c:pt>
                <c:pt idx="5381">
                  <c:v>44916</c:v>
                </c:pt>
                <c:pt idx="5382">
                  <c:v>44922</c:v>
                </c:pt>
                <c:pt idx="5383">
                  <c:v>44930</c:v>
                </c:pt>
                <c:pt idx="5384">
                  <c:v>44936</c:v>
                </c:pt>
                <c:pt idx="5385">
                  <c:v>44941</c:v>
                </c:pt>
                <c:pt idx="5386">
                  <c:v>44951</c:v>
                </c:pt>
                <c:pt idx="5387">
                  <c:v>44956</c:v>
                </c:pt>
                <c:pt idx="5388">
                  <c:v>44958</c:v>
                </c:pt>
                <c:pt idx="5389">
                  <c:v>44958</c:v>
                </c:pt>
                <c:pt idx="5390">
                  <c:v>44965</c:v>
                </c:pt>
                <c:pt idx="5391">
                  <c:v>44965</c:v>
                </c:pt>
                <c:pt idx="5392">
                  <c:v>44969</c:v>
                </c:pt>
                <c:pt idx="5393">
                  <c:v>44971</c:v>
                </c:pt>
                <c:pt idx="5394">
                  <c:v>44974</c:v>
                </c:pt>
                <c:pt idx="5395">
                  <c:v>44974</c:v>
                </c:pt>
                <c:pt idx="5396">
                  <c:v>44977</c:v>
                </c:pt>
                <c:pt idx="5397">
                  <c:v>44978</c:v>
                </c:pt>
                <c:pt idx="5398">
                  <c:v>44980</c:v>
                </c:pt>
                <c:pt idx="5399">
                  <c:v>44985</c:v>
                </c:pt>
                <c:pt idx="5400">
                  <c:v>44987</c:v>
                </c:pt>
                <c:pt idx="5401">
                  <c:v>44987</c:v>
                </c:pt>
                <c:pt idx="5402">
                  <c:v>44995</c:v>
                </c:pt>
                <c:pt idx="5403">
                  <c:v>45011</c:v>
                </c:pt>
                <c:pt idx="5404">
                  <c:v>45020</c:v>
                </c:pt>
                <c:pt idx="5405">
                  <c:v>45022</c:v>
                </c:pt>
                <c:pt idx="5406">
                  <c:v>45029</c:v>
                </c:pt>
                <c:pt idx="5407">
                  <c:v>45034</c:v>
                </c:pt>
                <c:pt idx="5408">
                  <c:v>45038</c:v>
                </c:pt>
                <c:pt idx="5409">
                  <c:v>45040</c:v>
                </c:pt>
                <c:pt idx="5410">
                  <c:v>45048</c:v>
                </c:pt>
                <c:pt idx="5411">
                  <c:v>45047</c:v>
                </c:pt>
                <c:pt idx="5412">
                  <c:v>45058</c:v>
                </c:pt>
                <c:pt idx="5413">
                  <c:v>45063</c:v>
                </c:pt>
                <c:pt idx="5414">
                  <c:v>45068</c:v>
                </c:pt>
                <c:pt idx="5415">
                  <c:v>45072</c:v>
                </c:pt>
                <c:pt idx="5416">
                  <c:v>45077</c:v>
                </c:pt>
                <c:pt idx="5417">
                  <c:v>45079</c:v>
                </c:pt>
                <c:pt idx="5418">
                  <c:v>45081</c:v>
                </c:pt>
                <c:pt idx="5419">
                  <c:v>45083</c:v>
                </c:pt>
                <c:pt idx="5420">
                  <c:v>45089</c:v>
                </c:pt>
                <c:pt idx="5421">
                  <c:v>45089</c:v>
                </c:pt>
                <c:pt idx="5422">
                  <c:v>45091</c:v>
                </c:pt>
                <c:pt idx="5423">
                  <c:v>45096</c:v>
                </c:pt>
                <c:pt idx="5424">
                  <c:v>45097</c:v>
                </c:pt>
                <c:pt idx="5425">
                  <c:v>45097</c:v>
                </c:pt>
                <c:pt idx="5426">
                  <c:v>45077</c:v>
                </c:pt>
                <c:pt idx="5427">
                  <c:v>45105</c:v>
                </c:pt>
                <c:pt idx="5428">
                  <c:v>45027</c:v>
                </c:pt>
                <c:pt idx="5429">
                  <c:v>44746</c:v>
                </c:pt>
                <c:pt idx="5430">
                  <c:v>44749</c:v>
                </c:pt>
                <c:pt idx="5431">
                  <c:v>44749</c:v>
                </c:pt>
                <c:pt idx="5432">
                  <c:v>44750</c:v>
                </c:pt>
                <c:pt idx="5433">
                  <c:v>44751</c:v>
                </c:pt>
                <c:pt idx="5434">
                  <c:v>44748</c:v>
                </c:pt>
                <c:pt idx="5435">
                  <c:v>44753</c:v>
                </c:pt>
                <c:pt idx="5436">
                  <c:v>44754</c:v>
                </c:pt>
                <c:pt idx="5437">
                  <c:v>44755</c:v>
                </c:pt>
                <c:pt idx="5438">
                  <c:v>44755</c:v>
                </c:pt>
                <c:pt idx="5439">
                  <c:v>44756</c:v>
                </c:pt>
                <c:pt idx="5440">
                  <c:v>44757</c:v>
                </c:pt>
                <c:pt idx="5441">
                  <c:v>44762</c:v>
                </c:pt>
                <c:pt idx="5442">
                  <c:v>44765</c:v>
                </c:pt>
                <c:pt idx="5443">
                  <c:v>44768</c:v>
                </c:pt>
                <c:pt idx="5444">
                  <c:v>44769</c:v>
                </c:pt>
                <c:pt idx="5445">
                  <c:v>44769</c:v>
                </c:pt>
                <c:pt idx="5446">
                  <c:v>44770</c:v>
                </c:pt>
                <c:pt idx="5447">
                  <c:v>44771</c:v>
                </c:pt>
                <c:pt idx="5448">
                  <c:v>44774</c:v>
                </c:pt>
                <c:pt idx="5449">
                  <c:v>44774</c:v>
                </c:pt>
                <c:pt idx="5450">
                  <c:v>44774</c:v>
                </c:pt>
                <c:pt idx="5451">
                  <c:v>44775</c:v>
                </c:pt>
                <c:pt idx="5452">
                  <c:v>44775</c:v>
                </c:pt>
                <c:pt idx="5453">
                  <c:v>44776</c:v>
                </c:pt>
                <c:pt idx="5454">
                  <c:v>44776</c:v>
                </c:pt>
                <c:pt idx="5455">
                  <c:v>44779</c:v>
                </c:pt>
                <c:pt idx="5456">
                  <c:v>44781</c:v>
                </c:pt>
                <c:pt idx="5457">
                  <c:v>45093</c:v>
                </c:pt>
                <c:pt idx="5458">
                  <c:v>44784</c:v>
                </c:pt>
                <c:pt idx="5459">
                  <c:v>44785</c:v>
                </c:pt>
                <c:pt idx="5460">
                  <c:v>44788</c:v>
                </c:pt>
                <c:pt idx="5461">
                  <c:v>44783</c:v>
                </c:pt>
                <c:pt idx="5462">
                  <c:v>44791</c:v>
                </c:pt>
                <c:pt idx="5463">
                  <c:v>44796</c:v>
                </c:pt>
                <c:pt idx="5464">
                  <c:v>44796</c:v>
                </c:pt>
                <c:pt idx="5465">
                  <c:v>44796</c:v>
                </c:pt>
                <c:pt idx="5466">
                  <c:v>44799</c:v>
                </c:pt>
                <c:pt idx="5467">
                  <c:v>44797</c:v>
                </c:pt>
                <c:pt idx="5468">
                  <c:v>44808</c:v>
                </c:pt>
                <c:pt idx="5469">
                  <c:v>44813</c:v>
                </c:pt>
                <c:pt idx="5470">
                  <c:v>44817</c:v>
                </c:pt>
                <c:pt idx="5471">
                  <c:v>44818</c:v>
                </c:pt>
                <c:pt idx="5472">
                  <c:v>44825</c:v>
                </c:pt>
                <c:pt idx="5473">
                  <c:v>44825</c:v>
                </c:pt>
                <c:pt idx="5474">
                  <c:v>44826</c:v>
                </c:pt>
                <c:pt idx="5475">
                  <c:v>44826</c:v>
                </c:pt>
                <c:pt idx="5476">
                  <c:v>44826</c:v>
                </c:pt>
                <c:pt idx="5477">
                  <c:v>44827</c:v>
                </c:pt>
                <c:pt idx="5478">
                  <c:v>44828</c:v>
                </c:pt>
                <c:pt idx="5479">
                  <c:v>44829</c:v>
                </c:pt>
                <c:pt idx="5480">
                  <c:v>44829</c:v>
                </c:pt>
                <c:pt idx="5481">
                  <c:v>44836</c:v>
                </c:pt>
                <c:pt idx="5482">
                  <c:v>44837</c:v>
                </c:pt>
                <c:pt idx="5483">
                  <c:v>44837</c:v>
                </c:pt>
                <c:pt idx="5484">
                  <c:v>44839</c:v>
                </c:pt>
                <c:pt idx="5485">
                  <c:v>44845</c:v>
                </c:pt>
                <c:pt idx="5486">
                  <c:v>44851</c:v>
                </c:pt>
                <c:pt idx="5487">
                  <c:v>44859</c:v>
                </c:pt>
                <c:pt idx="5488">
                  <c:v>44860</c:v>
                </c:pt>
                <c:pt idx="5489">
                  <c:v>44861</c:v>
                </c:pt>
                <c:pt idx="5490">
                  <c:v>44863</c:v>
                </c:pt>
                <c:pt idx="5491">
                  <c:v>44863</c:v>
                </c:pt>
                <c:pt idx="5492">
                  <c:v>44865</c:v>
                </c:pt>
                <c:pt idx="5493">
                  <c:v>44864</c:v>
                </c:pt>
                <c:pt idx="5494">
                  <c:v>44865</c:v>
                </c:pt>
                <c:pt idx="5495">
                  <c:v>44865</c:v>
                </c:pt>
                <c:pt idx="5496">
                  <c:v>44865</c:v>
                </c:pt>
                <c:pt idx="5497">
                  <c:v>44869</c:v>
                </c:pt>
                <c:pt idx="5498">
                  <c:v>44875</c:v>
                </c:pt>
                <c:pt idx="5499">
                  <c:v>44876</c:v>
                </c:pt>
                <c:pt idx="5500">
                  <c:v>44879</c:v>
                </c:pt>
                <c:pt idx="5501">
                  <c:v>44879</c:v>
                </c:pt>
                <c:pt idx="5502">
                  <c:v>44879</c:v>
                </c:pt>
                <c:pt idx="5503">
                  <c:v>44883</c:v>
                </c:pt>
                <c:pt idx="5504">
                  <c:v>44886</c:v>
                </c:pt>
                <c:pt idx="5505">
                  <c:v>44886</c:v>
                </c:pt>
                <c:pt idx="5506">
                  <c:v>44887</c:v>
                </c:pt>
                <c:pt idx="5507">
                  <c:v>44891</c:v>
                </c:pt>
                <c:pt idx="5508">
                  <c:v>44899</c:v>
                </c:pt>
                <c:pt idx="5509">
                  <c:v>44900</c:v>
                </c:pt>
                <c:pt idx="5510">
                  <c:v>44901</c:v>
                </c:pt>
                <c:pt idx="5511">
                  <c:v>44902</c:v>
                </c:pt>
                <c:pt idx="5512">
                  <c:v>44902</c:v>
                </c:pt>
                <c:pt idx="5513">
                  <c:v>44901</c:v>
                </c:pt>
                <c:pt idx="5514">
                  <c:v>44902</c:v>
                </c:pt>
                <c:pt idx="5515">
                  <c:v>44904</c:v>
                </c:pt>
                <c:pt idx="5516">
                  <c:v>44904</c:v>
                </c:pt>
                <c:pt idx="5517">
                  <c:v>44907</c:v>
                </c:pt>
                <c:pt idx="5518">
                  <c:v>44910</c:v>
                </c:pt>
                <c:pt idx="5519">
                  <c:v>44910</c:v>
                </c:pt>
                <c:pt idx="5520">
                  <c:v>44911</c:v>
                </c:pt>
                <c:pt idx="5521">
                  <c:v>44917</c:v>
                </c:pt>
                <c:pt idx="5522">
                  <c:v>44917</c:v>
                </c:pt>
                <c:pt idx="5523">
                  <c:v>44922</c:v>
                </c:pt>
                <c:pt idx="5524">
                  <c:v>44931</c:v>
                </c:pt>
                <c:pt idx="5525">
                  <c:v>44935</c:v>
                </c:pt>
                <c:pt idx="5526">
                  <c:v>44938</c:v>
                </c:pt>
                <c:pt idx="5527">
                  <c:v>44940</c:v>
                </c:pt>
                <c:pt idx="5528">
                  <c:v>44942</c:v>
                </c:pt>
                <c:pt idx="5529">
                  <c:v>44944</c:v>
                </c:pt>
                <c:pt idx="5530">
                  <c:v>44944</c:v>
                </c:pt>
                <c:pt idx="5531">
                  <c:v>44950</c:v>
                </c:pt>
                <c:pt idx="5532">
                  <c:v>44953</c:v>
                </c:pt>
                <c:pt idx="5533">
                  <c:v>44953</c:v>
                </c:pt>
                <c:pt idx="5534">
                  <c:v>44953</c:v>
                </c:pt>
                <c:pt idx="5535">
                  <c:v>44967</c:v>
                </c:pt>
                <c:pt idx="5536">
                  <c:v>44969</c:v>
                </c:pt>
                <c:pt idx="5537">
                  <c:v>44971</c:v>
                </c:pt>
                <c:pt idx="5538">
                  <c:v>44972</c:v>
                </c:pt>
                <c:pt idx="5539">
                  <c:v>44972</c:v>
                </c:pt>
                <c:pt idx="5540">
                  <c:v>44973</c:v>
                </c:pt>
                <c:pt idx="5541">
                  <c:v>44974</c:v>
                </c:pt>
                <c:pt idx="5542">
                  <c:v>44973</c:v>
                </c:pt>
                <c:pt idx="5543">
                  <c:v>44974</c:v>
                </c:pt>
                <c:pt idx="5544">
                  <c:v>44977</c:v>
                </c:pt>
                <c:pt idx="5545">
                  <c:v>44978</c:v>
                </c:pt>
                <c:pt idx="5546">
                  <c:v>44984</c:v>
                </c:pt>
                <c:pt idx="5547">
                  <c:v>44987</c:v>
                </c:pt>
                <c:pt idx="5548">
                  <c:v>44992</c:v>
                </c:pt>
                <c:pt idx="5549">
                  <c:v>44993</c:v>
                </c:pt>
                <c:pt idx="5550">
                  <c:v>45000</c:v>
                </c:pt>
                <c:pt idx="5551">
                  <c:v>45009</c:v>
                </c:pt>
                <c:pt idx="5552">
                  <c:v>45012</c:v>
                </c:pt>
                <c:pt idx="5553">
                  <c:v>45013</c:v>
                </c:pt>
                <c:pt idx="5554">
                  <c:v>45015</c:v>
                </c:pt>
                <c:pt idx="5555">
                  <c:v>45016</c:v>
                </c:pt>
                <c:pt idx="5556">
                  <c:v>45018</c:v>
                </c:pt>
                <c:pt idx="5557">
                  <c:v>45022</c:v>
                </c:pt>
                <c:pt idx="5558">
                  <c:v>45030</c:v>
                </c:pt>
                <c:pt idx="5559">
                  <c:v>45030</c:v>
                </c:pt>
                <c:pt idx="5560">
                  <c:v>45033</c:v>
                </c:pt>
                <c:pt idx="5561">
                  <c:v>45040</c:v>
                </c:pt>
                <c:pt idx="5562">
                  <c:v>45043</c:v>
                </c:pt>
                <c:pt idx="5563">
                  <c:v>45043</c:v>
                </c:pt>
                <c:pt idx="5564">
                  <c:v>45047</c:v>
                </c:pt>
                <c:pt idx="5565">
                  <c:v>45056</c:v>
                </c:pt>
                <c:pt idx="5566">
                  <c:v>45058</c:v>
                </c:pt>
                <c:pt idx="5567">
                  <c:v>45070</c:v>
                </c:pt>
                <c:pt idx="5568">
                  <c:v>45078</c:v>
                </c:pt>
                <c:pt idx="5569">
                  <c:v>45081</c:v>
                </c:pt>
                <c:pt idx="5570">
                  <c:v>45090</c:v>
                </c:pt>
                <c:pt idx="5571">
                  <c:v>45098</c:v>
                </c:pt>
                <c:pt idx="5572">
                  <c:v>45103</c:v>
                </c:pt>
                <c:pt idx="5573">
                  <c:v>45092</c:v>
                </c:pt>
                <c:pt idx="5574">
                  <c:v>44978</c:v>
                </c:pt>
                <c:pt idx="5575">
                  <c:v>45044</c:v>
                </c:pt>
                <c:pt idx="5576">
                  <c:v>44912</c:v>
                </c:pt>
                <c:pt idx="5577">
                  <c:v>44806</c:v>
                </c:pt>
                <c:pt idx="5578">
                  <c:v>44858</c:v>
                </c:pt>
                <c:pt idx="5579">
                  <c:v>44806</c:v>
                </c:pt>
                <c:pt idx="5580">
                  <c:v>44881</c:v>
                </c:pt>
                <c:pt idx="5581">
                  <c:v>44788</c:v>
                </c:pt>
                <c:pt idx="5582">
                  <c:v>45052</c:v>
                </c:pt>
                <c:pt idx="5583">
                  <c:v>45014</c:v>
                </c:pt>
                <c:pt idx="5584">
                  <c:v>44971</c:v>
                </c:pt>
                <c:pt idx="5585">
                  <c:v>45099</c:v>
                </c:pt>
                <c:pt idx="5586">
                  <c:v>44835</c:v>
                </c:pt>
                <c:pt idx="5587">
                  <c:v>44808</c:v>
                </c:pt>
                <c:pt idx="5588">
                  <c:v>44950</c:v>
                </c:pt>
                <c:pt idx="5589">
                  <c:v>44926</c:v>
                </c:pt>
                <c:pt idx="5590">
                  <c:v>45020</c:v>
                </c:pt>
                <c:pt idx="5591">
                  <c:v>44763</c:v>
                </c:pt>
                <c:pt idx="5592">
                  <c:v>44756</c:v>
                </c:pt>
                <c:pt idx="5593">
                  <c:v>44973</c:v>
                </c:pt>
                <c:pt idx="5594">
                  <c:v>44852</c:v>
                </c:pt>
                <c:pt idx="5595">
                  <c:v>44996</c:v>
                </c:pt>
                <c:pt idx="5596">
                  <c:v>45062</c:v>
                </c:pt>
                <c:pt idx="5597">
                  <c:v>44804</c:v>
                </c:pt>
                <c:pt idx="5598">
                  <c:v>45063</c:v>
                </c:pt>
                <c:pt idx="5599">
                  <c:v>44989</c:v>
                </c:pt>
                <c:pt idx="5600">
                  <c:v>44879</c:v>
                </c:pt>
                <c:pt idx="5601">
                  <c:v>44830</c:v>
                </c:pt>
                <c:pt idx="5602">
                  <c:v>44824</c:v>
                </c:pt>
                <c:pt idx="5603">
                  <c:v>44932</c:v>
                </c:pt>
                <c:pt idx="5604">
                  <c:v>44903</c:v>
                </c:pt>
                <c:pt idx="5605">
                  <c:v>44965</c:v>
                </c:pt>
                <c:pt idx="5606">
                  <c:v>44988</c:v>
                </c:pt>
                <c:pt idx="5607">
                  <c:v>44902</c:v>
                </c:pt>
                <c:pt idx="5608">
                  <c:v>44994</c:v>
                </c:pt>
                <c:pt idx="5609">
                  <c:v>44887</c:v>
                </c:pt>
                <c:pt idx="5610">
                  <c:v>44804</c:v>
                </c:pt>
                <c:pt idx="5611">
                  <c:v>44792</c:v>
                </c:pt>
                <c:pt idx="5612">
                  <c:v>44820</c:v>
                </c:pt>
                <c:pt idx="5613">
                  <c:v>44809</c:v>
                </c:pt>
                <c:pt idx="5614">
                  <c:v>44867</c:v>
                </c:pt>
                <c:pt idx="5615">
                  <c:v>44753</c:v>
                </c:pt>
                <c:pt idx="5616">
                  <c:v>44764</c:v>
                </c:pt>
                <c:pt idx="5617">
                  <c:v>44768</c:v>
                </c:pt>
                <c:pt idx="5618">
                  <c:v>44795</c:v>
                </c:pt>
                <c:pt idx="5619">
                  <c:v>44826</c:v>
                </c:pt>
                <c:pt idx="5620">
                  <c:v>44824</c:v>
                </c:pt>
                <c:pt idx="5621">
                  <c:v>44939</c:v>
                </c:pt>
                <c:pt idx="5622">
                  <c:v>44960</c:v>
                </c:pt>
                <c:pt idx="5623">
                  <c:v>44967</c:v>
                </c:pt>
                <c:pt idx="5624">
                  <c:v>44989</c:v>
                </c:pt>
                <c:pt idx="5625">
                  <c:v>45024</c:v>
                </c:pt>
                <c:pt idx="5626">
                  <c:v>44999</c:v>
                </c:pt>
                <c:pt idx="5627">
                  <c:v>45003</c:v>
                </c:pt>
                <c:pt idx="5628">
                  <c:v>45036</c:v>
                </c:pt>
                <c:pt idx="5629">
                  <c:v>44937</c:v>
                </c:pt>
                <c:pt idx="5630">
                  <c:v>44946</c:v>
                </c:pt>
                <c:pt idx="5631">
                  <c:v>44897</c:v>
                </c:pt>
                <c:pt idx="5632">
                  <c:v>45050</c:v>
                </c:pt>
                <c:pt idx="5633">
                  <c:v>45028</c:v>
                </c:pt>
                <c:pt idx="5634">
                  <c:v>44894</c:v>
                </c:pt>
                <c:pt idx="5635">
                  <c:v>44956</c:v>
                </c:pt>
                <c:pt idx="5636">
                  <c:v>44862</c:v>
                </c:pt>
                <c:pt idx="5637">
                  <c:v>44873</c:v>
                </c:pt>
                <c:pt idx="5638">
                  <c:v>44876</c:v>
                </c:pt>
                <c:pt idx="5639">
                  <c:v>44944</c:v>
                </c:pt>
                <c:pt idx="5640">
                  <c:v>45002</c:v>
                </c:pt>
                <c:pt idx="5641">
                  <c:v>44833</c:v>
                </c:pt>
                <c:pt idx="5642">
                  <c:v>44875</c:v>
                </c:pt>
                <c:pt idx="5643">
                  <c:v>44986</c:v>
                </c:pt>
                <c:pt idx="5644">
                  <c:v>45094</c:v>
                </c:pt>
                <c:pt idx="5645">
                  <c:v>44872</c:v>
                </c:pt>
                <c:pt idx="5646">
                  <c:v>45097</c:v>
                </c:pt>
                <c:pt idx="5647">
                  <c:v>45085</c:v>
                </c:pt>
                <c:pt idx="5648">
                  <c:v>45034</c:v>
                </c:pt>
                <c:pt idx="5649">
                  <c:v>44785</c:v>
                </c:pt>
                <c:pt idx="5650">
                  <c:v>44872</c:v>
                </c:pt>
                <c:pt idx="5651">
                  <c:v>44999</c:v>
                </c:pt>
                <c:pt idx="5652">
                  <c:v>44918</c:v>
                </c:pt>
                <c:pt idx="5653">
                  <c:v>44917</c:v>
                </c:pt>
                <c:pt idx="5654">
                  <c:v>45046</c:v>
                </c:pt>
                <c:pt idx="5655">
                  <c:v>44891</c:v>
                </c:pt>
                <c:pt idx="5656">
                  <c:v>45067</c:v>
                </c:pt>
                <c:pt idx="5657">
                  <c:v>44880</c:v>
                </c:pt>
                <c:pt idx="5658">
                  <c:v>45090</c:v>
                </c:pt>
                <c:pt idx="5659">
                  <c:v>44960</c:v>
                </c:pt>
                <c:pt idx="5660">
                  <c:v>45077</c:v>
                </c:pt>
                <c:pt idx="5661">
                  <c:v>44944</c:v>
                </c:pt>
                <c:pt idx="5662">
                  <c:v>44764</c:v>
                </c:pt>
                <c:pt idx="5663">
                  <c:v>45027</c:v>
                </c:pt>
                <c:pt idx="5664">
                  <c:v>44926</c:v>
                </c:pt>
                <c:pt idx="5665">
                  <c:v>44851</c:v>
                </c:pt>
                <c:pt idx="5666">
                  <c:v>44997</c:v>
                </c:pt>
                <c:pt idx="5667">
                  <c:v>45084</c:v>
                </c:pt>
                <c:pt idx="5668">
                  <c:v>44755</c:v>
                </c:pt>
                <c:pt idx="5669">
                  <c:v>44895</c:v>
                </c:pt>
                <c:pt idx="5670">
                  <c:v>44888</c:v>
                </c:pt>
                <c:pt idx="5671">
                  <c:v>44809</c:v>
                </c:pt>
                <c:pt idx="5672">
                  <c:v>45016</c:v>
                </c:pt>
                <c:pt idx="5673">
                  <c:v>45059</c:v>
                </c:pt>
                <c:pt idx="5674">
                  <c:v>45092</c:v>
                </c:pt>
                <c:pt idx="5675">
                  <c:v>45032</c:v>
                </c:pt>
                <c:pt idx="5676">
                  <c:v>45006</c:v>
                </c:pt>
                <c:pt idx="5677">
                  <c:v>45098</c:v>
                </c:pt>
                <c:pt idx="5678">
                  <c:v>44792</c:v>
                </c:pt>
                <c:pt idx="5679">
                  <c:v>44890</c:v>
                </c:pt>
                <c:pt idx="5680">
                  <c:v>44906</c:v>
                </c:pt>
                <c:pt idx="5681">
                  <c:v>44871</c:v>
                </c:pt>
                <c:pt idx="5682">
                  <c:v>44862</c:v>
                </c:pt>
                <c:pt idx="5683">
                  <c:v>44854</c:v>
                </c:pt>
                <c:pt idx="5684">
                  <c:v>45013</c:v>
                </c:pt>
                <c:pt idx="5685">
                  <c:v>45088</c:v>
                </c:pt>
                <c:pt idx="5686">
                  <c:v>44959</c:v>
                </c:pt>
                <c:pt idx="5687">
                  <c:v>45074</c:v>
                </c:pt>
                <c:pt idx="5688">
                  <c:v>44880</c:v>
                </c:pt>
                <c:pt idx="5689">
                  <c:v>44995</c:v>
                </c:pt>
                <c:pt idx="5690">
                  <c:v>45079</c:v>
                </c:pt>
                <c:pt idx="5691">
                  <c:v>44917</c:v>
                </c:pt>
                <c:pt idx="5692">
                  <c:v>44747</c:v>
                </c:pt>
                <c:pt idx="5693">
                  <c:v>44920</c:v>
                </c:pt>
                <c:pt idx="5694">
                  <c:v>44904</c:v>
                </c:pt>
                <c:pt idx="5695">
                  <c:v>44851</c:v>
                </c:pt>
                <c:pt idx="5696">
                  <c:v>44903</c:v>
                </c:pt>
                <c:pt idx="5697">
                  <c:v>45019</c:v>
                </c:pt>
                <c:pt idx="5698">
                  <c:v>45030</c:v>
                </c:pt>
                <c:pt idx="5699">
                  <c:v>44953</c:v>
                </c:pt>
                <c:pt idx="5700">
                  <c:v>45092</c:v>
                </c:pt>
                <c:pt idx="5701">
                  <c:v>44947</c:v>
                </c:pt>
                <c:pt idx="5702">
                  <c:v>44913</c:v>
                </c:pt>
                <c:pt idx="5703">
                  <c:v>45064</c:v>
                </c:pt>
                <c:pt idx="5704">
                  <c:v>44971</c:v>
                </c:pt>
                <c:pt idx="5705">
                  <c:v>44901</c:v>
                </c:pt>
                <c:pt idx="5706">
                  <c:v>44994</c:v>
                </c:pt>
                <c:pt idx="5707">
                  <c:v>44900</c:v>
                </c:pt>
                <c:pt idx="5708">
                  <c:v>45033</c:v>
                </c:pt>
                <c:pt idx="5709">
                  <c:v>44821</c:v>
                </c:pt>
                <c:pt idx="5710">
                  <c:v>45100</c:v>
                </c:pt>
                <c:pt idx="5711">
                  <c:v>45071</c:v>
                </c:pt>
                <c:pt idx="5712">
                  <c:v>44909</c:v>
                </c:pt>
                <c:pt idx="5713">
                  <c:v>45056</c:v>
                </c:pt>
                <c:pt idx="5714">
                  <c:v>45022</c:v>
                </c:pt>
                <c:pt idx="5715">
                  <c:v>45104</c:v>
                </c:pt>
                <c:pt idx="5716">
                  <c:v>45052</c:v>
                </c:pt>
                <c:pt idx="5717">
                  <c:v>44886</c:v>
                </c:pt>
                <c:pt idx="5718">
                  <c:v>45044</c:v>
                </c:pt>
                <c:pt idx="5719">
                  <c:v>45065</c:v>
                </c:pt>
                <c:pt idx="5720">
                  <c:v>44902</c:v>
                </c:pt>
                <c:pt idx="5721">
                  <c:v>44970</c:v>
                </c:pt>
                <c:pt idx="5722">
                  <c:v>44971</c:v>
                </c:pt>
                <c:pt idx="5723">
                  <c:v>45064</c:v>
                </c:pt>
                <c:pt idx="5724">
                  <c:v>45096</c:v>
                </c:pt>
                <c:pt idx="5725">
                  <c:v>45051</c:v>
                </c:pt>
                <c:pt idx="5726">
                  <c:v>44981</c:v>
                </c:pt>
                <c:pt idx="5727">
                  <c:v>45041</c:v>
                </c:pt>
                <c:pt idx="5728">
                  <c:v>45085</c:v>
                </c:pt>
                <c:pt idx="5729">
                  <c:v>44900</c:v>
                </c:pt>
                <c:pt idx="5730">
                  <c:v>45084</c:v>
                </c:pt>
                <c:pt idx="5731">
                  <c:v>45105</c:v>
                </c:pt>
                <c:pt idx="5732">
                  <c:v>45058</c:v>
                </c:pt>
                <c:pt idx="5733">
                  <c:v>45026</c:v>
                </c:pt>
                <c:pt idx="5734">
                  <c:v>44878</c:v>
                </c:pt>
                <c:pt idx="5735">
                  <c:v>45100</c:v>
                </c:pt>
                <c:pt idx="5736">
                  <c:v>44781</c:v>
                </c:pt>
                <c:pt idx="5737">
                  <c:v>45103</c:v>
                </c:pt>
                <c:pt idx="5738">
                  <c:v>44900</c:v>
                </c:pt>
                <c:pt idx="5739">
                  <c:v>44820</c:v>
                </c:pt>
                <c:pt idx="5740">
                  <c:v>44892</c:v>
                </c:pt>
                <c:pt idx="5741">
                  <c:v>44812</c:v>
                </c:pt>
                <c:pt idx="5742">
                  <c:v>45085</c:v>
                </c:pt>
                <c:pt idx="5743">
                  <c:v>44899</c:v>
                </c:pt>
                <c:pt idx="5744">
                  <c:v>44769</c:v>
                </c:pt>
                <c:pt idx="5745">
                  <c:v>45005</c:v>
                </c:pt>
                <c:pt idx="5746">
                  <c:v>44782</c:v>
                </c:pt>
                <c:pt idx="5747">
                  <c:v>45046</c:v>
                </c:pt>
                <c:pt idx="5748">
                  <c:v>45080</c:v>
                </c:pt>
                <c:pt idx="5749">
                  <c:v>44880</c:v>
                </c:pt>
                <c:pt idx="5750">
                  <c:v>44974</c:v>
                </c:pt>
                <c:pt idx="5751">
                  <c:v>45045</c:v>
                </c:pt>
                <c:pt idx="5752">
                  <c:v>44939</c:v>
                </c:pt>
                <c:pt idx="5753">
                  <c:v>44749</c:v>
                </c:pt>
                <c:pt idx="5754">
                  <c:v>45036</c:v>
                </c:pt>
                <c:pt idx="5755">
                  <c:v>44981</c:v>
                </c:pt>
                <c:pt idx="5756">
                  <c:v>45059</c:v>
                </c:pt>
                <c:pt idx="5757">
                  <c:v>44891</c:v>
                </c:pt>
                <c:pt idx="5758">
                  <c:v>45016</c:v>
                </c:pt>
                <c:pt idx="5759">
                  <c:v>45036</c:v>
                </c:pt>
                <c:pt idx="5760">
                  <c:v>44935</c:v>
                </c:pt>
                <c:pt idx="5761">
                  <c:v>44843</c:v>
                </c:pt>
                <c:pt idx="5762">
                  <c:v>44824</c:v>
                </c:pt>
                <c:pt idx="5763">
                  <c:v>44885</c:v>
                </c:pt>
                <c:pt idx="5764">
                  <c:v>44902</c:v>
                </c:pt>
                <c:pt idx="5765">
                  <c:v>45007</c:v>
                </c:pt>
                <c:pt idx="5766">
                  <c:v>45032</c:v>
                </c:pt>
                <c:pt idx="5767">
                  <c:v>45080</c:v>
                </c:pt>
                <c:pt idx="5768">
                  <c:v>44999</c:v>
                </c:pt>
                <c:pt idx="5769">
                  <c:v>45016</c:v>
                </c:pt>
                <c:pt idx="5770">
                  <c:v>45085</c:v>
                </c:pt>
                <c:pt idx="5771">
                  <c:v>44770</c:v>
                </c:pt>
                <c:pt idx="5772">
                  <c:v>45008</c:v>
                </c:pt>
                <c:pt idx="5773">
                  <c:v>44975</c:v>
                </c:pt>
                <c:pt idx="5774">
                  <c:v>44864</c:v>
                </c:pt>
                <c:pt idx="5775">
                  <c:v>44753</c:v>
                </c:pt>
                <c:pt idx="5776">
                  <c:v>44819</c:v>
                </c:pt>
                <c:pt idx="5777">
                  <c:v>44918</c:v>
                </c:pt>
                <c:pt idx="5778">
                  <c:v>45102</c:v>
                </c:pt>
                <c:pt idx="5779">
                  <c:v>45087</c:v>
                </c:pt>
                <c:pt idx="5780">
                  <c:v>45096</c:v>
                </c:pt>
                <c:pt idx="5781">
                  <c:v>45100</c:v>
                </c:pt>
                <c:pt idx="5782">
                  <c:v>44995</c:v>
                </c:pt>
                <c:pt idx="5783">
                  <c:v>45050</c:v>
                </c:pt>
                <c:pt idx="5784">
                  <c:v>45034</c:v>
                </c:pt>
                <c:pt idx="5785">
                  <c:v>45007</c:v>
                </c:pt>
                <c:pt idx="5786">
                  <c:v>44865</c:v>
                </c:pt>
                <c:pt idx="5787">
                  <c:v>44896</c:v>
                </c:pt>
                <c:pt idx="5788">
                  <c:v>44901</c:v>
                </c:pt>
                <c:pt idx="5789">
                  <c:v>44845</c:v>
                </c:pt>
                <c:pt idx="5790">
                  <c:v>45090</c:v>
                </c:pt>
                <c:pt idx="5791">
                  <c:v>45012</c:v>
                </c:pt>
                <c:pt idx="5792">
                  <c:v>44963</c:v>
                </c:pt>
                <c:pt idx="5793">
                  <c:v>44998</c:v>
                </c:pt>
                <c:pt idx="5794">
                  <c:v>45079</c:v>
                </c:pt>
                <c:pt idx="5795">
                  <c:v>44847</c:v>
                </c:pt>
                <c:pt idx="5796">
                  <c:v>44743</c:v>
                </c:pt>
                <c:pt idx="5797">
                  <c:v>45103</c:v>
                </c:pt>
                <c:pt idx="5798">
                  <c:v>44937</c:v>
                </c:pt>
                <c:pt idx="5799">
                  <c:v>44754</c:v>
                </c:pt>
                <c:pt idx="5800">
                  <c:v>44803</c:v>
                </c:pt>
                <c:pt idx="5801">
                  <c:v>45090</c:v>
                </c:pt>
                <c:pt idx="5802">
                  <c:v>45043</c:v>
                </c:pt>
                <c:pt idx="5803">
                  <c:v>44988</c:v>
                </c:pt>
                <c:pt idx="5804">
                  <c:v>45002</c:v>
                </c:pt>
                <c:pt idx="5805">
                  <c:v>45020</c:v>
                </c:pt>
                <c:pt idx="5806">
                  <c:v>44975</c:v>
                </c:pt>
                <c:pt idx="5807">
                  <c:v>44748</c:v>
                </c:pt>
                <c:pt idx="5808">
                  <c:v>45084</c:v>
                </c:pt>
                <c:pt idx="5809">
                  <c:v>45096</c:v>
                </c:pt>
                <c:pt idx="5810">
                  <c:v>44953</c:v>
                </c:pt>
                <c:pt idx="5811">
                  <c:v>44858</c:v>
                </c:pt>
                <c:pt idx="5812">
                  <c:v>44984</c:v>
                </c:pt>
                <c:pt idx="5813">
                  <c:v>44943</c:v>
                </c:pt>
                <c:pt idx="5814">
                  <c:v>45082</c:v>
                </c:pt>
                <c:pt idx="5815">
                  <c:v>44912</c:v>
                </c:pt>
                <c:pt idx="5816">
                  <c:v>44749</c:v>
                </c:pt>
                <c:pt idx="5817">
                  <c:v>44782</c:v>
                </c:pt>
                <c:pt idx="5818">
                  <c:v>44789</c:v>
                </c:pt>
                <c:pt idx="5819">
                  <c:v>44816</c:v>
                </c:pt>
                <c:pt idx="5820">
                  <c:v>44851</c:v>
                </c:pt>
                <c:pt idx="5821">
                  <c:v>44898</c:v>
                </c:pt>
                <c:pt idx="5822">
                  <c:v>44937</c:v>
                </c:pt>
                <c:pt idx="5823">
                  <c:v>44995</c:v>
                </c:pt>
                <c:pt idx="5824">
                  <c:v>45062</c:v>
                </c:pt>
                <c:pt idx="5825">
                  <c:v>44753</c:v>
                </c:pt>
                <c:pt idx="5826">
                  <c:v>44865</c:v>
                </c:pt>
                <c:pt idx="5827">
                  <c:v>44898</c:v>
                </c:pt>
                <c:pt idx="5828">
                  <c:v>44876</c:v>
                </c:pt>
                <c:pt idx="5829">
                  <c:v>44753</c:v>
                </c:pt>
                <c:pt idx="5830">
                  <c:v>45016</c:v>
                </c:pt>
                <c:pt idx="5831">
                  <c:v>45063</c:v>
                </c:pt>
                <c:pt idx="5832">
                  <c:v>44915</c:v>
                </c:pt>
                <c:pt idx="5833">
                  <c:v>44874</c:v>
                </c:pt>
                <c:pt idx="5834">
                  <c:v>44762</c:v>
                </c:pt>
                <c:pt idx="5835">
                  <c:v>44866</c:v>
                </c:pt>
                <c:pt idx="5836">
                  <c:v>44972</c:v>
                </c:pt>
                <c:pt idx="5837">
                  <c:v>44867</c:v>
                </c:pt>
                <c:pt idx="5838">
                  <c:v>45043</c:v>
                </c:pt>
                <c:pt idx="5839">
                  <c:v>44888</c:v>
                </c:pt>
                <c:pt idx="5840">
                  <c:v>44757</c:v>
                </c:pt>
                <c:pt idx="5841">
                  <c:v>45022</c:v>
                </c:pt>
                <c:pt idx="5842">
                  <c:v>44891</c:v>
                </c:pt>
                <c:pt idx="5843">
                  <c:v>44942</c:v>
                </c:pt>
                <c:pt idx="5844">
                  <c:v>44865</c:v>
                </c:pt>
                <c:pt idx="5845">
                  <c:v>44975</c:v>
                </c:pt>
                <c:pt idx="5846">
                  <c:v>45070</c:v>
                </c:pt>
                <c:pt idx="5847">
                  <c:v>44938</c:v>
                </c:pt>
                <c:pt idx="5848">
                  <c:v>44866</c:v>
                </c:pt>
                <c:pt idx="5849">
                  <c:v>45061</c:v>
                </c:pt>
                <c:pt idx="5850">
                  <c:v>44991</c:v>
                </c:pt>
                <c:pt idx="5851">
                  <c:v>45074</c:v>
                </c:pt>
                <c:pt idx="5852">
                  <c:v>45087</c:v>
                </c:pt>
                <c:pt idx="5853">
                  <c:v>44903</c:v>
                </c:pt>
                <c:pt idx="5854">
                  <c:v>44971</c:v>
                </c:pt>
                <c:pt idx="5855">
                  <c:v>44939</c:v>
                </c:pt>
                <c:pt idx="5856">
                  <c:v>45027</c:v>
                </c:pt>
                <c:pt idx="5857">
                  <c:v>45104</c:v>
                </c:pt>
                <c:pt idx="5858">
                  <c:v>45045</c:v>
                </c:pt>
                <c:pt idx="5859">
                  <c:v>45098</c:v>
                </c:pt>
                <c:pt idx="5860">
                  <c:v>45100</c:v>
                </c:pt>
                <c:pt idx="5861">
                  <c:v>44953</c:v>
                </c:pt>
                <c:pt idx="5862">
                  <c:v>45004</c:v>
                </c:pt>
                <c:pt idx="5863">
                  <c:v>45015</c:v>
                </c:pt>
                <c:pt idx="5864">
                  <c:v>44777</c:v>
                </c:pt>
                <c:pt idx="5865">
                  <c:v>44845</c:v>
                </c:pt>
                <c:pt idx="5866">
                  <c:v>44978</c:v>
                </c:pt>
                <c:pt idx="5867">
                  <c:v>45044</c:v>
                </c:pt>
                <c:pt idx="5868">
                  <c:v>45027</c:v>
                </c:pt>
                <c:pt idx="5869">
                  <c:v>44850</c:v>
                </c:pt>
                <c:pt idx="5870">
                  <c:v>45068</c:v>
                </c:pt>
                <c:pt idx="5871">
                  <c:v>44964</c:v>
                </c:pt>
                <c:pt idx="5872">
                  <c:v>45006</c:v>
                </c:pt>
                <c:pt idx="5873">
                  <c:v>44846</c:v>
                </c:pt>
                <c:pt idx="5874">
                  <c:v>45051</c:v>
                </c:pt>
                <c:pt idx="5875">
                  <c:v>45087</c:v>
                </c:pt>
                <c:pt idx="5876">
                  <c:v>45098</c:v>
                </c:pt>
                <c:pt idx="5877">
                  <c:v>45089</c:v>
                </c:pt>
                <c:pt idx="5878">
                  <c:v>44963</c:v>
                </c:pt>
                <c:pt idx="5879">
                  <c:v>44893</c:v>
                </c:pt>
                <c:pt idx="5880">
                  <c:v>45034</c:v>
                </c:pt>
                <c:pt idx="5881">
                  <c:v>45092</c:v>
                </c:pt>
                <c:pt idx="5882">
                  <c:v>44827</c:v>
                </c:pt>
                <c:pt idx="5883">
                  <c:v>44890</c:v>
                </c:pt>
                <c:pt idx="5884">
                  <c:v>44924</c:v>
                </c:pt>
                <c:pt idx="5885">
                  <c:v>44992</c:v>
                </c:pt>
                <c:pt idx="5886">
                  <c:v>45019</c:v>
                </c:pt>
                <c:pt idx="5887">
                  <c:v>45061</c:v>
                </c:pt>
                <c:pt idx="5888">
                  <c:v>44887</c:v>
                </c:pt>
                <c:pt idx="5889">
                  <c:v>45097</c:v>
                </c:pt>
                <c:pt idx="5890">
                  <c:v>44901</c:v>
                </c:pt>
                <c:pt idx="5891">
                  <c:v>44965</c:v>
                </c:pt>
                <c:pt idx="5892">
                  <c:v>44945</c:v>
                </c:pt>
                <c:pt idx="5893">
                  <c:v>44972</c:v>
                </c:pt>
                <c:pt idx="5894">
                  <c:v>45001</c:v>
                </c:pt>
                <c:pt idx="5895">
                  <c:v>44896</c:v>
                </c:pt>
                <c:pt idx="5896">
                  <c:v>45045</c:v>
                </c:pt>
                <c:pt idx="5897">
                  <c:v>45010</c:v>
                </c:pt>
                <c:pt idx="5898">
                  <c:v>44811</c:v>
                </c:pt>
                <c:pt idx="5899">
                  <c:v>44952</c:v>
                </c:pt>
                <c:pt idx="5900">
                  <c:v>44801</c:v>
                </c:pt>
                <c:pt idx="5901">
                  <c:v>45021</c:v>
                </c:pt>
                <c:pt idx="5902">
                  <c:v>44848</c:v>
                </c:pt>
                <c:pt idx="5903">
                  <c:v>45072</c:v>
                </c:pt>
                <c:pt idx="5904">
                  <c:v>44743</c:v>
                </c:pt>
                <c:pt idx="5905">
                  <c:v>44957</c:v>
                </c:pt>
                <c:pt idx="5906">
                  <c:v>44982</c:v>
                </c:pt>
                <c:pt idx="5907">
                  <c:v>45027</c:v>
                </c:pt>
                <c:pt idx="5908">
                  <c:v>45045</c:v>
                </c:pt>
                <c:pt idx="5909">
                  <c:v>45064</c:v>
                </c:pt>
                <c:pt idx="5910">
                  <c:v>44771</c:v>
                </c:pt>
                <c:pt idx="5911">
                  <c:v>45051</c:v>
                </c:pt>
                <c:pt idx="5912">
                  <c:v>44879</c:v>
                </c:pt>
                <c:pt idx="5913">
                  <c:v>44786</c:v>
                </c:pt>
                <c:pt idx="5914">
                  <c:v>44751</c:v>
                </c:pt>
                <c:pt idx="5915">
                  <c:v>45045</c:v>
                </c:pt>
                <c:pt idx="5916">
                  <c:v>44792</c:v>
                </c:pt>
                <c:pt idx="5917">
                  <c:v>44803</c:v>
                </c:pt>
                <c:pt idx="5918">
                  <c:v>44820</c:v>
                </c:pt>
                <c:pt idx="5919">
                  <c:v>44820</c:v>
                </c:pt>
                <c:pt idx="5920">
                  <c:v>44837</c:v>
                </c:pt>
                <c:pt idx="5921">
                  <c:v>44847</c:v>
                </c:pt>
                <c:pt idx="5922">
                  <c:v>44870</c:v>
                </c:pt>
                <c:pt idx="5923">
                  <c:v>44894</c:v>
                </c:pt>
                <c:pt idx="5924">
                  <c:v>44901</c:v>
                </c:pt>
                <c:pt idx="5925">
                  <c:v>44896</c:v>
                </c:pt>
                <c:pt idx="5926">
                  <c:v>44905</c:v>
                </c:pt>
                <c:pt idx="5927">
                  <c:v>44924</c:v>
                </c:pt>
                <c:pt idx="5928">
                  <c:v>44924</c:v>
                </c:pt>
                <c:pt idx="5929">
                  <c:v>44936</c:v>
                </c:pt>
                <c:pt idx="5930">
                  <c:v>44931</c:v>
                </c:pt>
                <c:pt idx="5931">
                  <c:v>44936</c:v>
                </c:pt>
                <c:pt idx="5932">
                  <c:v>44948</c:v>
                </c:pt>
                <c:pt idx="5933">
                  <c:v>44959</c:v>
                </c:pt>
                <c:pt idx="5934">
                  <c:v>44943</c:v>
                </c:pt>
                <c:pt idx="5935">
                  <c:v>44986</c:v>
                </c:pt>
                <c:pt idx="5936">
                  <c:v>44988</c:v>
                </c:pt>
                <c:pt idx="5937">
                  <c:v>45011</c:v>
                </c:pt>
                <c:pt idx="5938">
                  <c:v>45020</c:v>
                </c:pt>
                <c:pt idx="5939">
                  <c:v>45025</c:v>
                </c:pt>
                <c:pt idx="5940">
                  <c:v>45028</c:v>
                </c:pt>
                <c:pt idx="5941">
                  <c:v>45035</c:v>
                </c:pt>
                <c:pt idx="5942">
                  <c:v>45051</c:v>
                </c:pt>
                <c:pt idx="5943">
                  <c:v>45062</c:v>
                </c:pt>
                <c:pt idx="5944">
                  <c:v>45069</c:v>
                </c:pt>
                <c:pt idx="5945">
                  <c:v>45083</c:v>
                </c:pt>
                <c:pt idx="5946">
                  <c:v>45096</c:v>
                </c:pt>
                <c:pt idx="5947">
                  <c:v>45090</c:v>
                </c:pt>
                <c:pt idx="5948">
                  <c:v>45085</c:v>
                </c:pt>
                <c:pt idx="5949">
                  <c:v>45096</c:v>
                </c:pt>
                <c:pt idx="5950">
                  <c:v>45100</c:v>
                </c:pt>
                <c:pt idx="5951">
                  <c:v>45102</c:v>
                </c:pt>
                <c:pt idx="5952">
                  <c:v>44745</c:v>
                </c:pt>
                <c:pt idx="5953">
                  <c:v>44743</c:v>
                </c:pt>
                <c:pt idx="5954">
                  <c:v>44748</c:v>
                </c:pt>
                <c:pt idx="5955">
                  <c:v>44749</c:v>
                </c:pt>
                <c:pt idx="5956">
                  <c:v>44750</c:v>
                </c:pt>
                <c:pt idx="5957">
                  <c:v>44748</c:v>
                </c:pt>
                <c:pt idx="5958">
                  <c:v>44752</c:v>
                </c:pt>
                <c:pt idx="5959">
                  <c:v>44753</c:v>
                </c:pt>
                <c:pt idx="5960">
                  <c:v>44755</c:v>
                </c:pt>
                <c:pt idx="5961">
                  <c:v>44756</c:v>
                </c:pt>
                <c:pt idx="5962">
                  <c:v>44757</c:v>
                </c:pt>
                <c:pt idx="5963">
                  <c:v>44761</c:v>
                </c:pt>
                <c:pt idx="5964">
                  <c:v>44761</c:v>
                </c:pt>
                <c:pt idx="5965">
                  <c:v>44747</c:v>
                </c:pt>
                <c:pt idx="5966">
                  <c:v>44762</c:v>
                </c:pt>
                <c:pt idx="5967">
                  <c:v>44766</c:v>
                </c:pt>
                <c:pt idx="5968">
                  <c:v>44761</c:v>
                </c:pt>
                <c:pt idx="5969">
                  <c:v>44771</c:v>
                </c:pt>
                <c:pt idx="5970">
                  <c:v>44772</c:v>
                </c:pt>
                <c:pt idx="5971">
                  <c:v>44772</c:v>
                </c:pt>
                <c:pt idx="5972">
                  <c:v>44778</c:v>
                </c:pt>
                <c:pt idx="5973">
                  <c:v>44779</c:v>
                </c:pt>
                <c:pt idx="5974">
                  <c:v>44768</c:v>
                </c:pt>
                <c:pt idx="5975">
                  <c:v>44782</c:v>
                </c:pt>
                <c:pt idx="5976">
                  <c:v>44784</c:v>
                </c:pt>
                <c:pt idx="5977">
                  <c:v>44785</c:v>
                </c:pt>
                <c:pt idx="5978">
                  <c:v>44783</c:v>
                </c:pt>
                <c:pt idx="5979">
                  <c:v>44786</c:v>
                </c:pt>
                <c:pt idx="5980">
                  <c:v>44788</c:v>
                </c:pt>
                <c:pt idx="5981">
                  <c:v>44788</c:v>
                </c:pt>
                <c:pt idx="5982">
                  <c:v>44788</c:v>
                </c:pt>
                <c:pt idx="5983">
                  <c:v>44788</c:v>
                </c:pt>
                <c:pt idx="5984">
                  <c:v>44789</c:v>
                </c:pt>
                <c:pt idx="5985">
                  <c:v>44789</c:v>
                </c:pt>
                <c:pt idx="5986">
                  <c:v>44790</c:v>
                </c:pt>
                <c:pt idx="5987">
                  <c:v>44796</c:v>
                </c:pt>
                <c:pt idx="5988">
                  <c:v>44794</c:v>
                </c:pt>
                <c:pt idx="5989">
                  <c:v>44799</c:v>
                </c:pt>
                <c:pt idx="5990">
                  <c:v>44800</c:v>
                </c:pt>
                <c:pt idx="5991">
                  <c:v>44801</c:v>
                </c:pt>
                <c:pt idx="5992">
                  <c:v>44804</c:v>
                </c:pt>
                <c:pt idx="5993">
                  <c:v>44800</c:v>
                </c:pt>
                <c:pt idx="5994">
                  <c:v>44805</c:v>
                </c:pt>
                <c:pt idx="5995">
                  <c:v>44806</c:v>
                </c:pt>
                <c:pt idx="5996">
                  <c:v>44809</c:v>
                </c:pt>
                <c:pt idx="5997">
                  <c:v>44806</c:v>
                </c:pt>
                <c:pt idx="5998">
                  <c:v>44812</c:v>
                </c:pt>
                <c:pt idx="5999">
                  <c:v>44812</c:v>
                </c:pt>
                <c:pt idx="6000">
                  <c:v>44814</c:v>
                </c:pt>
                <c:pt idx="6001">
                  <c:v>44816</c:v>
                </c:pt>
                <c:pt idx="6002">
                  <c:v>44817</c:v>
                </c:pt>
                <c:pt idx="6003">
                  <c:v>44818</c:v>
                </c:pt>
                <c:pt idx="6004">
                  <c:v>44819</c:v>
                </c:pt>
                <c:pt idx="6005">
                  <c:v>44819</c:v>
                </c:pt>
                <c:pt idx="6006">
                  <c:v>44820</c:v>
                </c:pt>
                <c:pt idx="6007">
                  <c:v>44821</c:v>
                </c:pt>
                <c:pt idx="6008">
                  <c:v>44822</c:v>
                </c:pt>
                <c:pt idx="6009">
                  <c:v>44825</c:v>
                </c:pt>
                <c:pt idx="6010">
                  <c:v>44829</c:v>
                </c:pt>
                <c:pt idx="6011">
                  <c:v>44831</c:v>
                </c:pt>
                <c:pt idx="6012">
                  <c:v>44832</c:v>
                </c:pt>
                <c:pt idx="6013">
                  <c:v>44831</c:v>
                </c:pt>
                <c:pt idx="6014">
                  <c:v>44832</c:v>
                </c:pt>
                <c:pt idx="6015">
                  <c:v>44835</c:v>
                </c:pt>
                <c:pt idx="6016">
                  <c:v>44837</c:v>
                </c:pt>
                <c:pt idx="6017">
                  <c:v>44834</c:v>
                </c:pt>
                <c:pt idx="6018">
                  <c:v>44839</c:v>
                </c:pt>
                <c:pt idx="6019">
                  <c:v>44841</c:v>
                </c:pt>
                <c:pt idx="6020">
                  <c:v>44842</c:v>
                </c:pt>
                <c:pt idx="6021">
                  <c:v>44841</c:v>
                </c:pt>
                <c:pt idx="6022">
                  <c:v>44843</c:v>
                </c:pt>
                <c:pt idx="6023">
                  <c:v>44838</c:v>
                </c:pt>
                <c:pt idx="6024">
                  <c:v>44849</c:v>
                </c:pt>
                <c:pt idx="6025">
                  <c:v>44852</c:v>
                </c:pt>
                <c:pt idx="6026">
                  <c:v>44855</c:v>
                </c:pt>
                <c:pt idx="6027">
                  <c:v>44850</c:v>
                </c:pt>
                <c:pt idx="6028">
                  <c:v>44859</c:v>
                </c:pt>
                <c:pt idx="6029">
                  <c:v>44856</c:v>
                </c:pt>
                <c:pt idx="6030">
                  <c:v>44865</c:v>
                </c:pt>
                <c:pt idx="6031">
                  <c:v>44865</c:v>
                </c:pt>
                <c:pt idx="6032">
                  <c:v>44843</c:v>
                </c:pt>
                <c:pt idx="6033">
                  <c:v>44868</c:v>
                </c:pt>
                <c:pt idx="6034">
                  <c:v>44866</c:v>
                </c:pt>
                <c:pt idx="6035">
                  <c:v>44869</c:v>
                </c:pt>
                <c:pt idx="6036">
                  <c:v>44876</c:v>
                </c:pt>
                <c:pt idx="6037">
                  <c:v>44880</c:v>
                </c:pt>
                <c:pt idx="6038">
                  <c:v>44880</c:v>
                </c:pt>
                <c:pt idx="6039">
                  <c:v>44881</c:v>
                </c:pt>
                <c:pt idx="6040">
                  <c:v>44884</c:v>
                </c:pt>
                <c:pt idx="6041">
                  <c:v>44886</c:v>
                </c:pt>
                <c:pt idx="6042">
                  <c:v>44887</c:v>
                </c:pt>
                <c:pt idx="6043">
                  <c:v>44886</c:v>
                </c:pt>
                <c:pt idx="6044">
                  <c:v>44886</c:v>
                </c:pt>
                <c:pt idx="6045">
                  <c:v>44889</c:v>
                </c:pt>
                <c:pt idx="6046">
                  <c:v>44890</c:v>
                </c:pt>
                <c:pt idx="6047">
                  <c:v>44889</c:v>
                </c:pt>
                <c:pt idx="6048">
                  <c:v>44891</c:v>
                </c:pt>
                <c:pt idx="6049">
                  <c:v>44892</c:v>
                </c:pt>
                <c:pt idx="6050">
                  <c:v>44890</c:v>
                </c:pt>
                <c:pt idx="6051">
                  <c:v>44879</c:v>
                </c:pt>
                <c:pt idx="6052">
                  <c:v>44893</c:v>
                </c:pt>
                <c:pt idx="6053">
                  <c:v>44897</c:v>
                </c:pt>
                <c:pt idx="6054">
                  <c:v>44881</c:v>
                </c:pt>
                <c:pt idx="6055">
                  <c:v>44902</c:v>
                </c:pt>
                <c:pt idx="6056">
                  <c:v>44901</c:v>
                </c:pt>
                <c:pt idx="6057">
                  <c:v>44907</c:v>
                </c:pt>
                <c:pt idx="6058">
                  <c:v>44906</c:v>
                </c:pt>
                <c:pt idx="6059">
                  <c:v>44911</c:v>
                </c:pt>
                <c:pt idx="6060">
                  <c:v>44917</c:v>
                </c:pt>
                <c:pt idx="6061">
                  <c:v>44917</c:v>
                </c:pt>
                <c:pt idx="6062">
                  <c:v>44918</c:v>
                </c:pt>
                <c:pt idx="6063">
                  <c:v>44919</c:v>
                </c:pt>
                <c:pt idx="6064">
                  <c:v>44925</c:v>
                </c:pt>
                <c:pt idx="6065">
                  <c:v>44923</c:v>
                </c:pt>
                <c:pt idx="6066">
                  <c:v>44926</c:v>
                </c:pt>
                <c:pt idx="6067">
                  <c:v>44924</c:v>
                </c:pt>
                <c:pt idx="6068">
                  <c:v>44927</c:v>
                </c:pt>
                <c:pt idx="6069">
                  <c:v>44927</c:v>
                </c:pt>
                <c:pt idx="6070">
                  <c:v>44934</c:v>
                </c:pt>
                <c:pt idx="6071">
                  <c:v>44934</c:v>
                </c:pt>
                <c:pt idx="6072">
                  <c:v>44936</c:v>
                </c:pt>
                <c:pt idx="6073">
                  <c:v>44936</c:v>
                </c:pt>
                <c:pt idx="6074">
                  <c:v>44943</c:v>
                </c:pt>
                <c:pt idx="6075">
                  <c:v>44944</c:v>
                </c:pt>
                <c:pt idx="6076">
                  <c:v>44945</c:v>
                </c:pt>
                <c:pt idx="6077">
                  <c:v>44952</c:v>
                </c:pt>
                <c:pt idx="6078">
                  <c:v>44952</c:v>
                </c:pt>
                <c:pt idx="6079">
                  <c:v>44954</c:v>
                </c:pt>
                <c:pt idx="6080">
                  <c:v>44955</c:v>
                </c:pt>
                <c:pt idx="6081">
                  <c:v>44963</c:v>
                </c:pt>
                <c:pt idx="6082">
                  <c:v>44964</c:v>
                </c:pt>
                <c:pt idx="6083">
                  <c:v>44964</c:v>
                </c:pt>
                <c:pt idx="6084">
                  <c:v>44967</c:v>
                </c:pt>
                <c:pt idx="6085">
                  <c:v>44970</c:v>
                </c:pt>
                <c:pt idx="6086">
                  <c:v>44972</c:v>
                </c:pt>
                <c:pt idx="6087">
                  <c:v>44973</c:v>
                </c:pt>
                <c:pt idx="6088">
                  <c:v>44974</c:v>
                </c:pt>
                <c:pt idx="6089">
                  <c:v>44976</c:v>
                </c:pt>
                <c:pt idx="6090">
                  <c:v>44976</c:v>
                </c:pt>
                <c:pt idx="6091">
                  <c:v>44978</c:v>
                </c:pt>
                <c:pt idx="6092">
                  <c:v>44978</c:v>
                </c:pt>
                <c:pt idx="6093">
                  <c:v>44979</c:v>
                </c:pt>
                <c:pt idx="6094">
                  <c:v>44980</c:v>
                </c:pt>
                <c:pt idx="6095">
                  <c:v>44980</c:v>
                </c:pt>
                <c:pt idx="6096">
                  <c:v>44983</c:v>
                </c:pt>
                <c:pt idx="6097">
                  <c:v>44985</c:v>
                </c:pt>
                <c:pt idx="6098">
                  <c:v>44981</c:v>
                </c:pt>
                <c:pt idx="6099">
                  <c:v>44990</c:v>
                </c:pt>
                <c:pt idx="6100">
                  <c:v>44990</c:v>
                </c:pt>
                <c:pt idx="6101">
                  <c:v>44993</c:v>
                </c:pt>
                <c:pt idx="6102">
                  <c:v>44996</c:v>
                </c:pt>
                <c:pt idx="6103">
                  <c:v>45001</c:v>
                </c:pt>
                <c:pt idx="6104">
                  <c:v>45003</c:v>
                </c:pt>
                <c:pt idx="6105">
                  <c:v>45004</c:v>
                </c:pt>
                <c:pt idx="6106">
                  <c:v>45006</c:v>
                </c:pt>
                <c:pt idx="6107">
                  <c:v>45007</c:v>
                </c:pt>
                <c:pt idx="6108">
                  <c:v>45008</c:v>
                </c:pt>
                <c:pt idx="6109">
                  <c:v>45008</c:v>
                </c:pt>
                <c:pt idx="6110">
                  <c:v>45008</c:v>
                </c:pt>
                <c:pt idx="6111">
                  <c:v>45008</c:v>
                </c:pt>
                <c:pt idx="6112">
                  <c:v>45013</c:v>
                </c:pt>
                <c:pt idx="6113">
                  <c:v>45014</c:v>
                </c:pt>
                <c:pt idx="6114">
                  <c:v>45014</c:v>
                </c:pt>
                <c:pt idx="6115">
                  <c:v>45015</c:v>
                </c:pt>
                <c:pt idx="6116">
                  <c:v>45019</c:v>
                </c:pt>
                <c:pt idx="6117">
                  <c:v>45024</c:v>
                </c:pt>
                <c:pt idx="6118">
                  <c:v>45030</c:v>
                </c:pt>
                <c:pt idx="6119">
                  <c:v>45032</c:v>
                </c:pt>
                <c:pt idx="6120">
                  <c:v>45031</c:v>
                </c:pt>
                <c:pt idx="6121">
                  <c:v>45034</c:v>
                </c:pt>
                <c:pt idx="6122">
                  <c:v>45038</c:v>
                </c:pt>
                <c:pt idx="6123">
                  <c:v>45038</c:v>
                </c:pt>
                <c:pt idx="6124">
                  <c:v>45040</c:v>
                </c:pt>
                <c:pt idx="6125">
                  <c:v>45043</c:v>
                </c:pt>
                <c:pt idx="6126">
                  <c:v>45026</c:v>
                </c:pt>
                <c:pt idx="6127">
                  <c:v>45045</c:v>
                </c:pt>
                <c:pt idx="6128">
                  <c:v>45055</c:v>
                </c:pt>
                <c:pt idx="6129">
                  <c:v>45055</c:v>
                </c:pt>
                <c:pt idx="6130">
                  <c:v>45056</c:v>
                </c:pt>
                <c:pt idx="6131">
                  <c:v>45050</c:v>
                </c:pt>
                <c:pt idx="6132">
                  <c:v>45061</c:v>
                </c:pt>
                <c:pt idx="6133">
                  <c:v>45061</c:v>
                </c:pt>
                <c:pt idx="6134">
                  <c:v>45063</c:v>
                </c:pt>
                <c:pt idx="6135">
                  <c:v>45062</c:v>
                </c:pt>
                <c:pt idx="6136">
                  <c:v>45065</c:v>
                </c:pt>
                <c:pt idx="6137">
                  <c:v>45067</c:v>
                </c:pt>
                <c:pt idx="6138">
                  <c:v>45068</c:v>
                </c:pt>
                <c:pt idx="6139">
                  <c:v>45070</c:v>
                </c:pt>
                <c:pt idx="6140">
                  <c:v>45071</c:v>
                </c:pt>
                <c:pt idx="6141">
                  <c:v>45072</c:v>
                </c:pt>
                <c:pt idx="6142">
                  <c:v>45074</c:v>
                </c:pt>
                <c:pt idx="6143">
                  <c:v>45079</c:v>
                </c:pt>
                <c:pt idx="6144">
                  <c:v>45082</c:v>
                </c:pt>
                <c:pt idx="6145">
                  <c:v>45084</c:v>
                </c:pt>
                <c:pt idx="6146">
                  <c:v>45083</c:v>
                </c:pt>
                <c:pt idx="6147">
                  <c:v>45087</c:v>
                </c:pt>
                <c:pt idx="6148">
                  <c:v>45087</c:v>
                </c:pt>
                <c:pt idx="6149">
                  <c:v>45088</c:v>
                </c:pt>
                <c:pt idx="6150">
                  <c:v>45086</c:v>
                </c:pt>
                <c:pt idx="6151">
                  <c:v>45090</c:v>
                </c:pt>
                <c:pt idx="6152">
                  <c:v>45091</c:v>
                </c:pt>
                <c:pt idx="6153">
                  <c:v>45092</c:v>
                </c:pt>
                <c:pt idx="6154">
                  <c:v>45092</c:v>
                </c:pt>
                <c:pt idx="6155">
                  <c:v>45092</c:v>
                </c:pt>
                <c:pt idx="6156">
                  <c:v>45092</c:v>
                </c:pt>
                <c:pt idx="6157">
                  <c:v>45099</c:v>
                </c:pt>
                <c:pt idx="6158">
                  <c:v>45100</c:v>
                </c:pt>
                <c:pt idx="6159">
                  <c:v>45103</c:v>
                </c:pt>
                <c:pt idx="6160">
                  <c:v>45105</c:v>
                </c:pt>
                <c:pt idx="6161">
                  <c:v>45105</c:v>
                </c:pt>
                <c:pt idx="6162">
                  <c:v>45106</c:v>
                </c:pt>
                <c:pt idx="6163">
                  <c:v>44894</c:v>
                </c:pt>
                <c:pt idx="6164">
                  <c:v>44903</c:v>
                </c:pt>
                <c:pt idx="6165">
                  <c:v>44746</c:v>
                </c:pt>
                <c:pt idx="6166">
                  <c:v>44999</c:v>
                </c:pt>
                <c:pt idx="6167">
                  <c:v>44851</c:v>
                </c:pt>
                <c:pt idx="6168">
                  <c:v>45036</c:v>
                </c:pt>
                <c:pt idx="6169">
                  <c:v>45097</c:v>
                </c:pt>
                <c:pt idx="6170">
                  <c:v>44879</c:v>
                </c:pt>
                <c:pt idx="6171">
                  <c:v>44957</c:v>
                </c:pt>
                <c:pt idx="6172">
                  <c:v>45078</c:v>
                </c:pt>
                <c:pt idx="6173">
                  <c:v>44903</c:v>
                </c:pt>
                <c:pt idx="6174">
                  <c:v>45099</c:v>
                </c:pt>
                <c:pt idx="6175">
                  <c:v>44799</c:v>
                </c:pt>
                <c:pt idx="6176">
                  <c:v>44913</c:v>
                </c:pt>
                <c:pt idx="6177">
                  <c:v>45102</c:v>
                </c:pt>
                <c:pt idx="6178">
                  <c:v>44996</c:v>
                </c:pt>
                <c:pt idx="6179">
                  <c:v>45092</c:v>
                </c:pt>
                <c:pt idx="6180">
                  <c:v>45009</c:v>
                </c:pt>
                <c:pt idx="6181">
                  <c:v>45057</c:v>
                </c:pt>
                <c:pt idx="6182">
                  <c:v>44865</c:v>
                </c:pt>
                <c:pt idx="6183">
                  <c:v>45022</c:v>
                </c:pt>
                <c:pt idx="6184">
                  <c:v>44959</c:v>
                </c:pt>
                <c:pt idx="6185">
                  <c:v>44853</c:v>
                </c:pt>
                <c:pt idx="6186">
                  <c:v>44824</c:v>
                </c:pt>
                <c:pt idx="6187">
                  <c:v>44980</c:v>
                </c:pt>
                <c:pt idx="6188">
                  <c:v>44748</c:v>
                </c:pt>
                <c:pt idx="6189">
                  <c:v>44798</c:v>
                </c:pt>
                <c:pt idx="6190">
                  <c:v>44917</c:v>
                </c:pt>
                <c:pt idx="6191">
                  <c:v>44756</c:v>
                </c:pt>
                <c:pt idx="6192">
                  <c:v>44761</c:v>
                </c:pt>
                <c:pt idx="6193">
                  <c:v>45010</c:v>
                </c:pt>
                <c:pt idx="6194">
                  <c:v>44812</c:v>
                </c:pt>
                <c:pt idx="6195">
                  <c:v>44825</c:v>
                </c:pt>
                <c:pt idx="6196">
                  <c:v>45105</c:v>
                </c:pt>
                <c:pt idx="6197">
                  <c:v>45001</c:v>
                </c:pt>
                <c:pt idx="6198">
                  <c:v>44811</c:v>
                </c:pt>
                <c:pt idx="6199">
                  <c:v>44769</c:v>
                </c:pt>
                <c:pt idx="6200">
                  <c:v>44758</c:v>
                </c:pt>
                <c:pt idx="6201">
                  <c:v>44851</c:v>
                </c:pt>
                <c:pt idx="6202">
                  <c:v>44846</c:v>
                </c:pt>
                <c:pt idx="6203">
                  <c:v>44867</c:v>
                </c:pt>
                <c:pt idx="6204">
                  <c:v>44908</c:v>
                </c:pt>
                <c:pt idx="6205">
                  <c:v>44826</c:v>
                </c:pt>
                <c:pt idx="6206">
                  <c:v>44828</c:v>
                </c:pt>
                <c:pt idx="6207">
                  <c:v>44884</c:v>
                </c:pt>
                <c:pt idx="6208">
                  <c:v>45009</c:v>
                </c:pt>
                <c:pt idx="6209">
                  <c:v>45030</c:v>
                </c:pt>
                <c:pt idx="6210">
                  <c:v>44941</c:v>
                </c:pt>
                <c:pt idx="6211">
                  <c:v>45022</c:v>
                </c:pt>
                <c:pt idx="6212">
                  <c:v>45049</c:v>
                </c:pt>
                <c:pt idx="6213">
                  <c:v>44912</c:v>
                </c:pt>
                <c:pt idx="6214">
                  <c:v>44883</c:v>
                </c:pt>
                <c:pt idx="6215">
                  <c:v>44839</c:v>
                </c:pt>
                <c:pt idx="6216">
                  <c:v>45069</c:v>
                </c:pt>
                <c:pt idx="6217">
                  <c:v>45007</c:v>
                </c:pt>
                <c:pt idx="6218">
                  <c:v>44993</c:v>
                </c:pt>
                <c:pt idx="6219">
                  <c:v>44828</c:v>
                </c:pt>
                <c:pt idx="6220">
                  <c:v>44964</c:v>
                </c:pt>
                <c:pt idx="6221">
                  <c:v>44949</c:v>
                </c:pt>
                <c:pt idx="6222">
                  <c:v>44771</c:v>
                </c:pt>
                <c:pt idx="6223">
                  <c:v>45013</c:v>
                </c:pt>
                <c:pt idx="6224">
                  <c:v>44918</c:v>
                </c:pt>
                <c:pt idx="6225">
                  <c:v>44831</c:v>
                </c:pt>
                <c:pt idx="6226">
                  <c:v>44917</c:v>
                </c:pt>
                <c:pt idx="6227">
                  <c:v>45034</c:v>
                </c:pt>
                <c:pt idx="6228">
                  <c:v>45040</c:v>
                </c:pt>
                <c:pt idx="6229">
                  <c:v>44838</c:v>
                </c:pt>
                <c:pt idx="6230">
                  <c:v>45000</c:v>
                </c:pt>
                <c:pt idx="6231">
                  <c:v>45083</c:v>
                </c:pt>
                <c:pt idx="6232">
                  <c:v>45029</c:v>
                </c:pt>
                <c:pt idx="6233">
                  <c:v>45035</c:v>
                </c:pt>
                <c:pt idx="6234">
                  <c:v>44951</c:v>
                </c:pt>
                <c:pt idx="6235">
                  <c:v>44820</c:v>
                </c:pt>
                <c:pt idx="6236">
                  <c:v>45022</c:v>
                </c:pt>
                <c:pt idx="6237">
                  <c:v>44988</c:v>
                </c:pt>
                <c:pt idx="6238">
                  <c:v>44905</c:v>
                </c:pt>
                <c:pt idx="6239">
                  <c:v>45012</c:v>
                </c:pt>
                <c:pt idx="6240">
                  <c:v>45083</c:v>
                </c:pt>
                <c:pt idx="6241">
                  <c:v>44961</c:v>
                </c:pt>
                <c:pt idx="6242">
                  <c:v>45061</c:v>
                </c:pt>
                <c:pt idx="6243">
                  <c:v>45006</c:v>
                </c:pt>
                <c:pt idx="6244">
                  <c:v>44863</c:v>
                </c:pt>
                <c:pt idx="6245">
                  <c:v>45023</c:v>
                </c:pt>
                <c:pt idx="6246">
                  <c:v>44846</c:v>
                </c:pt>
                <c:pt idx="6247">
                  <c:v>44790</c:v>
                </c:pt>
                <c:pt idx="6248">
                  <c:v>44809</c:v>
                </c:pt>
                <c:pt idx="6249">
                  <c:v>45007</c:v>
                </c:pt>
                <c:pt idx="6250">
                  <c:v>45066</c:v>
                </c:pt>
                <c:pt idx="6251">
                  <c:v>44895</c:v>
                </c:pt>
                <c:pt idx="6252">
                  <c:v>45019</c:v>
                </c:pt>
                <c:pt idx="6253">
                  <c:v>44748</c:v>
                </c:pt>
                <c:pt idx="6254">
                  <c:v>45101</c:v>
                </c:pt>
                <c:pt idx="6255">
                  <c:v>44947</c:v>
                </c:pt>
                <c:pt idx="6256">
                  <c:v>44788</c:v>
                </c:pt>
                <c:pt idx="6257">
                  <c:v>45006</c:v>
                </c:pt>
                <c:pt idx="6258">
                  <c:v>44966</c:v>
                </c:pt>
                <c:pt idx="6259">
                  <c:v>44776</c:v>
                </c:pt>
                <c:pt idx="6260">
                  <c:v>44984</c:v>
                </c:pt>
                <c:pt idx="6261">
                  <c:v>45034</c:v>
                </c:pt>
                <c:pt idx="6262">
                  <c:v>44860</c:v>
                </c:pt>
                <c:pt idx="6263">
                  <c:v>44911</c:v>
                </c:pt>
                <c:pt idx="6264">
                  <c:v>45007</c:v>
                </c:pt>
                <c:pt idx="6265">
                  <c:v>44771</c:v>
                </c:pt>
                <c:pt idx="6266">
                  <c:v>44814</c:v>
                </c:pt>
                <c:pt idx="6267">
                  <c:v>44814</c:v>
                </c:pt>
                <c:pt idx="6268">
                  <c:v>44806</c:v>
                </c:pt>
                <c:pt idx="6269">
                  <c:v>44909</c:v>
                </c:pt>
                <c:pt idx="6270">
                  <c:v>44910</c:v>
                </c:pt>
                <c:pt idx="6271">
                  <c:v>44942</c:v>
                </c:pt>
                <c:pt idx="6272">
                  <c:v>45056</c:v>
                </c:pt>
                <c:pt idx="6273">
                  <c:v>45072</c:v>
                </c:pt>
                <c:pt idx="6274">
                  <c:v>45094</c:v>
                </c:pt>
                <c:pt idx="6275">
                  <c:v>44791</c:v>
                </c:pt>
                <c:pt idx="6276">
                  <c:v>44860</c:v>
                </c:pt>
                <c:pt idx="6277">
                  <c:v>44901</c:v>
                </c:pt>
                <c:pt idx="6278">
                  <c:v>44806</c:v>
                </c:pt>
                <c:pt idx="6279">
                  <c:v>45003</c:v>
                </c:pt>
                <c:pt idx="6280">
                  <c:v>45011</c:v>
                </c:pt>
                <c:pt idx="6281">
                  <c:v>44750</c:v>
                </c:pt>
                <c:pt idx="6282">
                  <c:v>45105</c:v>
                </c:pt>
                <c:pt idx="6283">
                  <c:v>44946</c:v>
                </c:pt>
                <c:pt idx="6284">
                  <c:v>44907</c:v>
                </c:pt>
                <c:pt idx="6285">
                  <c:v>45049</c:v>
                </c:pt>
                <c:pt idx="6286">
                  <c:v>45064</c:v>
                </c:pt>
                <c:pt idx="6287">
                  <c:v>45066</c:v>
                </c:pt>
                <c:pt idx="6288">
                  <c:v>45069</c:v>
                </c:pt>
                <c:pt idx="6289">
                  <c:v>45103</c:v>
                </c:pt>
                <c:pt idx="6290">
                  <c:v>45014</c:v>
                </c:pt>
                <c:pt idx="6291">
                  <c:v>45017</c:v>
                </c:pt>
                <c:pt idx="6292">
                  <c:v>45071</c:v>
                </c:pt>
                <c:pt idx="6293">
                  <c:v>45094</c:v>
                </c:pt>
                <c:pt idx="6294">
                  <c:v>44876</c:v>
                </c:pt>
                <c:pt idx="6295">
                  <c:v>44922</c:v>
                </c:pt>
                <c:pt idx="6296">
                  <c:v>45056</c:v>
                </c:pt>
                <c:pt idx="6297">
                  <c:v>45096</c:v>
                </c:pt>
                <c:pt idx="6298">
                  <c:v>44865</c:v>
                </c:pt>
                <c:pt idx="6299">
                  <c:v>44875</c:v>
                </c:pt>
                <c:pt idx="6300">
                  <c:v>45097</c:v>
                </c:pt>
                <c:pt idx="6301">
                  <c:v>45081</c:v>
                </c:pt>
                <c:pt idx="6302">
                  <c:v>44770</c:v>
                </c:pt>
                <c:pt idx="6303">
                  <c:v>44921</c:v>
                </c:pt>
                <c:pt idx="6304">
                  <c:v>45094</c:v>
                </c:pt>
                <c:pt idx="6305">
                  <c:v>45091</c:v>
                </c:pt>
                <c:pt idx="6306">
                  <c:v>44916</c:v>
                </c:pt>
                <c:pt idx="6307">
                  <c:v>44915</c:v>
                </c:pt>
                <c:pt idx="6308">
                  <c:v>44974</c:v>
                </c:pt>
                <c:pt idx="6309">
                  <c:v>44897</c:v>
                </c:pt>
                <c:pt idx="6310">
                  <c:v>44791</c:v>
                </c:pt>
                <c:pt idx="6311">
                  <c:v>44902</c:v>
                </c:pt>
                <c:pt idx="6312">
                  <c:v>44937</c:v>
                </c:pt>
                <c:pt idx="6313">
                  <c:v>44952</c:v>
                </c:pt>
                <c:pt idx="6314">
                  <c:v>44987</c:v>
                </c:pt>
                <c:pt idx="6315">
                  <c:v>44799</c:v>
                </c:pt>
                <c:pt idx="6316">
                  <c:v>44875</c:v>
                </c:pt>
                <c:pt idx="6317">
                  <c:v>45007</c:v>
                </c:pt>
                <c:pt idx="6318">
                  <c:v>45061</c:v>
                </c:pt>
                <c:pt idx="6319">
                  <c:v>44921</c:v>
                </c:pt>
                <c:pt idx="6320">
                  <c:v>44937</c:v>
                </c:pt>
                <c:pt idx="6321">
                  <c:v>44875</c:v>
                </c:pt>
                <c:pt idx="6322">
                  <c:v>44890</c:v>
                </c:pt>
                <c:pt idx="6323">
                  <c:v>45098</c:v>
                </c:pt>
                <c:pt idx="6324">
                  <c:v>45098</c:v>
                </c:pt>
                <c:pt idx="6325">
                  <c:v>45040</c:v>
                </c:pt>
                <c:pt idx="6326">
                  <c:v>45085</c:v>
                </c:pt>
                <c:pt idx="6327">
                  <c:v>44895</c:v>
                </c:pt>
                <c:pt idx="6328">
                  <c:v>44874</c:v>
                </c:pt>
                <c:pt idx="6329">
                  <c:v>44941</c:v>
                </c:pt>
                <c:pt idx="6330">
                  <c:v>44941</c:v>
                </c:pt>
                <c:pt idx="6331">
                  <c:v>45048</c:v>
                </c:pt>
                <c:pt idx="6332">
                  <c:v>45041</c:v>
                </c:pt>
                <c:pt idx="6333">
                  <c:v>45070</c:v>
                </c:pt>
                <c:pt idx="6334">
                  <c:v>45105</c:v>
                </c:pt>
                <c:pt idx="6335">
                  <c:v>44798</c:v>
                </c:pt>
                <c:pt idx="6336">
                  <c:v>44748</c:v>
                </c:pt>
                <c:pt idx="6337">
                  <c:v>44831</c:v>
                </c:pt>
                <c:pt idx="6338">
                  <c:v>44763</c:v>
                </c:pt>
                <c:pt idx="6339">
                  <c:v>44754</c:v>
                </c:pt>
                <c:pt idx="6340">
                  <c:v>44835</c:v>
                </c:pt>
                <c:pt idx="6341">
                  <c:v>44843</c:v>
                </c:pt>
                <c:pt idx="6342">
                  <c:v>44845</c:v>
                </c:pt>
                <c:pt idx="6343">
                  <c:v>44854</c:v>
                </c:pt>
                <c:pt idx="6344">
                  <c:v>44912</c:v>
                </c:pt>
                <c:pt idx="6345">
                  <c:v>45006</c:v>
                </c:pt>
                <c:pt idx="6346">
                  <c:v>45041</c:v>
                </c:pt>
                <c:pt idx="6347">
                  <c:v>45045</c:v>
                </c:pt>
                <c:pt idx="6348">
                  <c:v>45055</c:v>
                </c:pt>
                <c:pt idx="6349">
                  <c:v>45056</c:v>
                </c:pt>
                <c:pt idx="6350">
                  <c:v>45087</c:v>
                </c:pt>
                <c:pt idx="6351">
                  <c:v>45073</c:v>
                </c:pt>
                <c:pt idx="6352">
                  <c:v>44743</c:v>
                </c:pt>
                <c:pt idx="6353">
                  <c:v>44752</c:v>
                </c:pt>
                <c:pt idx="6354">
                  <c:v>44754</c:v>
                </c:pt>
                <c:pt idx="6355">
                  <c:v>44755</c:v>
                </c:pt>
                <c:pt idx="6356">
                  <c:v>44753</c:v>
                </c:pt>
                <c:pt idx="6357">
                  <c:v>44757</c:v>
                </c:pt>
                <c:pt idx="6358">
                  <c:v>44768</c:v>
                </c:pt>
                <c:pt idx="6359">
                  <c:v>44776</c:v>
                </c:pt>
                <c:pt idx="6360">
                  <c:v>44763</c:v>
                </c:pt>
                <c:pt idx="6361">
                  <c:v>44786</c:v>
                </c:pt>
                <c:pt idx="6362">
                  <c:v>44787</c:v>
                </c:pt>
                <c:pt idx="6363">
                  <c:v>44788</c:v>
                </c:pt>
                <c:pt idx="6364">
                  <c:v>44789</c:v>
                </c:pt>
                <c:pt idx="6365">
                  <c:v>44790</c:v>
                </c:pt>
                <c:pt idx="6366">
                  <c:v>44783</c:v>
                </c:pt>
                <c:pt idx="6367">
                  <c:v>44791</c:v>
                </c:pt>
                <c:pt idx="6368">
                  <c:v>44793</c:v>
                </c:pt>
                <c:pt idx="6369">
                  <c:v>44800</c:v>
                </c:pt>
                <c:pt idx="6370">
                  <c:v>44800</c:v>
                </c:pt>
                <c:pt idx="6371">
                  <c:v>44799</c:v>
                </c:pt>
                <c:pt idx="6372">
                  <c:v>44810</c:v>
                </c:pt>
                <c:pt idx="6373">
                  <c:v>44814</c:v>
                </c:pt>
                <c:pt idx="6374">
                  <c:v>44816</c:v>
                </c:pt>
                <c:pt idx="6375">
                  <c:v>44838</c:v>
                </c:pt>
                <c:pt idx="6376">
                  <c:v>44773</c:v>
                </c:pt>
                <c:pt idx="6377">
                  <c:v>44840</c:v>
                </c:pt>
                <c:pt idx="6378">
                  <c:v>44845</c:v>
                </c:pt>
                <c:pt idx="6379">
                  <c:v>44833</c:v>
                </c:pt>
                <c:pt idx="6380">
                  <c:v>44850</c:v>
                </c:pt>
                <c:pt idx="6381">
                  <c:v>44852</c:v>
                </c:pt>
                <c:pt idx="6382">
                  <c:v>44852</c:v>
                </c:pt>
                <c:pt idx="6383">
                  <c:v>44854</c:v>
                </c:pt>
                <c:pt idx="6384">
                  <c:v>44852</c:v>
                </c:pt>
                <c:pt idx="6385">
                  <c:v>44852</c:v>
                </c:pt>
                <c:pt idx="6386">
                  <c:v>44859</c:v>
                </c:pt>
                <c:pt idx="6387">
                  <c:v>44865</c:v>
                </c:pt>
                <c:pt idx="6388">
                  <c:v>44858</c:v>
                </c:pt>
                <c:pt idx="6389">
                  <c:v>44874</c:v>
                </c:pt>
                <c:pt idx="6390">
                  <c:v>44898</c:v>
                </c:pt>
                <c:pt idx="6391">
                  <c:v>44898</c:v>
                </c:pt>
                <c:pt idx="6392">
                  <c:v>44901</c:v>
                </c:pt>
                <c:pt idx="6393">
                  <c:v>44902</c:v>
                </c:pt>
                <c:pt idx="6394">
                  <c:v>44911</c:v>
                </c:pt>
                <c:pt idx="6395">
                  <c:v>44913</c:v>
                </c:pt>
                <c:pt idx="6396">
                  <c:v>44919</c:v>
                </c:pt>
                <c:pt idx="6397">
                  <c:v>44932</c:v>
                </c:pt>
                <c:pt idx="6398">
                  <c:v>44932</c:v>
                </c:pt>
                <c:pt idx="6399">
                  <c:v>44945</c:v>
                </c:pt>
                <c:pt idx="6400">
                  <c:v>44945</c:v>
                </c:pt>
                <c:pt idx="6401">
                  <c:v>44950</c:v>
                </c:pt>
                <c:pt idx="6402">
                  <c:v>44951</c:v>
                </c:pt>
                <c:pt idx="6403">
                  <c:v>44958</c:v>
                </c:pt>
                <c:pt idx="6404">
                  <c:v>44959</c:v>
                </c:pt>
                <c:pt idx="6405">
                  <c:v>44968</c:v>
                </c:pt>
                <c:pt idx="6406">
                  <c:v>44968</c:v>
                </c:pt>
                <c:pt idx="6407">
                  <c:v>44975</c:v>
                </c:pt>
                <c:pt idx="6408">
                  <c:v>44980</c:v>
                </c:pt>
                <c:pt idx="6409">
                  <c:v>44988</c:v>
                </c:pt>
                <c:pt idx="6410">
                  <c:v>44998</c:v>
                </c:pt>
                <c:pt idx="6411">
                  <c:v>45001</c:v>
                </c:pt>
                <c:pt idx="6412">
                  <c:v>45018</c:v>
                </c:pt>
                <c:pt idx="6413">
                  <c:v>45020</c:v>
                </c:pt>
                <c:pt idx="6414">
                  <c:v>45027</c:v>
                </c:pt>
                <c:pt idx="6415">
                  <c:v>45035</c:v>
                </c:pt>
                <c:pt idx="6416">
                  <c:v>45050</c:v>
                </c:pt>
                <c:pt idx="6417">
                  <c:v>45052</c:v>
                </c:pt>
                <c:pt idx="6418">
                  <c:v>45050</c:v>
                </c:pt>
                <c:pt idx="6419">
                  <c:v>45066</c:v>
                </c:pt>
                <c:pt idx="6420">
                  <c:v>45081</c:v>
                </c:pt>
                <c:pt idx="6421">
                  <c:v>45080</c:v>
                </c:pt>
                <c:pt idx="6422">
                  <c:v>45085</c:v>
                </c:pt>
                <c:pt idx="6423">
                  <c:v>44909</c:v>
                </c:pt>
                <c:pt idx="6424">
                  <c:v>44951</c:v>
                </c:pt>
                <c:pt idx="6425">
                  <c:v>44964</c:v>
                </c:pt>
                <c:pt idx="6426">
                  <c:v>44887</c:v>
                </c:pt>
                <c:pt idx="6427">
                  <c:v>44746</c:v>
                </c:pt>
                <c:pt idx="6428">
                  <c:v>44898</c:v>
                </c:pt>
                <c:pt idx="6429">
                  <c:v>44956</c:v>
                </c:pt>
                <c:pt idx="6430">
                  <c:v>44888</c:v>
                </c:pt>
                <c:pt idx="6431">
                  <c:v>45033</c:v>
                </c:pt>
                <c:pt idx="6432">
                  <c:v>44830</c:v>
                </c:pt>
                <c:pt idx="6433">
                  <c:v>44865</c:v>
                </c:pt>
                <c:pt idx="6434">
                  <c:v>45077</c:v>
                </c:pt>
                <c:pt idx="6435">
                  <c:v>44824</c:v>
                </c:pt>
                <c:pt idx="6436">
                  <c:v>44796</c:v>
                </c:pt>
                <c:pt idx="6437">
                  <c:v>45091</c:v>
                </c:pt>
                <c:pt idx="6438">
                  <c:v>44806</c:v>
                </c:pt>
                <c:pt idx="6439">
                  <c:v>44860</c:v>
                </c:pt>
                <c:pt idx="6440">
                  <c:v>44767</c:v>
                </c:pt>
                <c:pt idx="6441">
                  <c:v>44911</c:v>
                </c:pt>
                <c:pt idx="6442">
                  <c:v>44797</c:v>
                </c:pt>
                <c:pt idx="6443">
                  <c:v>44763</c:v>
                </c:pt>
                <c:pt idx="6444">
                  <c:v>44750</c:v>
                </c:pt>
                <c:pt idx="6445">
                  <c:v>45084</c:v>
                </c:pt>
                <c:pt idx="6446">
                  <c:v>44842</c:v>
                </c:pt>
                <c:pt idx="6447">
                  <c:v>44845</c:v>
                </c:pt>
                <c:pt idx="6448">
                  <c:v>44936</c:v>
                </c:pt>
                <c:pt idx="6449">
                  <c:v>45014</c:v>
                </c:pt>
                <c:pt idx="6450">
                  <c:v>44847</c:v>
                </c:pt>
                <c:pt idx="6451">
                  <c:v>44869</c:v>
                </c:pt>
                <c:pt idx="6452">
                  <c:v>44847</c:v>
                </c:pt>
                <c:pt idx="6453">
                  <c:v>44915</c:v>
                </c:pt>
                <c:pt idx="6454">
                  <c:v>44907</c:v>
                </c:pt>
                <c:pt idx="6455">
                  <c:v>45000</c:v>
                </c:pt>
                <c:pt idx="6456">
                  <c:v>45070</c:v>
                </c:pt>
                <c:pt idx="6457">
                  <c:v>44860</c:v>
                </c:pt>
                <c:pt idx="6458">
                  <c:v>44981</c:v>
                </c:pt>
                <c:pt idx="6459">
                  <c:v>44777</c:v>
                </c:pt>
                <c:pt idx="6460">
                  <c:v>44862</c:v>
                </c:pt>
                <c:pt idx="6461">
                  <c:v>45037</c:v>
                </c:pt>
                <c:pt idx="6462">
                  <c:v>44799</c:v>
                </c:pt>
                <c:pt idx="6463">
                  <c:v>44847</c:v>
                </c:pt>
                <c:pt idx="6464">
                  <c:v>44851</c:v>
                </c:pt>
                <c:pt idx="6465">
                  <c:v>44756</c:v>
                </c:pt>
                <c:pt idx="6466">
                  <c:v>44798</c:v>
                </c:pt>
                <c:pt idx="6467">
                  <c:v>44891</c:v>
                </c:pt>
                <c:pt idx="6468">
                  <c:v>45090</c:v>
                </c:pt>
                <c:pt idx="6469">
                  <c:v>44835</c:v>
                </c:pt>
                <c:pt idx="6470">
                  <c:v>45047</c:v>
                </c:pt>
                <c:pt idx="6471">
                  <c:v>44855</c:v>
                </c:pt>
                <c:pt idx="6472">
                  <c:v>44775</c:v>
                </c:pt>
                <c:pt idx="6473">
                  <c:v>44869</c:v>
                </c:pt>
                <c:pt idx="6474">
                  <c:v>45071</c:v>
                </c:pt>
                <c:pt idx="6475">
                  <c:v>45044</c:v>
                </c:pt>
                <c:pt idx="6476">
                  <c:v>44804</c:v>
                </c:pt>
                <c:pt idx="6477">
                  <c:v>44863</c:v>
                </c:pt>
                <c:pt idx="6478">
                  <c:v>44879</c:v>
                </c:pt>
                <c:pt idx="6479">
                  <c:v>44759</c:v>
                </c:pt>
                <c:pt idx="6480">
                  <c:v>44831</c:v>
                </c:pt>
                <c:pt idx="6481">
                  <c:v>44951</c:v>
                </c:pt>
                <c:pt idx="6482">
                  <c:v>44831</c:v>
                </c:pt>
                <c:pt idx="6483">
                  <c:v>44883</c:v>
                </c:pt>
                <c:pt idx="6484">
                  <c:v>44902</c:v>
                </c:pt>
                <c:pt idx="6485">
                  <c:v>44853</c:v>
                </c:pt>
                <c:pt idx="6486">
                  <c:v>44776</c:v>
                </c:pt>
                <c:pt idx="6487">
                  <c:v>44952</c:v>
                </c:pt>
                <c:pt idx="6488">
                  <c:v>44974</c:v>
                </c:pt>
                <c:pt idx="6489">
                  <c:v>44902</c:v>
                </c:pt>
                <c:pt idx="6490">
                  <c:v>44869</c:v>
                </c:pt>
                <c:pt idx="6491">
                  <c:v>44858</c:v>
                </c:pt>
                <c:pt idx="6492">
                  <c:v>44743</c:v>
                </c:pt>
                <c:pt idx="6493">
                  <c:v>44946</c:v>
                </c:pt>
                <c:pt idx="6494">
                  <c:v>45038</c:v>
                </c:pt>
                <c:pt idx="6495">
                  <c:v>44772</c:v>
                </c:pt>
                <c:pt idx="6496">
                  <c:v>45056</c:v>
                </c:pt>
                <c:pt idx="6497">
                  <c:v>44854</c:v>
                </c:pt>
                <c:pt idx="6498">
                  <c:v>44747</c:v>
                </c:pt>
                <c:pt idx="6499">
                  <c:v>44876</c:v>
                </c:pt>
                <c:pt idx="6500">
                  <c:v>45051</c:v>
                </c:pt>
                <c:pt idx="6501">
                  <c:v>44959</c:v>
                </c:pt>
                <c:pt idx="6502">
                  <c:v>44837</c:v>
                </c:pt>
                <c:pt idx="6503">
                  <c:v>45050</c:v>
                </c:pt>
                <c:pt idx="6504">
                  <c:v>44829</c:v>
                </c:pt>
                <c:pt idx="6505">
                  <c:v>44904</c:v>
                </c:pt>
                <c:pt idx="6506">
                  <c:v>45032</c:v>
                </c:pt>
                <c:pt idx="6507">
                  <c:v>44783</c:v>
                </c:pt>
                <c:pt idx="6508">
                  <c:v>44831</c:v>
                </c:pt>
                <c:pt idx="6509">
                  <c:v>44814</c:v>
                </c:pt>
                <c:pt idx="6510">
                  <c:v>44851</c:v>
                </c:pt>
                <c:pt idx="6511">
                  <c:v>44851</c:v>
                </c:pt>
                <c:pt idx="6512">
                  <c:v>44882</c:v>
                </c:pt>
                <c:pt idx="6513">
                  <c:v>44938</c:v>
                </c:pt>
                <c:pt idx="6514">
                  <c:v>44965</c:v>
                </c:pt>
                <c:pt idx="6515">
                  <c:v>44998</c:v>
                </c:pt>
                <c:pt idx="6516">
                  <c:v>44994</c:v>
                </c:pt>
                <c:pt idx="6517">
                  <c:v>45013</c:v>
                </c:pt>
                <c:pt idx="6518">
                  <c:v>45012</c:v>
                </c:pt>
                <c:pt idx="6519">
                  <c:v>45055</c:v>
                </c:pt>
                <c:pt idx="6520">
                  <c:v>45089</c:v>
                </c:pt>
                <c:pt idx="6521">
                  <c:v>45105</c:v>
                </c:pt>
                <c:pt idx="6522">
                  <c:v>44943</c:v>
                </c:pt>
                <c:pt idx="6523">
                  <c:v>44896</c:v>
                </c:pt>
                <c:pt idx="6524">
                  <c:v>44959</c:v>
                </c:pt>
                <c:pt idx="6525">
                  <c:v>44874</c:v>
                </c:pt>
                <c:pt idx="6526">
                  <c:v>44910</c:v>
                </c:pt>
                <c:pt idx="6527">
                  <c:v>44952</c:v>
                </c:pt>
                <c:pt idx="6528">
                  <c:v>45087</c:v>
                </c:pt>
                <c:pt idx="6529">
                  <c:v>44847</c:v>
                </c:pt>
                <c:pt idx="6530">
                  <c:v>45049</c:v>
                </c:pt>
                <c:pt idx="6531">
                  <c:v>45046</c:v>
                </c:pt>
                <c:pt idx="6532">
                  <c:v>44868</c:v>
                </c:pt>
                <c:pt idx="6533">
                  <c:v>44804</c:v>
                </c:pt>
                <c:pt idx="6534">
                  <c:v>44874</c:v>
                </c:pt>
                <c:pt idx="6535">
                  <c:v>44843</c:v>
                </c:pt>
                <c:pt idx="6536">
                  <c:v>44914</c:v>
                </c:pt>
                <c:pt idx="6537">
                  <c:v>45096</c:v>
                </c:pt>
                <c:pt idx="6538">
                  <c:v>44968</c:v>
                </c:pt>
                <c:pt idx="6539">
                  <c:v>45083</c:v>
                </c:pt>
                <c:pt idx="6540">
                  <c:v>45042</c:v>
                </c:pt>
                <c:pt idx="6541">
                  <c:v>44888</c:v>
                </c:pt>
                <c:pt idx="6542">
                  <c:v>45021</c:v>
                </c:pt>
                <c:pt idx="6543">
                  <c:v>44821</c:v>
                </c:pt>
                <c:pt idx="6544">
                  <c:v>44988</c:v>
                </c:pt>
                <c:pt idx="6545">
                  <c:v>45017</c:v>
                </c:pt>
                <c:pt idx="6546">
                  <c:v>44802</c:v>
                </c:pt>
                <c:pt idx="6547">
                  <c:v>44766</c:v>
                </c:pt>
                <c:pt idx="6548">
                  <c:v>44744</c:v>
                </c:pt>
                <c:pt idx="6549">
                  <c:v>45022</c:v>
                </c:pt>
                <c:pt idx="6550">
                  <c:v>44887</c:v>
                </c:pt>
                <c:pt idx="6551">
                  <c:v>44954</c:v>
                </c:pt>
                <c:pt idx="6552">
                  <c:v>45052</c:v>
                </c:pt>
                <c:pt idx="6553">
                  <c:v>44745</c:v>
                </c:pt>
                <c:pt idx="6554">
                  <c:v>44895</c:v>
                </c:pt>
                <c:pt idx="6555">
                  <c:v>44822</c:v>
                </c:pt>
                <c:pt idx="6556">
                  <c:v>44830</c:v>
                </c:pt>
                <c:pt idx="6557">
                  <c:v>45056</c:v>
                </c:pt>
                <c:pt idx="6558">
                  <c:v>45055</c:v>
                </c:pt>
                <c:pt idx="6559">
                  <c:v>44882</c:v>
                </c:pt>
                <c:pt idx="6560">
                  <c:v>45019</c:v>
                </c:pt>
                <c:pt idx="6561">
                  <c:v>45079</c:v>
                </c:pt>
                <c:pt idx="6562">
                  <c:v>44896</c:v>
                </c:pt>
                <c:pt idx="6563">
                  <c:v>44985</c:v>
                </c:pt>
                <c:pt idx="6564">
                  <c:v>44912</c:v>
                </c:pt>
                <c:pt idx="6565">
                  <c:v>44819</c:v>
                </c:pt>
                <c:pt idx="6566">
                  <c:v>45073</c:v>
                </c:pt>
                <c:pt idx="6567">
                  <c:v>44947</c:v>
                </c:pt>
                <c:pt idx="6568">
                  <c:v>45060</c:v>
                </c:pt>
                <c:pt idx="6569">
                  <c:v>44873</c:v>
                </c:pt>
                <c:pt idx="6570">
                  <c:v>44963</c:v>
                </c:pt>
                <c:pt idx="6571">
                  <c:v>44754</c:v>
                </c:pt>
                <c:pt idx="6572">
                  <c:v>44812</c:v>
                </c:pt>
                <c:pt idx="6573">
                  <c:v>44793</c:v>
                </c:pt>
                <c:pt idx="6574">
                  <c:v>44848</c:v>
                </c:pt>
                <c:pt idx="6575">
                  <c:v>45069</c:v>
                </c:pt>
                <c:pt idx="6576">
                  <c:v>45101</c:v>
                </c:pt>
                <c:pt idx="6577">
                  <c:v>45102</c:v>
                </c:pt>
                <c:pt idx="6578">
                  <c:v>45101</c:v>
                </c:pt>
                <c:pt idx="6579">
                  <c:v>44811</c:v>
                </c:pt>
                <c:pt idx="6580">
                  <c:v>44937</c:v>
                </c:pt>
                <c:pt idx="6581">
                  <c:v>45101</c:v>
                </c:pt>
                <c:pt idx="6582">
                  <c:v>44886</c:v>
                </c:pt>
                <c:pt idx="6583">
                  <c:v>44970</c:v>
                </c:pt>
                <c:pt idx="6584">
                  <c:v>45022</c:v>
                </c:pt>
                <c:pt idx="6585">
                  <c:v>44847</c:v>
                </c:pt>
                <c:pt idx="6586">
                  <c:v>44882</c:v>
                </c:pt>
                <c:pt idx="6587">
                  <c:v>45087</c:v>
                </c:pt>
                <c:pt idx="6588">
                  <c:v>44967</c:v>
                </c:pt>
                <c:pt idx="6589">
                  <c:v>44982</c:v>
                </c:pt>
                <c:pt idx="6590">
                  <c:v>45071</c:v>
                </c:pt>
                <c:pt idx="6591">
                  <c:v>44848</c:v>
                </c:pt>
                <c:pt idx="6592">
                  <c:v>44945</c:v>
                </c:pt>
                <c:pt idx="6593">
                  <c:v>44793</c:v>
                </c:pt>
                <c:pt idx="6594">
                  <c:v>44753</c:v>
                </c:pt>
                <c:pt idx="6595">
                  <c:v>44994</c:v>
                </c:pt>
                <c:pt idx="6596">
                  <c:v>44902</c:v>
                </c:pt>
                <c:pt idx="6597">
                  <c:v>44749</c:v>
                </c:pt>
                <c:pt idx="6598">
                  <c:v>44835</c:v>
                </c:pt>
                <c:pt idx="6599">
                  <c:v>44758</c:v>
                </c:pt>
                <c:pt idx="6600">
                  <c:v>44986</c:v>
                </c:pt>
                <c:pt idx="6601">
                  <c:v>44908</c:v>
                </c:pt>
                <c:pt idx="6602">
                  <c:v>44939</c:v>
                </c:pt>
                <c:pt idx="6603">
                  <c:v>44949</c:v>
                </c:pt>
                <c:pt idx="6604">
                  <c:v>44979</c:v>
                </c:pt>
                <c:pt idx="6605">
                  <c:v>45089</c:v>
                </c:pt>
                <c:pt idx="6606">
                  <c:v>45036</c:v>
                </c:pt>
                <c:pt idx="6607">
                  <c:v>44758</c:v>
                </c:pt>
                <c:pt idx="6608">
                  <c:v>44965</c:v>
                </c:pt>
                <c:pt idx="6609">
                  <c:v>44982</c:v>
                </c:pt>
                <c:pt idx="6610">
                  <c:v>45065</c:v>
                </c:pt>
                <c:pt idx="6611">
                  <c:v>45025</c:v>
                </c:pt>
                <c:pt idx="6612">
                  <c:v>44975</c:v>
                </c:pt>
                <c:pt idx="6613">
                  <c:v>45022</c:v>
                </c:pt>
                <c:pt idx="6614">
                  <c:v>45019</c:v>
                </c:pt>
                <c:pt idx="6615">
                  <c:v>45035</c:v>
                </c:pt>
                <c:pt idx="6616">
                  <c:v>45043</c:v>
                </c:pt>
                <c:pt idx="6617">
                  <c:v>45064</c:v>
                </c:pt>
                <c:pt idx="6618">
                  <c:v>44931</c:v>
                </c:pt>
                <c:pt idx="6619">
                  <c:v>45101</c:v>
                </c:pt>
                <c:pt idx="6620">
                  <c:v>44895</c:v>
                </c:pt>
                <c:pt idx="6621">
                  <c:v>44834</c:v>
                </c:pt>
                <c:pt idx="6622">
                  <c:v>44852</c:v>
                </c:pt>
                <c:pt idx="6623">
                  <c:v>45065</c:v>
                </c:pt>
                <c:pt idx="6624">
                  <c:v>44904</c:v>
                </c:pt>
                <c:pt idx="6625">
                  <c:v>44944</c:v>
                </c:pt>
                <c:pt idx="6626">
                  <c:v>44952</c:v>
                </c:pt>
                <c:pt idx="6627">
                  <c:v>45030</c:v>
                </c:pt>
                <c:pt idx="6628">
                  <c:v>45101</c:v>
                </c:pt>
                <c:pt idx="6629">
                  <c:v>44977</c:v>
                </c:pt>
                <c:pt idx="6630">
                  <c:v>45002</c:v>
                </c:pt>
                <c:pt idx="6631">
                  <c:v>44903</c:v>
                </c:pt>
                <c:pt idx="6632">
                  <c:v>45076</c:v>
                </c:pt>
                <c:pt idx="6633">
                  <c:v>44764</c:v>
                </c:pt>
                <c:pt idx="6634">
                  <c:v>44907</c:v>
                </c:pt>
                <c:pt idx="6635">
                  <c:v>45002</c:v>
                </c:pt>
                <c:pt idx="6636">
                  <c:v>44981</c:v>
                </c:pt>
                <c:pt idx="6637">
                  <c:v>44998</c:v>
                </c:pt>
                <c:pt idx="6638">
                  <c:v>45030</c:v>
                </c:pt>
                <c:pt idx="6639">
                  <c:v>44890</c:v>
                </c:pt>
                <c:pt idx="6640">
                  <c:v>44892</c:v>
                </c:pt>
                <c:pt idx="6641">
                  <c:v>45015</c:v>
                </c:pt>
                <c:pt idx="6642">
                  <c:v>44840</c:v>
                </c:pt>
                <c:pt idx="6643">
                  <c:v>44890</c:v>
                </c:pt>
                <c:pt idx="6644">
                  <c:v>44988</c:v>
                </c:pt>
                <c:pt idx="6645">
                  <c:v>44756</c:v>
                </c:pt>
                <c:pt idx="6646">
                  <c:v>44804</c:v>
                </c:pt>
                <c:pt idx="6647">
                  <c:v>44953</c:v>
                </c:pt>
                <c:pt idx="6648">
                  <c:v>44765</c:v>
                </c:pt>
                <c:pt idx="6649">
                  <c:v>44752</c:v>
                </c:pt>
                <c:pt idx="6650">
                  <c:v>45089</c:v>
                </c:pt>
                <c:pt idx="6651">
                  <c:v>44771</c:v>
                </c:pt>
                <c:pt idx="6652">
                  <c:v>44970</c:v>
                </c:pt>
                <c:pt idx="6653">
                  <c:v>44909</c:v>
                </c:pt>
                <c:pt idx="6654">
                  <c:v>45063</c:v>
                </c:pt>
                <c:pt idx="6655">
                  <c:v>44891</c:v>
                </c:pt>
                <c:pt idx="6656">
                  <c:v>44912</c:v>
                </c:pt>
                <c:pt idx="6657">
                  <c:v>44871</c:v>
                </c:pt>
                <c:pt idx="6658">
                  <c:v>44904</c:v>
                </c:pt>
                <c:pt idx="6659">
                  <c:v>44978</c:v>
                </c:pt>
                <c:pt idx="6660">
                  <c:v>45031</c:v>
                </c:pt>
                <c:pt idx="6661">
                  <c:v>44959</c:v>
                </c:pt>
                <c:pt idx="6662">
                  <c:v>44898</c:v>
                </c:pt>
                <c:pt idx="6663">
                  <c:v>45034</c:v>
                </c:pt>
                <c:pt idx="6664">
                  <c:v>45044</c:v>
                </c:pt>
                <c:pt idx="6665">
                  <c:v>44848</c:v>
                </c:pt>
                <c:pt idx="6666">
                  <c:v>44800</c:v>
                </c:pt>
                <c:pt idx="6667">
                  <c:v>44900</c:v>
                </c:pt>
                <c:pt idx="6668">
                  <c:v>44753</c:v>
                </c:pt>
                <c:pt idx="6669">
                  <c:v>45013</c:v>
                </c:pt>
                <c:pt idx="6670">
                  <c:v>45096</c:v>
                </c:pt>
                <c:pt idx="6671">
                  <c:v>45095</c:v>
                </c:pt>
                <c:pt idx="6672">
                  <c:v>44758</c:v>
                </c:pt>
                <c:pt idx="6673">
                  <c:v>45002</c:v>
                </c:pt>
                <c:pt idx="6674">
                  <c:v>45037</c:v>
                </c:pt>
                <c:pt idx="6675">
                  <c:v>44789</c:v>
                </c:pt>
                <c:pt idx="6676">
                  <c:v>44934</c:v>
                </c:pt>
                <c:pt idx="6677">
                  <c:v>44752</c:v>
                </c:pt>
                <c:pt idx="6678">
                  <c:v>44890</c:v>
                </c:pt>
                <c:pt idx="6679">
                  <c:v>45071</c:v>
                </c:pt>
                <c:pt idx="6680">
                  <c:v>45034</c:v>
                </c:pt>
                <c:pt idx="6681">
                  <c:v>45059</c:v>
                </c:pt>
                <c:pt idx="6682">
                  <c:v>44790</c:v>
                </c:pt>
                <c:pt idx="6683">
                  <c:v>44986</c:v>
                </c:pt>
                <c:pt idx="6684">
                  <c:v>45064</c:v>
                </c:pt>
                <c:pt idx="6685">
                  <c:v>44749</c:v>
                </c:pt>
                <c:pt idx="6686">
                  <c:v>44911</c:v>
                </c:pt>
                <c:pt idx="6687">
                  <c:v>45057</c:v>
                </c:pt>
                <c:pt idx="6688">
                  <c:v>45064</c:v>
                </c:pt>
                <c:pt idx="6689">
                  <c:v>44807</c:v>
                </c:pt>
                <c:pt idx="6690">
                  <c:v>44756</c:v>
                </c:pt>
                <c:pt idx="6691">
                  <c:v>44865</c:v>
                </c:pt>
                <c:pt idx="6692">
                  <c:v>44890</c:v>
                </c:pt>
                <c:pt idx="6693">
                  <c:v>44946</c:v>
                </c:pt>
                <c:pt idx="6694">
                  <c:v>45016</c:v>
                </c:pt>
                <c:pt idx="6695">
                  <c:v>45104</c:v>
                </c:pt>
                <c:pt idx="6696">
                  <c:v>44826</c:v>
                </c:pt>
                <c:pt idx="6697">
                  <c:v>44878</c:v>
                </c:pt>
                <c:pt idx="6698">
                  <c:v>45009</c:v>
                </c:pt>
                <c:pt idx="6699">
                  <c:v>44896</c:v>
                </c:pt>
                <c:pt idx="6700">
                  <c:v>44872</c:v>
                </c:pt>
                <c:pt idx="6701">
                  <c:v>44951</c:v>
                </c:pt>
                <c:pt idx="6702">
                  <c:v>44968</c:v>
                </c:pt>
                <c:pt idx="6703">
                  <c:v>45063</c:v>
                </c:pt>
                <c:pt idx="6704">
                  <c:v>44942</c:v>
                </c:pt>
                <c:pt idx="6705">
                  <c:v>45078</c:v>
                </c:pt>
                <c:pt idx="6706">
                  <c:v>44799</c:v>
                </c:pt>
                <c:pt idx="6707">
                  <c:v>45006</c:v>
                </c:pt>
                <c:pt idx="6708">
                  <c:v>45044</c:v>
                </c:pt>
                <c:pt idx="6709">
                  <c:v>45048</c:v>
                </c:pt>
                <c:pt idx="6710">
                  <c:v>44858</c:v>
                </c:pt>
                <c:pt idx="6711">
                  <c:v>44852</c:v>
                </c:pt>
                <c:pt idx="6712">
                  <c:v>44970</c:v>
                </c:pt>
                <c:pt idx="6713">
                  <c:v>45016</c:v>
                </c:pt>
                <c:pt idx="6714">
                  <c:v>45057</c:v>
                </c:pt>
                <c:pt idx="6715">
                  <c:v>45079</c:v>
                </c:pt>
                <c:pt idx="6716">
                  <c:v>45056</c:v>
                </c:pt>
                <c:pt idx="6717">
                  <c:v>45103</c:v>
                </c:pt>
                <c:pt idx="6718">
                  <c:v>44996</c:v>
                </c:pt>
                <c:pt idx="6719">
                  <c:v>45052</c:v>
                </c:pt>
                <c:pt idx="6720">
                  <c:v>44785</c:v>
                </c:pt>
                <c:pt idx="6721">
                  <c:v>44995</c:v>
                </c:pt>
                <c:pt idx="6722">
                  <c:v>44891</c:v>
                </c:pt>
                <c:pt idx="6723">
                  <c:v>45051</c:v>
                </c:pt>
                <c:pt idx="6724">
                  <c:v>45106</c:v>
                </c:pt>
                <c:pt idx="6725">
                  <c:v>44807</c:v>
                </c:pt>
                <c:pt idx="6726">
                  <c:v>44954</c:v>
                </c:pt>
                <c:pt idx="6727">
                  <c:v>45087</c:v>
                </c:pt>
                <c:pt idx="6728">
                  <c:v>44758</c:v>
                </c:pt>
                <c:pt idx="6729">
                  <c:v>44776</c:v>
                </c:pt>
                <c:pt idx="6730">
                  <c:v>45070</c:v>
                </c:pt>
                <c:pt idx="6731">
                  <c:v>45003</c:v>
                </c:pt>
                <c:pt idx="6732">
                  <c:v>45043</c:v>
                </c:pt>
                <c:pt idx="6733">
                  <c:v>44846</c:v>
                </c:pt>
                <c:pt idx="6734">
                  <c:v>44975</c:v>
                </c:pt>
                <c:pt idx="6735">
                  <c:v>44892</c:v>
                </c:pt>
                <c:pt idx="6736">
                  <c:v>44960</c:v>
                </c:pt>
                <c:pt idx="6737">
                  <c:v>45038</c:v>
                </c:pt>
                <c:pt idx="6738">
                  <c:v>44939</c:v>
                </c:pt>
                <c:pt idx="6739">
                  <c:v>44800</c:v>
                </c:pt>
                <c:pt idx="6740">
                  <c:v>44994</c:v>
                </c:pt>
                <c:pt idx="6741">
                  <c:v>45038</c:v>
                </c:pt>
                <c:pt idx="6742">
                  <c:v>45094</c:v>
                </c:pt>
                <c:pt idx="6743">
                  <c:v>45090</c:v>
                </c:pt>
                <c:pt idx="6744">
                  <c:v>45079</c:v>
                </c:pt>
                <c:pt idx="6745">
                  <c:v>44888</c:v>
                </c:pt>
                <c:pt idx="6746">
                  <c:v>44824</c:v>
                </c:pt>
                <c:pt idx="6747">
                  <c:v>45018</c:v>
                </c:pt>
                <c:pt idx="6748">
                  <c:v>45096</c:v>
                </c:pt>
                <c:pt idx="6749">
                  <c:v>44891</c:v>
                </c:pt>
                <c:pt idx="6750">
                  <c:v>45022</c:v>
                </c:pt>
                <c:pt idx="6751">
                  <c:v>44822</c:v>
                </c:pt>
                <c:pt idx="6752">
                  <c:v>44804</c:v>
                </c:pt>
                <c:pt idx="6753">
                  <c:v>44820</c:v>
                </c:pt>
                <c:pt idx="6754">
                  <c:v>45014</c:v>
                </c:pt>
                <c:pt idx="6755">
                  <c:v>45068</c:v>
                </c:pt>
                <c:pt idx="6756">
                  <c:v>44805</c:v>
                </c:pt>
                <c:pt idx="6757">
                  <c:v>45035</c:v>
                </c:pt>
                <c:pt idx="6758">
                  <c:v>44841</c:v>
                </c:pt>
                <c:pt idx="6759">
                  <c:v>44863</c:v>
                </c:pt>
                <c:pt idx="6760">
                  <c:v>45055</c:v>
                </c:pt>
                <c:pt idx="6761">
                  <c:v>44942</c:v>
                </c:pt>
                <c:pt idx="6762">
                  <c:v>44745</c:v>
                </c:pt>
                <c:pt idx="6763">
                  <c:v>44895</c:v>
                </c:pt>
                <c:pt idx="6764">
                  <c:v>44840</c:v>
                </c:pt>
                <c:pt idx="6765">
                  <c:v>45087</c:v>
                </c:pt>
                <c:pt idx="6766">
                  <c:v>44985</c:v>
                </c:pt>
                <c:pt idx="6767">
                  <c:v>45083</c:v>
                </c:pt>
                <c:pt idx="6768">
                  <c:v>44771</c:v>
                </c:pt>
                <c:pt idx="6769">
                  <c:v>44825</c:v>
                </c:pt>
                <c:pt idx="6770">
                  <c:v>45035</c:v>
                </c:pt>
                <c:pt idx="6771">
                  <c:v>45041</c:v>
                </c:pt>
                <c:pt idx="6772">
                  <c:v>44963</c:v>
                </c:pt>
                <c:pt idx="6773">
                  <c:v>44747</c:v>
                </c:pt>
                <c:pt idx="6774">
                  <c:v>44757</c:v>
                </c:pt>
                <c:pt idx="6775">
                  <c:v>44769</c:v>
                </c:pt>
                <c:pt idx="6776">
                  <c:v>44777</c:v>
                </c:pt>
                <c:pt idx="6777">
                  <c:v>44812</c:v>
                </c:pt>
                <c:pt idx="6778">
                  <c:v>44821</c:v>
                </c:pt>
                <c:pt idx="6779">
                  <c:v>44818</c:v>
                </c:pt>
                <c:pt idx="6780">
                  <c:v>44840</c:v>
                </c:pt>
                <c:pt idx="6781">
                  <c:v>44845</c:v>
                </c:pt>
                <c:pt idx="6782">
                  <c:v>44848</c:v>
                </c:pt>
                <c:pt idx="6783">
                  <c:v>44862</c:v>
                </c:pt>
                <c:pt idx="6784">
                  <c:v>44867</c:v>
                </c:pt>
                <c:pt idx="6785">
                  <c:v>44883</c:v>
                </c:pt>
                <c:pt idx="6786">
                  <c:v>44887</c:v>
                </c:pt>
                <c:pt idx="6787">
                  <c:v>44894</c:v>
                </c:pt>
                <c:pt idx="6788">
                  <c:v>44897</c:v>
                </c:pt>
                <c:pt idx="6789">
                  <c:v>44895</c:v>
                </c:pt>
                <c:pt idx="6790">
                  <c:v>44895</c:v>
                </c:pt>
                <c:pt idx="6791">
                  <c:v>44903</c:v>
                </c:pt>
                <c:pt idx="6792">
                  <c:v>44902</c:v>
                </c:pt>
                <c:pt idx="6793">
                  <c:v>44845</c:v>
                </c:pt>
                <c:pt idx="6794">
                  <c:v>44911</c:v>
                </c:pt>
                <c:pt idx="6795">
                  <c:v>44909</c:v>
                </c:pt>
                <c:pt idx="6796">
                  <c:v>44908</c:v>
                </c:pt>
                <c:pt idx="6797">
                  <c:v>44929</c:v>
                </c:pt>
                <c:pt idx="6798">
                  <c:v>44939</c:v>
                </c:pt>
                <c:pt idx="6799">
                  <c:v>44944</c:v>
                </c:pt>
                <c:pt idx="6800">
                  <c:v>44957</c:v>
                </c:pt>
                <c:pt idx="6801">
                  <c:v>44963</c:v>
                </c:pt>
                <c:pt idx="6802">
                  <c:v>44960</c:v>
                </c:pt>
                <c:pt idx="6803">
                  <c:v>44965</c:v>
                </c:pt>
                <c:pt idx="6804">
                  <c:v>44966</c:v>
                </c:pt>
                <c:pt idx="6805">
                  <c:v>44965</c:v>
                </c:pt>
                <c:pt idx="6806">
                  <c:v>44953</c:v>
                </c:pt>
                <c:pt idx="6807">
                  <c:v>44967</c:v>
                </c:pt>
                <c:pt idx="6808">
                  <c:v>44974</c:v>
                </c:pt>
                <c:pt idx="6809">
                  <c:v>44975</c:v>
                </c:pt>
                <c:pt idx="6810">
                  <c:v>44980</c:v>
                </c:pt>
                <c:pt idx="6811">
                  <c:v>44986</c:v>
                </c:pt>
                <c:pt idx="6812">
                  <c:v>44981</c:v>
                </c:pt>
                <c:pt idx="6813">
                  <c:v>44976</c:v>
                </c:pt>
                <c:pt idx="6814">
                  <c:v>44992</c:v>
                </c:pt>
                <c:pt idx="6815">
                  <c:v>45027</c:v>
                </c:pt>
                <c:pt idx="6816">
                  <c:v>45024</c:v>
                </c:pt>
                <c:pt idx="6817">
                  <c:v>45027</c:v>
                </c:pt>
                <c:pt idx="6818">
                  <c:v>45036</c:v>
                </c:pt>
                <c:pt idx="6819">
                  <c:v>45038</c:v>
                </c:pt>
                <c:pt idx="6820">
                  <c:v>45040</c:v>
                </c:pt>
                <c:pt idx="6821">
                  <c:v>45044</c:v>
                </c:pt>
                <c:pt idx="6822">
                  <c:v>45054</c:v>
                </c:pt>
                <c:pt idx="6823">
                  <c:v>45056</c:v>
                </c:pt>
                <c:pt idx="6824">
                  <c:v>45051</c:v>
                </c:pt>
                <c:pt idx="6825">
                  <c:v>45058</c:v>
                </c:pt>
                <c:pt idx="6826">
                  <c:v>45062</c:v>
                </c:pt>
                <c:pt idx="6827">
                  <c:v>45091</c:v>
                </c:pt>
                <c:pt idx="6828">
                  <c:v>45086</c:v>
                </c:pt>
                <c:pt idx="6829">
                  <c:v>45097</c:v>
                </c:pt>
                <c:pt idx="6830">
                  <c:v>45098</c:v>
                </c:pt>
                <c:pt idx="6831">
                  <c:v>45096</c:v>
                </c:pt>
                <c:pt idx="6832">
                  <c:v>45101</c:v>
                </c:pt>
                <c:pt idx="6833">
                  <c:v>45105</c:v>
                </c:pt>
                <c:pt idx="6834">
                  <c:v>45106</c:v>
                </c:pt>
                <c:pt idx="6835">
                  <c:v>45106</c:v>
                </c:pt>
                <c:pt idx="6836">
                  <c:v>44743</c:v>
                </c:pt>
                <c:pt idx="6837">
                  <c:v>44747</c:v>
                </c:pt>
                <c:pt idx="6838">
                  <c:v>44748</c:v>
                </c:pt>
                <c:pt idx="6839">
                  <c:v>44749</c:v>
                </c:pt>
                <c:pt idx="6840">
                  <c:v>44753</c:v>
                </c:pt>
                <c:pt idx="6841">
                  <c:v>44755</c:v>
                </c:pt>
                <c:pt idx="6842">
                  <c:v>44763</c:v>
                </c:pt>
                <c:pt idx="6843">
                  <c:v>44763</c:v>
                </c:pt>
                <c:pt idx="6844">
                  <c:v>44763</c:v>
                </c:pt>
                <c:pt idx="6845">
                  <c:v>44756</c:v>
                </c:pt>
                <c:pt idx="6846">
                  <c:v>44764</c:v>
                </c:pt>
                <c:pt idx="6847">
                  <c:v>44769</c:v>
                </c:pt>
                <c:pt idx="6848">
                  <c:v>44769</c:v>
                </c:pt>
                <c:pt idx="6849">
                  <c:v>44770</c:v>
                </c:pt>
                <c:pt idx="6850">
                  <c:v>44765</c:v>
                </c:pt>
                <c:pt idx="6851">
                  <c:v>44771</c:v>
                </c:pt>
                <c:pt idx="6852">
                  <c:v>44772</c:v>
                </c:pt>
                <c:pt idx="6853">
                  <c:v>44773</c:v>
                </c:pt>
                <c:pt idx="6854">
                  <c:v>44777</c:v>
                </c:pt>
                <c:pt idx="6855">
                  <c:v>44760</c:v>
                </c:pt>
                <c:pt idx="6856">
                  <c:v>44780</c:v>
                </c:pt>
                <c:pt idx="6857">
                  <c:v>44781</c:v>
                </c:pt>
                <c:pt idx="6858">
                  <c:v>44782</c:v>
                </c:pt>
                <c:pt idx="6859">
                  <c:v>44782</c:v>
                </c:pt>
                <c:pt idx="6860">
                  <c:v>44783</c:v>
                </c:pt>
                <c:pt idx="6861">
                  <c:v>44783</c:v>
                </c:pt>
                <c:pt idx="6862">
                  <c:v>44792</c:v>
                </c:pt>
                <c:pt idx="6863">
                  <c:v>44795</c:v>
                </c:pt>
                <c:pt idx="6864">
                  <c:v>44795</c:v>
                </c:pt>
                <c:pt idx="6865">
                  <c:v>44795</c:v>
                </c:pt>
                <c:pt idx="6866">
                  <c:v>44799</c:v>
                </c:pt>
                <c:pt idx="6867">
                  <c:v>44799</c:v>
                </c:pt>
                <c:pt idx="6868">
                  <c:v>44803</c:v>
                </c:pt>
                <c:pt idx="6869">
                  <c:v>44803</c:v>
                </c:pt>
                <c:pt idx="6870">
                  <c:v>44811</c:v>
                </c:pt>
                <c:pt idx="6871">
                  <c:v>44810</c:v>
                </c:pt>
                <c:pt idx="6872">
                  <c:v>44819</c:v>
                </c:pt>
                <c:pt idx="6873">
                  <c:v>44820</c:v>
                </c:pt>
                <c:pt idx="6874">
                  <c:v>44821</c:v>
                </c:pt>
                <c:pt idx="6875">
                  <c:v>44831</c:v>
                </c:pt>
                <c:pt idx="6876">
                  <c:v>44831</c:v>
                </c:pt>
                <c:pt idx="6877">
                  <c:v>44832</c:v>
                </c:pt>
                <c:pt idx="6878">
                  <c:v>44831</c:v>
                </c:pt>
                <c:pt idx="6879">
                  <c:v>44834</c:v>
                </c:pt>
                <c:pt idx="6880">
                  <c:v>44834</c:v>
                </c:pt>
                <c:pt idx="6881">
                  <c:v>44836</c:v>
                </c:pt>
                <c:pt idx="6882">
                  <c:v>44837</c:v>
                </c:pt>
                <c:pt idx="6883">
                  <c:v>44837</c:v>
                </c:pt>
                <c:pt idx="6884">
                  <c:v>44837</c:v>
                </c:pt>
                <c:pt idx="6885">
                  <c:v>44839</c:v>
                </c:pt>
                <c:pt idx="6886">
                  <c:v>44829</c:v>
                </c:pt>
                <c:pt idx="6887">
                  <c:v>44840</c:v>
                </c:pt>
                <c:pt idx="6888">
                  <c:v>44841</c:v>
                </c:pt>
                <c:pt idx="6889">
                  <c:v>44846</c:v>
                </c:pt>
                <c:pt idx="6890">
                  <c:v>44850</c:v>
                </c:pt>
                <c:pt idx="6891">
                  <c:v>44852</c:v>
                </c:pt>
                <c:pt idx="6892">
                  <c:v>44852</c:v>
                </c:pt>
                <c:pt idx="6893">
                  <c:v>44853</c:v>
                </c:pt>
                <c:pt idx="6894">
                  <c:v>44854</c:v>
                </c:pt>
                <c:pt idx="6895">
                  <c:v>44854</c:v>
                </c:pt>
                <c:pt idx="6896">
                  <c:v>44858</c:v>
                </c:pt>
                <c:pt idx="6897">
                  <c:v>44859</c:v>
                </c:pt>
                <c:pt idx="6898">
                  <c:v>44859</c:v>
                </c:pt>
                <c:pt idx="6899">
                  <c:v>44863</c:v>
                </c:pt>
                <c:pt idx="6900">
                  <c:v>44865</c:v>
                </c:pt>
                <c:pt idx="6901">
                  <c:v>44867</c:v>
                </c:pt>
                <c:pt idx="6902">
                  <c:v>44868</c:v>
                </c:pt>
                <c:pt idx="6903">
                  <c:v>44869</c:v>
                </c:pt>
                <c:pt idx="6904">
                  <c:v>44874</c:v>
                </c:pt>
                <c:pt idx="6905">
                  <c:v>44874</c:v>
                </c:pt>
                <c:pt idx="6906">
                  <c:v>44875</c:v>
                </c:pt>
                <c:pt idx="6907">
                  <c:v>44875</c:v>
                </c:pt>
                <c:pt idx="6908">
                  <c:v>44875</c:v>
                </c:pt>
                <c:pt idx="6909">
                  <c:v>44875</c:v>
                </c:pt>
                <c:pt idx="6910">
                  <c:v>44881</c:v>
                </c:pt>
                <c:pt idx="6911">
                  <c:v>44882</c:v>
                </c:pt>
                <c:pt idx="6912">
                  <c:v>44884</c:v>
                </c:pt>
                <c:pt idx="6913">
                  <c:v>44885</c:v>
                </c:pt>
                <c:pt idx="6914">
                  <c:v>44885</c:v>
                </c:pt>
                <c:pt idx="6915">
                  <c:v>44887</c:v>
                </c:pt>
                <c:pt idx="6916">
                  <c:v>44891</c:v>
                </c:pt>
                <c:pt idx="6917">
                  <c:v>44900</c:v>
                </c:pt>
                <c:pt idx="6918">
                  <c:v>44901</c:v>
                </c:pt>
                <c:pt idx="6919">
                  <c:v>44903</c:v>
                </c:pt>
                <c:pt idx="6920">
                  <c:v>44906</c:v>
                </c:pt>
                <c:pt idx="6921">
                  <c:v>44904</c:v>
                </c:pt>
                <c:pt idx="6922">
                  <c:v>44906</c:v>
                </c:pt>
                <c:pt idx="6923">
                  <c:v>44911</c:v>
                </c:pt>
                <c:pt idx="6924">
                  <c:v>44911</c:v>
                </c:pt>
                <c:pt idx="6925">
                  <c:v>44915</c:v>
                </c:pt>
                <c:pt idx="6926">
                  <c:v>44922</c:v>
                </c:pt>
                <c:pt idx="6927">
                  <c:v>44923</c:v>
                </c:pt>
                <c:pt idx="6928">
                  <c:v>44932</c:v>
                </c:pt>
                <c:pt idx="6929">
                  <c:v>44941</c:v>
                </c:pt>
                <c:pt idx="6930">
                  <c:v>44940</c:v>
                </c:pt>
                <c:pt idx="6931">
                  <c:v>44944</c:v>
                </c:pt>
                <c:pt idx="6932">
                  <c:v>44945</c:v>
                </c:pt>
                <c:pt idx="6933">
                  <c:v>44946</c:v>
                </c:pt>
                <c:pt idx="6934">
                  <c:v>44947</c:v>
                </c:pt>
                <c:pt idx="6935">
                  <c:v>44957</c:v>
                </c:pt>
                <c:pt idx="6936">
                  <c:v>44957</c:v>
                </c:pt>
                <c:pt idx="6937">
                  <c:v>44958</c:v>
                </c:pt>
                <c:pt idx="6938">
                  <c:v>44960</c:v>
                </c:pt>
                <c:pt idx="6939">
                  <c:v>44961</c:v>
                </c:pt>
                <c:pt idx="6940">
                  <c:v>44968</c:v>
                </c:pt>
                <c:pt idx="6941">
                  <c:v>44975</c:v>
                </c:pt>
                <c:pt idx="6942">
                  <c:v>44978</c:v>
                </c:pt>
                <c:pt idx="6943">
                  <c:v>44991</c:v>
                </c:pt>
                <c:pt idx="6944">
                  <c:v>44992</c:v>
                </c:pt>
                <c:pt idx="6945">
                  <c:v>44994</c:v>
                </c:pt>
                <c:pt idx="6946">
                  <c:v>45002</c:v>
                </c:pt>
                <c:pt idx="6947">
                  <c:v>45021</c:v>
                </c:pt>
                <c:pt idx="6948">
                  <c:v>45021</c:v>
                </c:pt>
                <c:pt idx="6949">
                  <c:v>45023</c:v>
                </c:pt>
                <c:pt idx="6950">
                  <c:v>45022</c:v>
                </c:pt>
                <c:pt idx="6951">
                  <c:v>45033</c:v>
                </c:pt>
                <c:pt idx="6952">
                  <c:v>45033</c:v>
                </c:pt>
                <c:pt idx="6953">
                  <c:v>45034</c:v>
                </c:pt>
                <c:pt idx="6954">
                  <c:v>45035</c:v>
                </c:pt>
                <c:pt idx="6955">
                  <c:v>45036</c:v>
                </c:pt>
                <c:pt idx="6956">
                  <c:v>45038</c:v>
                </c:pt>
                <c:pt idx="6957">
                  <c:v>45042</c:v>
                </c:pt>
                <c:pt idx="6958">
                  <c:v>45043</c:v>
                </c:pt>
                <c:pt idx="6959">
                  <c:v>45056</c:v>
                </c:pt>
                <c:pt idx="6960">
                  <c:v>45058</c:v>
                </c:pt>
                <c:pt idx="6961">
                  <c:v>45061</c:v>
                </c:pt>
                <c:pt idx="6962">
                  <c:v>45061</c:v>
                </c:pt>
                <c:pt idx="6963">
                  <c:v>45064</c:v>
                </c:pt>
                <c:pt idx="6964">
                  <c:v>45065</c:v>
                </c:pt>
                <c:pt idx="6965">
                  <c:v>45071</c:v>
                </c:pt>
                <c:pt idx="6966">
                  <c:v>45071</c:v>
                </c:pt>
                <c:pt idx="6967">
                  <c:v>45071</c:v>
                </c:pt>
                <c:pt idx="6968">
                  <c:v>45073</c:v>
                </c:pt>
                <c:pt idx="6969">
                  <c:v>45076</c:v>
                </c:pt>
                <c:pt idx="6970">
                  <c:v>45082</c:v>
                </c:pt>
                <c:pt idx="6971">
                  <c:v>45082</c:v>
                </c:pt>
                <c:pt idx="6972">
                  <c:v>45085</c:v>
                </c:pt>
                <c:pt idx="6973">
                  <c:v>45091</c:v>
                </c:pt>
                <c:pt idx="6974">
                  <c:v>45094</c:v>
                </c:pt>
                <c:pt idx="6975">
                  <c:v>45098</c:v>
                </c:pt>
                <c:pt idx="6976">
                  <c:v>45093</c:v>
                </c:pt>
                <c:pt idx="6977">
                  <c:v>45093</c:v>
                </c:pt>
                <c:pt idx="6978">
                  <c:v>45106</c:v>
                </c:pt>
                <c:pt idx="6979">
                  <c:v>45106</c:v>
                </c:pt>
                <c:pt idx="6980">
                  <c:v>45106</c:v>
                </c:pt>
                <c:pt idx="6981">
                  <c:v>45084</c:v>
                </c:pt>
                <c:pt idx="6982">
                  <c:v>45096</c:v>
                </c:pt>
                <c:pt idx="6983">
                  <c:v>45106</c:v>
                </c:pt>
                <c:pt idx="6984">
                  <c:v>44851</c:v>
                </c:pt>
                <c:pt idx="6985">
                  <c:v>44917</c:v>
                </c:pt>
                <c:pt idx="6986">
                  <c:v>44849</c:v>
                </c:pt>
                <c:pt idx="6987">
                  <c:v>44921</c:v>
                </c:pt>
                <c:pt idx="6988">
                  <c:v>44852</c:v>
                </c:pt>
                <c:pt idx="6989">
                  <c:v>45024</c:v>
                </c:pt>
                <c:pt idx="6990">
                  <c:v>45009</c:v>
                </c:pt>
                <c:pt idx="6991">
                  <c:v>44771</c:v>
                </c:pt>
                <c:pt idx="6992">
                  <c:v>44897</c:v>
                </c:pt>
                <c:pt idx="6993">
                  <c:v>44824</c:v>
                </c:pt>
                <c:pt idx="6994">
                  <c:v>44767</c:v>
                </c:pt>
                <c:pt idx="6995">
                  <c:v>45094</c:v>
                </c:pt>
                <c:pt idx="6996">
                  <c:v>44949</c:v>
                </c:pt>
                <c:pt idx="6997">
                  <c:v>44832</c:v>
                </c:pt>
                <c:pt idx="6998">
                  <c:v>45077</c:v>
                </c:pt>
                <c:pt idx="6999">
                  <c:v>45092</c:v>
                </c:pt>
                <c:pt idx="7000">
                  <c:v>45051</c:v>
                </c:pt>
                <c:pt idx="7001">
                  <c:v>44932</c:v>
                </c:pt>
                <c:pt idx="7002">
                  <c:v>45082</c:v>
                </c:pt>
                <c:pt idx="7003">
                  <c:v>45019</c:v>
                </c:pt>
                <c:pt idx="7004">
                  <c:v>44791</c:v>
                </c:pt>
                <c:pt idx="7005">
                  <c:v>44891</c:v>
                </c:pt>
                <c:pt idx="7006">
                  <c:v>44965</c:v>
                </c:pt>
                <c:pt idx="7007">
                  <c:v>44826</c:v>
                </c:pt>
                <c:pt idx="7008">
                  <c:v>45049</c:v>
                </c:pt>
                <c:pt idx="7009">
                  <c:v>44872</c:v>
                </c:pt>
                <c:pt idx="7010">
                  <c:v>45058</c:v>
                </c:pt>
                <c:pt idx="7011">
                  <c:v>44817</c:v>
                </c:pt>
                <c:pt idx="7012">
                  <c:v>44871</c:v>
                </c:pt>
                <c:pt idx="7013">
                  <c:v>44910</c:v>
                </c:pt>
                <c:pt idx="7014">
                  <c:v>44986</c:v>
                </c:pt>
                <c:pt idx="7015">
                  <c:v>44966</c:v>
                </c:pt>
                <c:pt idx="7016">
                  <c:v>44971</c:v>
                </c:pt>
                <c:pt idx="7017">
                  <c:v>44810</c:v>
                </c:pt>
                <c:pt idx="7018">
                  <c:v>44898</c:v>
                </c:pt>
                <c:pt idx="7019">
                  <c:v>44995</c:v>
                </c:pt>
                <c:pt idx="7020">
                  <c:v>45081</c:v>
                </c:pt>
                <c:pt idx="7021">
                  <c:v>45087</c:v>
                </c:pt>
                <c:pt idx="7022">
                  <c:v>45103</c:v>
                </c:pt>
                <c:pt idx="7023">
                  <c:v>45018</c:v>
                </c:pt>
                <c:pt idx="7024">
                  <c:v>45067</c:v>
                </c:pt>
                <c:pt idx="7025">
                  <c:v>44970</c:v>
                </c:pt>
                <c:pt idx="7026">
                  <c:v>45065</c:v>
                </c:pt>
                <c:pt idx="7027">
                  <c:v>44887</c:v>
                </c:pt>
                <c:pt idx="7028">
                  <c:v>44914</c:v>
                </c:pt>
                <c:pt idx="7029">
                  <c:v>44940</c:v>
                </c:pt>
                <c:pt idx="7030">
                  <c:v>44968</c:v>
                </c:pt>
                <c:pt idx="7031">
                  <c:v>44988</c:v>
                </c:pt>
                <c:pt idx="7032">
                  <c:v>45001</c:v>
                </c:pt>
                <c:pt idx="7033">
                  <c:v>45003</c:v>
                </c:pt>
                <c:pt idx="7034">
                  <c:v>45006</c:v>
                </c:pt>
                <c:pt idx="7035">
                  <c:v>45017</c:v>
                </c:pt>
                <c:pt idx="7036">
                  <c:v>45064</c:v>
                </c:pt>
                <c:pt idx="7037">
                  <c:v>45069</c:v>
                </c:pt>
                <c:pt idx="7038">
                  <c:v>45082</c:v>
                </c:pt>
                <c:pt idx="7039">
                  <c:v>45082</c:v>
                </c:pt>
                <c:pt idx="7040">
                  <c:v>45089</c:v>
                </c:pt>
                <c:pt idx="7041">
                  <c:v>45103</c:v>
                </c:pt>
                <c:pt idx="7042">
                  <c:v>44847</c:v>
                </c:pt>
                <c:pt idx="7043">
                  <c:v>44851</c:v>
                </c:pt>
                <c:pt idx="7044">
                  <c:v>44859</c:v>
                </c:pt>
                <c:pt idx="7045">
                  <c:v>44890</c:v>
                </c:pt>
                <c:pt idx="7046">
                  <c:v>44863</c:v>
                </c:pt>
                <c:pt idx="7047">
                  <c:v>44892</c:v>
                </c:pt>
                <c:pt idx="7048">
                  <c:v>44964</c:v>
                </c:pt>
                <c:pt idx="7049">
                  <c:v>44965</c:v>
                </c:pt>
                <c:pt idx="7050">
                  <c:v>45010</c:v>
                </c:pt>
                <c:pt idx="7051">
                  <c:v>45012</c:v>
                </c:pt>
                <c:pt idx="7052">
                  <c:v>45016</c:v>
                </c:pt>
                <c:pt idx="7053">
                  <c:v>45027</c:v>
                </c:pt>
                <c:pt idx="7054">
                  <c:v>45037</c:v>
                </c:pt>
                <c:pt idx="7055">
                  <c:v>45082</c:v>
                </c:pt>
                <c:pt idx="7056">
                  <c:v>45090</c:v>
                </c:pt>
                <c:pt idx="7057">
                  <c:v>45057</c:v>
                </c:pt>
                <c:pt idx="7058">
                  <c:v>44943</c:v>
                </c:pt>
                <c:pt idx="7059">
                  <c:v>44922</c:v>
                </c:pt>
                <c:pt idx="7060">
                  <c:v>44919</c:v>
                </c:pt>
                <c:pt idx="7061">
                  <c:v>44992</c:v>
                </c:pt>
                <c:pt idx="7062">
                  <c:v>45100</c:v>
                </c:pt>
                <c:pt idx="7063">
                  <c:v>45104</c:v>
                </c:pt>
                <c:pt idx="7064">
                  <c:v>44958</c:v>
                </c:pt>
                <c:pt idx="7065">
                  <c:v>44822</c:v>
                </c:pt>
                <c:pt idx="7066">
                  <c:v>44889</c:v>
                </c:pt>
                <c:pt idx="7067">
                  <c:v>44813</c:v>
                </c:pt>
                <c:pt idx="7068">
                  <c:v>44961</c:v>
                </c:pt>
                <c:pt idx="7069">
                  <c:v>45084</c:v>
                </c:pt>
                <c:pt idx="7070">
                  <c:v>45020</c:v>
                </c:pt>
                <c:pt idx="7071">
                  <c:v>44803</c:v>
                </c:pt>
                <c:pt idx="7072">
                  <c:v>44901</c:v>
                </c:pt>
                <c:pt idx="7073">
                  <c:v>44902</c:v>
                </c:pt>
                <c:pt idx="7074">
                  <c:v>44953</c:v>
                </c:pt>
                <c:pt idx="7075">
                  <c:v>45052</c:v>
                </c:pt>
                <c:pt idx="7076">
                  <c:v>45103</c:v>
                </c:pt>
                <c:pt idx="7077">
                  <c:v>45104</c:v>
                </c:pt>
                <c:pt idx="7078">
                  <c:v>44957</c:v>
                </c:pt>
                <c:pt idx="7079">
                  <c:v>44989</c:v>
                </c:pt>
                <c:pt idx="7080">
                  <c:v>45023</c:v>
                </c:pt>
                <c:pt idx="7081">
                  <c:v>45084</c:v>
                </c:pt>
                <c:pt idx="7082">
                  <c:v>44793</c:v>
                </c:pt>
                <c:pt idx="7083">
                  <c:v>44808</c:v>
                </c:pt>
                <c:pt idx="7084">
                  <c:v>44825</c:v>
                </c:pt>
                <c:pt idx="7085">
                  <c:v>44828</c:v>
                </c:pt>
                <c:pt idx="7086">
                  <c:v>44872</c:v>
                </c:pt>
                <c:pt idx="7087">
                  <c:v>44879</c:v>
                </c:pt>
                <c:pt idx="7088">
                  <c:v>44902</c:v>
                </c:pt>
                <c:pt idx="7089">
                  <c:v>44893</c:v>
                </c:pt>
                <c:pt idx="7090">
                  <c:v>44911</c:v>
                </c:pt>
                <c:pt idx="7091">
                  <c:v>44940</c:v>
                </c:pt>
                <c:pt idx="7092">
                  <c:v>44967</c:v>
                </c:pt>
                <c:pt idx="7093">
                  <c:v>44975</c:v>
                </c:pt>
                <c:pt idx="7094">
                  <c:v>44985</c:v>
                </c:pt>
                <c:pt idx="7095">
                  <c:v>44990</c:v>
                </c:pt>
                <c:pt idx="7096">
                  <c:v>44991</c:v>
                </c:pt>
                <c:pt idx="7097">
                  <c:v>45012</c:v>
                </c:pt>
                <c:pt idx="7098">
                  <c:v>45012</c:v>
                </c:pt>
                <c:pt idx="7099">
                  <c:v>45024</c:v>
                </c:pt>
                <c:pt idx="7100">
                  <c:v>45049</c:v>
                </c:pt>
                <c:pt idx="7101">
                  <c:v>45062</c:v>
                </c:pt>
                <c:pt idx="7102">
                  <c:v>45070</c:v>
                </c:pt>
                <c:pt idx="7103">
                  <c:v>45070</c:v>
                </c:pt>
                <c:pt idx="7104">
                  <c:v>45070</c:v>
                </c:pt>
                <c:pt idx="7105">
                  <c:v>45084</c:v>
                </c:pt>
                <c:pt idx="7106">
                  <c:v>45075</c:v>
                </c:pt>
                <c:pt idx="7107">
                  <c:v>45094</c:v>
                </c:pt>
                <c:pt idx="7108">
                  <c:v>45045</c:v>
                </c:pt>
                <c:pt idx="7109">
                  <c:v>44743</c:v>
                </c:pt>
                <c:pt idx="7110">
                  <c:v>44744</c:v>
                </c:pt>
                <c:pt idx="7111">
                  <c:v>44746</c:v>
                </c:pt>
                <c:pt idx="7112">
                  <c:v>44748</c:v>
                </c:pt>
                <c:pt idx="7113">
                  <c:v>44752</c:v>
                </c:pt>
                <c:pt idx="7114">
                  <c:v>44753</c:v>
                </c:pt>
                <c:pt idx="7115">
                  <c:v>44756</c:v>
                </c:pt>
                <c:pt idx="7116">
                  <c:v>44758</c:v>
                </c:pt>
                <c:pt idx="7117">
                  <c:v>44759</c:v>
                </c:pt>
                <c:pt idx="7118">
                  <c:v>44760</c:v>
                </c:pt>
                <c:pt idx="7119">
                  <c:v>44762</c:v>
                </c:pt>
                <c:pt idx="7120">
                  <c:v>44762</c:v>
                </c:pt>
                <c:pt idx="7121">
                  <c:v>44763</c:v>
                </c:pt>
                <c:pt idx="7122">
                  <c:v>44765</c:v>
                </c:pt>
                <c:pt idx="7123">
                  <c:v>44766</c:v>
                </c:pt>
                <c:pt idx="7124">
                  <c:v>44767</c:v>
                </c:pt>
                <c:pt idx="7125">
                  <c:v>44769</c:v>
                </c:pt>
                <c:pt idx="7126">
                  <c:v>44769</c:v>
                </c:pt>
                <c:pt idx="7127">
                  <c:v>44770</c:v>
                </c:pt>
                <c:pt idx="7128">
                  <c:v>44773</c:v>
                </c:pt>
                <c:pt idx="7129">
                  <c:v>44775</c:v>
                </c:pt>
                <c:pt idx="7130">
                  <c:v>44776</c:v>
                </c:pt>
                <c:pt idx="7131">
                  <c:v>44778</c:v>
                </c:pt>
                <c:pt idx="7132">
                  <c:v>44780</c:v>
                </c:pt>
                <c:pt idx="7133">
                  <c:v>44782</c:v>
                </c:pt>
                <c:pt idx="7134">
                  <c:v>44783</c:v>
                </c:pt>
                <c:pt idx="7135">
                  <c:v>44781</c:v>
                </c:pt>
                <c:pt idx="7136">
                  <c:v>44784</c:v>
                </c:pt>
                <c:pt idx="7137">
                  <c:v>44788</c:v>
                </c:pt>
                <c:pt idx="7138">
                  <c:v>44799</c:v>
                </c:pt>
                <c:pt idx="7139">
                  <c:v>44806</c:v>
                </c:pt>
                <c:pt idx="7140">
                  <c:v>44810</c:v>
                </c:pt>
                <c:pt idx="7141">
                  <c:v>44816</c:v>
                </c:pt>
                <c:pt idx="7142">
                  <c:v>44814</c:v>
                </c:pt>
                <c:pt idx="7143">
                  <c:v>44811</c:v>
                </c:pt>
                <c:pt idx="7144">
                  <c:v>44820</c:v>
                </c:pt>
                <c:pt idx="7145">
                  <c:v>44822</c:v>
                </c:pt>
                <c:pt idx="7146">
                  <c:v>44816</c:v>
                </c:pt>
                <c:pt idx="7147">
                  <c:v>44830</c:v>
                </c:pt>
                <c:pt idx="7148">
                  <c:v>44803</c:v>
                </c:pt>
                <c:pt idx="7149">
                  <c:v>44832</c:v>
                </c:pt>
                <c:pt idx="7150">
                  <c:v>44833</c:v>
                </c:pt>
                <c:pt idx="7151">
                  <c:v>44840</c:v>
                </c:pt>
                <c:pt idx="7152">
                  <c:v>44840</c:v>
                </c:pt>
                <c:pt idx="7153">
                  <c:v>44845</c:v>
                </c:pt>
                <c:pt idx="7154">
                  <c:v>44855</c:v>
                </c:pt>
                <c:pt idx="7155">
                  <c:v>44849</c:v>
                </c:pt>
                <c:pt idx="7156">
                  <c:v>44856</c:v>
                </c:pt>
                <c:pt idx="7157">
                  <c:v>44858</c:v>
                </c:pt>
                <c:pt idx="7158">
                  <c:v>44859</c:v>
                </c:pt>
                <c:pt idx="7159">
                  <c:v>44862</c:v>
                </c:pt>
                <c:pt idx="7160">
                  <c:v>44862</c:v>
                </c:pt>
                <c:pt idx="7161">
                  <c:v>44875</c:v>
                </c:pt>
                <c:pt idx="7162">
                  <c:v>44875</c:v>
                </c:pt>
                <c:pt idx="7163">
                  <c:v>44878</c:v>
                </c:pt>
                <c:pt idx="7164">
                  <c:v>44887</c:v>
                </c:pt>
                <c:pt idx="7165">
                  <c:v>44892</c:v>
                </c:pt>
                <c:pt idx="7166">
                  <c:v>44893</c:v>
                </c:pt>
                <c:pt idx="7167">
                  <c:v>44893</c:v>
                </c:pt>
                <c:pt idx="7168">
                  <c:v>44895</c:v>
                </c:pt>
                <c:pt idx="7169">
                  <c:v>44898</c:v>
                </c:pt>
                <c:pt idx="7170">
                  <c:v>44903</c:v>
                </c:pt>
                <c:pt idx="7171">
                  <c:v>44905</c:v>
                </c:pt>
                <c:pt idx="7172">
                  <c:v>44909</c:v>
                </c:pt>
                <c:pt idx="7173">
                  <c:v>44910</c:v>
                </c:pt>
                <c:pt idx="7174">
                  <c:v>44910</c:v>
                </c:pt>
                <c:pt idx="7175">
                  <c:v>44829</c:v>
                </c:pt>
                <c:pt idx="7176">
                  <c:v>44918</c:v>
                </c:pt>
                <c:pt idx="7177">
                  <c:v>44918</c:v>
                </c:pt>
                <c:pt idx="7178">
                  <c:v>44919</c:v>
                </c:pt>
                <c:pt idx="7179">
                  <c:v>44919</c:v>
                </c:pt>
                <c:pt idx="7180">
                  <c:v>44930</c:v>
                </c:pt>
                <c:pt idx="7181">
                  <c:v>44932</c:v>
                </c:pt>
                <c:pt idx="7182">
                  <c:v>44932</c:v>
                </c:pt>
                <c:pt idx="7183">
                  <c:v>44946</c:v>
                </c:pt>
                <c:pt idx="7184">
                  <c:v>44946</c:v>
                </c:pt>
                <c:pt idx="7185">
                  <c:v>44949</c:v>
                </c:pt>
                <c:pt idx="7186">
                  <c:v>44948</c:v>
                </c:pt>
                <c:pt idx="7187">
                  <c:v>44952</c:v>
                </c:pt>
                <c:pt idx="7188">
                  <c:v>44953</c:v>
                </c:pt>
                <c:pt idx="7189">
                  <c:v>44955</c:v>
                </c:pt>
                <c:pt idx="7190">
                  <c:v>44957</c:v>
                </c:pt>
                <c:pt idx="7191">
                  <c:v>44967</c:v>
                </c:pt>
                <c:pt idx="7192">
                  <c:v>44967</c:v>
                </c:pt>
                <c:pt idx="7193">
                  <c:v>44970</c:v>
                </c:pt>
                <c:pt idx="7194">
                  <c:v>44970</c:v>
                </c:pt>
                <c:pt idx="7195">
                  <c:v>44973</c:v>
                </c:pt>
                <c:pt idx="7196">
                  <c:v>44973</c:v>
                </c:pt>
                <c:pt idx="7197">
                  <c:v>44979</c:v>
                </c:pt>
                <c:pt idx="7198">
                  <c:v>44981</c:v>
                </c:pt>
                <c:pt idx="7199">
                  <c:v>44982</c:v>
                </c:pt>
                <c:pt idx="7200">
                  <c:v>44984</c:v>
                </c:pt>
                <c:pt idx="7201">
                  <c:v>44985</c:v>
                </c:pt>
                <c:pt idx="7202">
                  <c:v>44992</c:v>
                </c:pt>
                <c:pt idx="7203">
                  <c:v>44992</c:v>
                </c:pt>
                <c:pt idx="7204">
                  <c:v>44992</c:v>
                </c:pt>
                <c:pt idx="7205">
                  <c:v>44992</c:v>
                </c:pt>
                <c:pt idx="7206">
                  <c:v>44987</c:v>
                </c:pt>
                <c:pt idx="7207">
                  <c:v>44996</c:v>
                </c:pt>
                <c:pt idx="7208">
                  <c:v>44997</c:v>
                </c:pt>
                <c:pt idx="7209">
                  <c:v>44998</c:v>
                </c:pt>
                <c:pt idx="7210">
                  <c:v>44999</c:v>
                </c:pt>
                <c:pt idx="7211">
                  <c:v>45005</c:v>
                </c:pt>
                <c:pt idx="7212">
                  <c:v>45011</c:v>
                </c:pt>
                <c:pt idx="7213">
                  <c:v>45013</c:v>
                </c:pt>
                <c:pt idx="7214">
                  <c:v>45017</c:v>
                </c:pt>
                <c:pt idx="7215">
                  <c:v>45016</c:v>
                </c:pt>
                <c:pt idx="7216">
                  <c:v>45022</c:v>
                </c:pt>
                <c:pt idx="7217">
                  <c:v>45022</c:v>
                </c:pt>
                <c:pt idx="7218">
                  <c:v>45023</c:v>
                </c:pt>
                <c:pt idx="7219">
                  <c:v>45027</c:v>
                </c:pt>
                <c:pt idx="7220">
                  <c:v>45021</c:v>
                </c:pt>
                <c:pt idx="7221">
                  <c:v>45030</c:v>
                </c:pt>
                <c:pt idx="7222">
                  <c:v>45034</c:v>
                </c:pt>
                <c:pt idx="7223">
                  <c:v>45041</c:v>
                </c:pt>
                <c:pt idx="7224">
                  <c:v>45041</c:v>
                </c:pt>
                <c:pt idx="7225">
                  <c:v>45043</c:v>
                </c:pt>
                <c:pt idx="7226">
                  <c:v>45048</c:v>
                </c:pt>
                <c:pt idx="7227">
                  <c:v>45050</c:v>
                </c:pt>
                <c:pt idx="7228">
                  <c:v>45050</c:v>
                </c:pt>
                <c:pt idx="7229">
                  <c:v>45053</c:v>
                </c:pt>
                <c:pt idx="7230">
                  <c:v>45055</c:v>
                </c:pt>
                <c:pt idx="7231">
                  <c:v>45056</c:v>
                </c:pt>
                <c:pt idx="7232">
                  <c:v>45056</c:v>
                </c:pt>
                <c:pt idx="7233">
                  <c:v>45039</c:v>
                </c:pt>
                <c:pt idx="7234">
                  <c:v>45061</c:v>
                </c:pt>
                <c:pt idx="7235">
                  <c:v>45072</c:v>
                </c:pt>
                <c:pt idx="7236">
                  <c:v>45077</c:v>
                </c:pt>
                <c:pt idx="7237">
                  <c:v>45077</c:v>
                </c:pt>
                <c:pt idx="7238">
                  <c:v>45079</c:v>
                </c:pt>
                <c:pt idx="7239">
                  <c:v>45080</c:v>
                </c:pt>
                <c:pt idx="7240">
                  <c:v>45080</c:v>
                </c:pt>
                <c:pt idx="7241">
                  <c:v>45082</c:v>
                </c:pt>
                <c:pt idx="7242">
                  <c:v>45086</c:v>
                </c:pt>
                <c:pt idx="7243">
                  <c:v>45090</c:v>
                </c:pt>
                <c:pt idx="7244">
                  <c:v>45100</c:v>
                </c:pt>
                <c:pt idx="7245">
                  <c:v>45100</c:v>
                </c:pt>
                <c:pt idx="7246">
                  <c:v>45103</c:v>
                </c:pt>
                <c:pt idx="7247">
                  <c:v>44987</c:v>
                </c:pt>
                <c:pt idx="7248">
                  <c:v>44806</c:v>
                </c:pt>
                <c:pt idx="7249">
                  <c:v>44957</c:v>
                </c:pt>
                <c:pt idx="7250">
                  <c:v>44869</c:v>
                </c:pt>
                <c:pt idx="7251">
                  <c:v>44803</c:v>
                </c:pt>
                <c:pt idx="7252">
                  <c:v>44992</c:v>
                </c:pt>
                <c:pt idx="7253">
                  <c:v>45041</c:v>
                </c:pt>
                <c:pt idx="7254">
                  <c:v>44851</c:v>
                </c:pt>
                <c:pt idx="7255">
                  <c:v>45021</c:v>
                </c:pt>
                <c:pt idx="7256">
                  <c:v>45015</c:v>
                </c:pt>
                <c:pt idx="7257">
                  <c:v>44847</c:v>
                </c:pt>
                <c:pt idx="7258">
                  <c:v>44764</c:v>
                </c:pt>
                <c:pt idx="7259">
                  <c:v>44995</c:v>
                </c:pt>
                <c:pt idx="7260">
                  <c:v>45099</c:v>
                </c:pt>
                <c:pt idx="7261">
                  <c:v>44967</c:v>
                </c:pt>
                <c:pt idx="7262">
                  <c:v>44905</c:v>
                </c:pt>
                <c:pt idx="7263">
                  <c:v>44743</c:v>
                </c:pt>
                <c:pt idx="7264">
                  <c:v>44761</c:v>
                </c:pt>
                <c:pt idx="7265">
                  <c:v>44862</c:v>
                </c:pt>
                <c:pt idx="7266">
                  <c:v>45103</c:v>
                </c:pt>
                <c:pt idx="7267">
                  <c:v>44970</c:v>
                </c:pt>
                <c:pt idx="7268">
                  <c:v>44814</c:v>
                </c:pt>
                <c:pt idx="7269">
                  <c:v>44813</c:v>
                </c:pt>
                <c:pt idx="7270">
                  <c:v>44839</c:v>
                </c:pt>
                <c:pt idx="7271">
                  <c:v>44875</c:v>
                </c:pt>
                <c:pt idx="7272">
                  <c:v>44863</c:v>
                </c:pt>
                <c:pt idx="7273">
                  <c:v>44890</c:v>
                </c:pt>
                <c:pt idx="7274">
                  <c:v>44879</c:v>
                </c:pt>
                <c:pt idx="7275">
                  <c:v>44842</c:v>
                </c:pt>
                <c:pt idx="7276">
                  <c:v>45019</c:v>
                </c:pt>
                <c:pt idx="7277">
                  <c:v>44901</c:v>
                </c:pt>
                <c:pt idx="7278">
                  <c:v>44888</c:v>
                </c:pt>
                <c:pt idx="7279">
                  <c:v>45077</c:v>
                </c:pt>
                <c:pt idx="7280">
                  <c:v>45055</c:v>
                </c:pt>
                <c:pt idx="7281">
                  <c:v>45080</c:v>
                </c:pt>
                <c:pt idx="7282">
                  <c:v>44894</c:v>
                </c:pt>
                <c:pt idx="7283">
                  <c:v>45101</c:v>
                </c:pt>
                <c:pt idx="7284">
                  <c:v>44885</c:v>
                </c:pt>
                <c:pt idx="7285">
                  <c:v>44770</c:v>
                </c:pt>
                <c:pt idx="7286">
                  <c:v>44782</c:v>
                </c:pt>
                <c:pt idx="7287">
                  <c:v>44794</c:v>
                </c:pt>
                <c:pt idx="7288">
                  <c:v>44909</c:v>
                </c:pt>
                <c:pt idx="7289">
                  <c:v>44984</c:v>
                </c:pt>
                <c:pt idx="7290">
                  <c:v>45091</c:v>
                </c:pt>
                <c:pt idx="7291">
                  <c:v>44799</c:v>
                </c:pt>
                <c:pt idx="7292">
                  <c:v>44799</c:v>
                </c:pt>
                <c:pt idx="7293">
                  <c:v>44881</c:v>
                </c:pt>
                <c:pt idx="7294">
                  <c:v>44956</c:v>
                </c:pt>
                <c:pt idx="7295">
                  <c:v>44945</c:v>
                </c:pt>
                <c:pt idx="7296">
                  <c:v>45037</c:v>
                </c:pt>
                <c:pt idx="7297">
                  <c:v>44918</c:v>
                </c:pt>
                <c:pt idx="7298">
                  <c:v>44876</c:v>
                </c:pt>
                <c:pt idx="7299">
                  <c:v>45023</c:v>
                </c:pt>
                <c:pt idx="7300">
                  <c:v>44828</c:v>
                </c:pt>
                <c:pt idx="7301">
                  <c:v>44848</c:v>
                </c:pt>
                <c:pt idx="7302">
                  <c:v>44970</c:v>
                </c:pt>
                <c:pt idx="7303">
                  <c:v>44967</c:v>
                </c:pt>
                <c:pt idx="7304">
                  <c:v>45067</c:v>
                </c:pt>
                <c:pt idx="7305">
                  <c:v>45041</c:v>
                </c:pt>
                <c:pt idx="7306">
                  <c:v>45077</c:v>
                </c:pt>
                <c:pt idx="7307">
                  <c:v>45073</c:v>
                </c:pt>
                <c:pt idx="7308">
                  <c:v>45001</c:v>
                </c:pt>
                <c:pt idx="7309">
                  <c:v>44900</c:v>
                </c:pt>
                <c:pt idx="7310">
                  <c:v>44917</c:v>
                </c:pt>
                <c:pt idx="7311">
                  <c:v>45029</c:v>
                </c:pt>
                <c:pt idx="7312">
                  <c:v>44811</c:v>
                </c:pt>
                <c:pt idx="7313">
                  <c:v>44875</c:v>
                </c:pt>
                <c:pt idx="7314">
                  <c:v>44756</c:v>
                </c:pt>
                <c:pt idx="7315">
                  <c:v>44779</c:v>
                </c:pt>
                <c:pt idx="7316">
                  <c:v>44918</c:v>
                </c:pt>
                <c:pt idx="7317">
                  <c:v>44936</c:v>
                </c:pt>
                <c:pt idx="7318">
                  <c:v>44938</c:v>
                </c:pt>
                <c:pt idx="7319">
                  <c:v>44999</c:v>
                </c:pt>
                <c:pt idx="7320">
                  <c:v>44999</c:v>
                </c:pt>
                <c:pt idx="7321">
                  <c:v>45063</c:v>
                </c:pt>
                <c:pt idx="7322">
                  <c:v>45072</c:v>
                </c:pt>
                <c:pt idx="7323">
                  <c:v>45072</c:v>
                </c:pt>
                <c:pt idx="7324">
                  <c:v>44893</c:v>
                </c:pt>
                <c:pt idx="7325">
                  <c:v>45003</c:v>
                </c:pt>
                <c:pt idx="7326">
                  <c:v>44752</c:v>
                </c:pt>
                <c:pt idx="7327">
                  <c:v>44888</c:v>
                </c:pt>
                <c:pt idx="7328">
                  <c:v>44748</c:v>
                </c:pt>
                <c:pt idx="7329">
                  <c:v>44753</c:v>
                </c:pt>
                <c:pt idx="7330">
                  <c:v>44771</c:v>
                </c:pt>
                <c:pt idx="7331">
                  <c:v>44784</c:v>
                </c:pt>
                <c:pt idx="7332">
                  <c:v>44789</c:v>
                </c:pt>
                <c:pt idx="7333">
                  <c:v>44804</c:v>
                </c:pt>
                <c:pt idx="7334">
                  <c:v>44840</c:v>
                </c:pt>
                <c:pt idx="7335">
                  <c:v>44843</c:v>
                </c:pt>
                <c:pt idx="7336">
                  <c:v>44842</c:v>
                </c:pt>
                <c:pt idx="7337">
                  <c:v>44867</c:v>
                </c:pt>
                <c:pt idx="7338">
                  <c:v>44868</c:v>
                </c:pt>
                <c:pt idx="7339">
                  <c:v>44886</c:v>
                </c:pt>
                <c:pt idx="7340">
                  <c:v>44886</c:v>
                </c:pt>
                <c:pt idx="7341">
                  <c:v>44879</c:v>
                </c:pt>
                <c:pt idx="7342">
                  <c:v>44991</c:v>
                </c:pt>
                <c:pt idx="7343">
                  <c:v>44994</c:v>
                </c:pt>
                <c:pt idx="7344">
                  <c:v>45019</c:v>
                </c:pt>
                <c:pt idx="7345">
                  <c:v>45035</c:v>
                </c:pt>
                <c:pt idx="7346">
                  <c:v>45056</c:v>
                </c:pt>
                <c:pt idx="7347">
                  <c:v>45077</c:v>
                </c:pt>
                <c:pt idx="7348">
                  <c:v>45079</c:v>
                </c:pt>
                <c:pt idx="7349">
                  <c:v>45105</c:v>
                </c:pt>
                <c:pt idx="7350">
                  <c:v>45040</c:v>
                </c:pt>
                <c:pt idx="7351">
                  <c:v>44865</c:v>
                </c:pt>
                <c:pt idx="7352">
                  <c:v>44891</c:v>
                </c:pt>
                <c:pt idx="7353">
                  <c:v>45072</c:v>
                </c:pt>
                <c:pt idx="7354">
                  <c:v>44894</c:v>
                </c:pt>
                <c:pt idx="7355">
                  <c:v>44869</c:v>
                </c:pt>
                <c:pt idx="7356">
                  <c:v>44796</c:v>
                </c:pt>
                <c:pt idx="7357">
                  <c:v>44992</c:v>
                </c:pt>
                <c:pt idx="7358">
                  <c:v>44791</c:v>
                </c:pt>
                <c:pt idx="7359">
                  <c:v>44764</c:v>
                </c:pt>
                <c:pt idx="7360">
                  <c:v>44806</c:v>
                </c:pt>
                <c:pt idx="7361">
                  <c:v>45016</c:v>
                </c:pt>
                <c:pt idx="7362">
                  <c:v>45091</c:v>
                </c:pt>
                <c:pt idx="7363">
                  <c:v>44824</c:v>
                </c:pt>
                <c:pt idx="7364">
                  <c:v>44852</c:v>
                </c:pt>
                <c:pt idx="7365">
                  <c:v>44833</c:v>
                </c:pt>
                <c:pt idx="7366">
                  <c:v>45067</c:v>
                </c:pt>
                <c:pt idx="7367">
                  <c:v>45094</c:v>
                </c:pt>
                <c:pt idx="7368">
                  <c:v>45016</c:v>
                </c:pt>
                <c:pt idx="7369">
                  <c:v>44901</c:v>
                </c:pt>
                <c:pt idx="7370">
                  <c:v>44810</c:v>
                </c:pt>
                <c:pt idx="7371">
                  <c:v>44801</c:v>
                </c:pt>
                <c:pt idx="7372">
                  <c:v>45053</c:v>
                </c:pt>
                <c:pt idx="7373">
                  <c:v>44849</c:v>
                </c:pt>
                <c:pt idx="7374">
                  <c:v>44875</c:v>
                </c:pt>
                <c:pt idx="7375">
                  <c:v>45037</c:v>
                </c:pt>
                <c:pt idx="7376">
                  <c:v>45072</c:v>
                </c:pt>
                <c:pt idx="7377">
                  <c:v>44905</c:v>
                </c:pt>
                <c:pt idx="7378">
                  <c:v>44814</c:v>
                </c:pt>
                <c:pt idx="7379">
                  <c:v>45099</c:v>
                </c:pt>
                <c:pt idx="7380">
                  <c:v>44816</c:v>
                </c:pt>
                <c:pt idx="7381">
                  <c:v>44799</c:v>
                </c:pt>
                <c:pt idx="7382">
                  <c:v>45021</c:v>
                </c:pt>
                <c:pt idx="7383">
                  <c:v>44811</c:v>
                </c:pt>
                <c:pt idx="7384">
                  <c:v>44875</c:v>
                </c:pt>
                <c:pt idx="7385">
                  <c:v>45077</c:v>
                </c:pt>
                <c:pt idx="7386">
                  <c:v>45026</c:v>
                </c:pt>
                <c:pt idx="7387">
                  <c:v>45101</c:v>
                </c:pt>
                <c:pt idx="7388">
                  <c:v>45089</c:v>
                </c:pt>
                <c:pt idx="7389">
                  <c:v>44835</c:v>
                </c:pt>
                <c:pt idx="7390">
                  <c:v>44957</c:v>
                </c:pt>
                <c:pt idx="7391">
                  <c:v>44955</c:v>
                </c:pt>
                <c:pt idx="7392">
                  <c:v>44768</c:v>
                </c:pt>
                <c:pt idx="7393">
                  <c:v>45065</c:v>
                </c:pt>
                <c:pt idx="7394">
                  <c:v>45006</c:v>
                </c:pt>
                <c:pt idx="7395">
                  <c:v>44767</c:v>
                </c:pt>
                <c:pt idx="7396">
                  <c:v>45040</c:v>
                </c:pt>
                <c:pt idx="7397">
                  <c:v>45001</c:v>
                </c:pt>
                <c:pt idx="7398">
                  <c:v>44903</c:v>
                </c:pt>
                <c:pt idx="7399">
                  <c:v>44782</c:v>
                </c:pt>
                <c:pt idx="7400">
                  <c:v>44914</c:v>
                </c:pt>
                <c:pt idx="7401">
                  <c:v>44896</c:v>
                </c:pt>
                <c:pt idx="7402">
                  <c:v>45022</c:v>
                </c:pt>
                <c:pt idx="7403">
                  <c:v>45105</c:v>
                </c:pt>
                <c:pt idx="7404">
                  <c:v>44842</c:v>
                </c:pt>
                <c:pt idx="7405">
                  <c:v>44774</c:v>
                </c:pt>
                <c:pt idx="7406">
                  <c:v>44980</c:v>
                </c:pt>
                <c:pt idx="7407">
                  <c:v>44954</c:v>
                </c:pt>
                <c:pt idx="7408">
                  <c:v>44749</c:v>
                </c:pt>
                <c:pt idx="7409">
                  <c:v>44750</c:v>
                </c:pt>
                <c:pt idx="7410">
                  <c:v>44918</c:v>
                </c:pt>
                <c:pt idx="7411">
                  <c:v>45073</c:v>
                </c:pt>
                <c:pt idx="7412">
                  <c:v>44789</c:v>
                </c:pt>
                <c:pt idx="7413">
                  <c:v>44749</c:v>
                </c:pt>
                <c:pt idx="7414">
                  <c:v>44849</c:v>
                </c:pt>
                <c:pt idx="7415">
                  <c:v>44829</c:v>
                </c:pt>
                <c:pt idx="7416">
                  <c:v>44858</c:v>
                </c:pt>
                <c:pt idx="7417">
                  <c:v>45028</c:v>
                </c:pt>
                <c:pt idx="7418">
                  <c:v>45064</c:v>
                </c:pt>
                <c:pt idx="7419">
                  <c:v>45058</c:v>
                </c:pt>
                <c:pt idx="7420">
                  <c:v>45092</c:v>
                </c:pt>
                <c:pt idx="7421">
                  <c:v>45098</c:v>
                </c:pt>
                <c:pt idx="7422">
                  <c:v>44776</c:v>
                </c:pt>
                <c:pt idx="7423">
                  <c:v>44786</c:v>
                </c:pt>
                <c:pt idx="7424">
                  <c:v>44792</c:v>
                </c:pt>
                <c:pt idx="7425">
                  <c:v>44799</c:v>
                </c:pt>
                <c:pt idx="7426">
                  <c:v>44805</c:v>
                </c:pt>
                <c:pt idx="7427">
                  <c:v>44860</c:v>
                </c:pt>
                <c:pt idx="7428">
                  <c:v>44875</c:v>
                </c:pt>
                <c:pt idx="7429">
                  <c:v>44885</c:v>
                </c:pt>
                <c:pt idx="7430">
                  <c:v>45061</c:v>
                </c:pt>
                <c:pt idx="7431">
                  <c:v>45075</c:v>
                </c:pt>
                <c:pt idx="7432">
                  <c:v>45092</c:v>
                </c:pt>
                <c:pt idx="7433">
                  <c:v>45106</c:v>
                </c:pt>
                <c:pt idx="7434">
                  <c:v>44877</c:v>
                </c:pt>
                <c:pt idx="7435">
                  <c:v>44898</c:v>
                </c:pt>
                <c:pt idx="7436">
                  <c:v>44904</c:v>
                </c:pt>
                <c:pt idx="7437">
                  <c:v>44958</c:v>
                </c:pt>
                <c:pt idx="7438">
                  <c:v>44964</c:v>
                </c:pt>
                <c:pt idx="7439">
                  <c:v>45004</c:v>
                </c:pt>
                <c:pt idx="7440">
                  <c:v>45003</c:v>
                </c:pt>
                <c:pt idx="7441">
                  <c:v>45016</c:v>
                </c:pt>
                <c:pt idx="7442">
                  <c:v>45021</c:v>
                </c:pt>
                <c:pt idx="7443">
                  <c:v>45041</c:v>
                </c:pt>
                <c:pt idx="7444">
                  <c:v>45053</c:v>
                </c:pt>
                <c:pt idx="7445">
                  <c:v>45060</c:v>
                </c:pt>
                <c:pt idx="7446">
                  <c:v>45085</c:v>
                </c:pt>
                <c:pt idx="7447">
                  <c:v>45088</c:v>
                </c:pt>
                <c:pt idx="7448">
                  <c:v>45088</c:v>
                </c:pt>
                <c:pt idx="7449">
                  <c:v>45088</c:v>
                </c:pt>
                <c:pt idx="7450">
                  <c:v>45093</c:v>
                </c:pt>
                <c:pt idx="7451">
                  <c:v>45102</c:v>
                </c:pt>
                <c:pt idx="7452">
                  <c:v>45100</c:v>
                </c:pt>
                <c:pt idx="7453">
                  <c:v>45106</c:v>
                </c:pt>
                <c:pt idx="7454">
                  <c:v>44790</c:v>
                </c:pt>
                <c:pt idx="7455">
                  <c:v>44953</c:v>
                </c:pt>
                <c:pt idx="7456">
                  <c:v>44986</c:v>
                </c:pt>
                <c:pt idx="7457">
                  <c:v>45089</c:v>
                </c:pt>
                <c:pt idx="7458">
                  <c:v>45056</c:v>
                </c:pt>
                <c:pt idx="7459">
                  <c:v>45063</c:v>
                </c:pt>
                <c:pt idx="7460">
                  <c:v>44981</c:v>
                </c:pt>
                <c:pt idx="7461">
                  <c:v>45006</c:v>
                </c:pt>
                <c:pt idx="7462">
                  <c:v>45017</c:v>
                </c:pt>
                <c:pt idx="7463">
                  <c:v>45020</c:v>
                </c:pt>
                <c:pt idx="7464">
                  <c:v>45064</c:v>
                </c:pt>
                <c:pt idx="7465">
                  <c:v>44806</c:v>
                </c:pt>
                <c:pt idx="7466">
                  <c:v>44846</c:v>
                </c:pt>
                <c:pt idx="7467">
                  <c:v>45038</c:v>
                </c:pt>
                <c:pt idx="7468">
                  <c:v>45059</c:v>
                </c:pt>
                <c:pt idx="7469">
                  <c:v>44752</c:v>
                </c:pt>
                <c:pt idx="7470">
                  <c:v>45065</c:v>
                </c:pt>
                <c:pt idx="7471">
                  <c:v>44977</c:v>
                </c:pt>
                <c:pt idx="7472">
                  <c:v>44979</c:v>
                </c:pt>
                <c:pt idx="7473">
                  <c:v>45054</c:v>
                </c:pt>
                <c:pt idx="7474">
                  <c:v>44967</c:v>
                </c:pt>
                <c:pt idx="7475">
                  <c:v>44969</c:v>
                </c:pt>
                <c:pt idx="7476">
                  <c:v>45044</c:v>
                </c:pt>
                <c:pt idx="7477">
                  <c:v>45099</c:v>
                </c:pt>
                <c:pt idx="7478">
                  <c:v>44915</c:v>
                </c:pt>
                <c:pt idx="7479">
                  <c:v>44962</c:v>
                </c:pt>
                <c:pt idx="7480">
                  <c:v>44953</c:v>
                </c:pt>
                <c:pt idx="7481">
                  <c:v>44762</c:v>
                </c:pt>
                <c:pt idx="7482">
                  <c:v>45096</c:v>
                </c:pt>
                <c:pt idx="7483">
                  <c:v>44751</c:v>
                </c:pt>
                <c:pt idx="7484">
                  <c:v>44805</c:v>
                </c:pt>
                <c:pt idx="7485">
                  <c:v>44810</c:v>
                </c:pt>
                <c:pt idx="7486">
                  <c:v>44840</c:v>
                </c:pt>
                <c:pt idx="7487">
                  <c:v>44867</c:v>
                </c:pt>
                <c:pt idx="7488">
                  <c:v>44873</c:v>
                </c:pt>
                <c:pt idx="7489">
                  <c:v>44881</c:v>
                </c:pt>
                <c:pt idx="7490">
                  <c:v>45085</c:v>
                </c:pt>
                <c:pt idx="7491">
                  <c:v>45103</c:v>
                </c:pt>
                <c:pt idx="7492">
                  <c:v>44745</c:v>
                </c:pt>
                <c:pt idx="7493">
                  <c:v>44748</c:v>
                </c:pt>
                <c:pt idx="7494">
                  <c:v>44753</c:v>
                </c:pt>
                <c:pt idx="7495">
                  <c:v>44763</c:v>
                </c:pt>
                <c:pt idx="7496">
                  <c:v>44764</c:v>
                </c:pt>
                <c:pt idx="7497">
                  <c:v>44762</c:v>
                </c:pt>
                <c:pt idx="7498">
                  <c:v>44771</c:v>
                </c:pt>
                <c:pt idx="7499">
                  <c:v>44772</c:v>
                </c:pt>
                <c:pt idx="7500">
                  <c:v>44781</c:v>
                </c:pt>
                <c:pt idx="7501">
                  <c:v>44803</c:v>
                </c:pt>
                <c:pt idx="7502">
                  <c:v>44838</c:v>
                </c:pt>
                <c:pt idx="7503">
                  <c:v>44850</c:v>
                </c:pt>
                <c:pt idx="7504">
                  <c:v>44866</c:v>
                </c:pt>
                <c:pt idx="7505">
                  <c:v>44876</c:v>
                </c:pt>
                <c:pt idx="7506">
                  <c:v>44881</c:v>
                </c:pt>
                <c:pt idx="7507">
                  <c:v>44901</c:v>
                </c:pt>
                <c:pt idx="7508">
                  <c:v>44928</c:v>
                </c:pt>
                <c:pt idx="7509">
                  <c:v>44940</c:v>
                </c:pt>
                <c:pt idx="7510">
                  <c:v>44946</c:v>
                </c:pt>
                <c:pt idx="7511">
                  <c:v>44952</c:v>
                </c:pt>
                <c:pt idx="7512">
                  <c:v>44959</c:v>
                </c:pt>
                <c:pt idx="7513">
                  <c:v>44960</c:v>
                </c:pt>
                <c:pt idx="7514">
                  <c:v>44966</c:v>
                </c:pt>
                <c:pt idx="7515">
                  <c:v>44970</c:v>
                </c:pt>
                <c:pt idx="7516">
                  <c:v>44971</c:v>
                </c:pt>
                <c:pt idx="7517">
                  <c:v>45060</c:v>
                </c:pt>
                <c:pt idx="7518">
                  <c:v>45070</c:v>
                </c:pt>
                <c:pt idx="7519">
                  <c:v>45075</c:v>
                </c:pt>
                <c:pt idx="7520">
                  <c:v>45095</c:v>
                </c:pt>
                <c:pt idx="7521">
                  <c:v>45105</c:v>
                </c:pt>
                <c:pt idx="7522">
                  <c:v>44973</c:v>
                </c:pt>
                <c:pt idx="7523">
                  <c:v>45094</c:v>
                </c:pt>
                <c:pt idx="7524">
                  <c:v>44965</c:v>
                </c:pt>
                <c:pt idx="7525">
                  <c:v>44882</c:v>
                </c:pt>
                <c:pt idx="7526">
                  <c:v>45051</c:v>
                </c:pt>
                <c:pt idx="7527">
                  <c:v>45061</c:v>
                </c:pt>
                <c:pt idx="7528">
                  <c:v>45070</c:v>
                </c:pt>
                <c:pt idx="7529">
                  <c:v>44893</c:v>
                </c:pt>
                <c:pt idx="7530">
                  <c:v>44883</c:v>
                </c:pt>
                <c:pt idx="7531">
                  <c:v>44968</c:v>
                </c:pt>
                <c:pt idx="7532">
                  <c:v>45036</c:v>
                </c:pt>
                <c:pt idx="7533">
                  <c:v>44902</c:v>
                </c:pt>
                <c:pt idx="7534">
                  <c:v>44772</c:v>
                </c:pt>
                <c:pt idx="7535">
                  <c:v>44902</c:v>
                </c:pt>
                <c:pt idx="7536">
                  <c:v>44797</c:v>
                </c:pt>
                <c:pt idx="7537">
                  <c:v>44818</c:v>
                </c:pt>
                <c:pt idx="7538">
                  <c:v>44842</c:v>
                </c:pt>
                <c:pt idx="7539">
                  <c:v>44959</c:v>
                </c:pt>
                <c:pt idx="7540">
                  <c:v>44960</c:v>
                </c:pt>
                <c:pt idx="7541">
                  <c:v>44750</c:v>
                </c:pt>
                <c:pt idx="7542">
                  <c:v>44972</c:v>
                </c:pt>
                <c:pt idx="7543">
                  <c:v>44847</c:v>
                </c:pt>
                <c:pt idx="7544">
                  <c:v>44857</c:v>
                </c:pt>
                <c:pt idx="7545">
                  <c:v>44933</c:v>
                </c:pt>
                <c:pt idx="7546">
                  <c:v>44782</c:v>
                </c:pt>
                <c:pt idx="7547">
                  <c:v>44810</c:v>
                </c:pt>
                <c:pt idx="7548">
                  <c:v>44888</c:v>
                </c:pt>
                <c:pt idx="7549">
                  <c:v>45004</c:v>
                </c:pt>
                <c:pt idx="7550">
                  <c:v>45007</c:v>
                </c:pt>
                <c:pt idx="7551">
                  <c:v>44926</c:v>
                </c:pt>
                <c:pt idx="7552">
                  <c:v>44835</c:v>
                </c:pt>
                <c:pt idx="7553">
                  <c:v>44764</c:v>
                </c:pt>
                <c:pt idx="7554">
                  <c:v>44750</c:v>
                </c:pt>
                <c:pt idx="7555">
                  <c:v>44767</c:v>
                </c:pt>
                <c:pt idx="7556">
                  <c:v>44772</c:v>
                </c:pt>
                <c:pt idx="7557">
                  <c:v>44785</c:v>
                </c:pt>
                <c:pt idx="7558">
                  <c:v>44796</c:v>
                </c:pt>
                <c:pt idx="7559">
                  <c:v>44797</c:v>
                </c:pt>
                <c:pt idx="7560">
                  <c:v>44790</c:v>
                </c:pt>
                <c:pt idx="7561">
                  <c:v>44800</c:v>
                </c:pt>
                <c:pt idx="7562">
                  <c:v>44807</c:v>
                </c:pt>
                <c:pt idx="7563">
                  <c:v>44811</c:v>
                </c:pt>
                <c:pt idx="7564">
                  <c:v>44819</c:v>
                </c:pt>
                <c:pt idx="7565">
                  <c:v>44821</c:v>
                </c:pt>
                <c:pt idx="7566">
                  <c:v>44824</c:v>
                </c:pt>
                <c:pt idx="7567">
                  <c:v>44827</c:v>
                </c:pt>
                <c:pt idx="7568">
                  <c:v>44831</c:v>
                </c:pt>
                <c:pt idx="7569">
                  <c:v>44829</c:v>
                </c:pt>
                <c:pt idx="7570">
                  <c:v>44834</c:v>
                </c:pt>
                <c:pt idx="7571">
                  <c:v>44860</c:v>
                </c:pt>
                <c:pt idx="7572">
                  <c:v>44866</c:v>
                </c:pt>
                <c:pt idx="7573">
                  <c:v>44879</c:v>
                </c:pt>
                <c:pt idx="7574">
                  <c:v>44881</c:v>
                </c:pt>
                <c:pt idx="7575">
                  <c:v>44886</c:v>
                </c:pt>
                <c:pt idx="7576">
                  <c:v>44894</c:v>
                </c:pt>
                <c:pt idx="7577">
                  <c:v>44902</c:v>
                </c:pt>
                <c:pt idx="7578">
                  <c:v>44916</c:v>
                </c:pt>
                <c:pt idx="7579">
                  <c:v>44916</c:v>
                </c:pt>
                <c:pt idx="7580">
                  <c:v>44915</c:v>
                </c:pt>
                <c:pt idx="7581">
                  <c:v>44919</c:v>
                </c:pt>
                <c:pt idx="7582">
                  <c:v>44919</c:v>
                </c:pt>
                <c:pt idx="7583">
                  <c:v>44941</c:v>
                </c:pt>
                <c:pt idx="7584">
                  <c:v>44943</c:v>
                </c:pt>
                <c:pt idx="7585">
                  <c:v>44947</c:v>
                </c:pt>
                <c:pt idx="7586">
                  <c:v>44950</c:v>
                </c:pt>
                <c:pt idx="7587">
                  <c:v>44952</c:v>
                </c:pt>
                <c:pt idx="7588">
                  <c:v>44958</c:v>
                </c:pt>
                <c:pt idx="7589">
                  <c:v>44966</c:v>
                </c:pt>
                <c:pt idx="7590">
                  <c:v>44982</c:v>
                </c:pt>
                <c:pt idx="7591">
                  <c:v>44994</c:v>
                </c:pt>
                <c:pt idx="7592">
                  <c:v>45008</c:v>
                </c:pt>
                <c:pt idx="7593">
                  <c:v>44788</c:v>
                </c:pt>
                <c:pt idx="7594">
                  <c:v>44804</c:v>
                </c:pt>
                <c:pt idx="7595">
                  <c:v>44960</c:v>
                </c:pt>
                <c:pt idx="7596">
                  <c:v>44962</c:v>
                </c:pt>
                <c:pt idx="7597">
                  <c:v>45053</c:v>
                </c:pt>
                <c:pt idx="7598">
                  <c:v>44860</c:v>
                </c:pt>
                <c:pt idx="7599">
                  <c:v>45041</c:v>
                </c:pt>
                <c:pt idx="7600">
                  <c:v>44951</c:v>
                </c:pt>
                <c:pt idx="7601">
                  <c:v>44748</c:v>
                </c:pt>
                <c:pt idx="7602">
                  <c:v>44979</c:v>
                </c:pt>
                <c:pt idx="7603">
                  <c:v>44845</c:v>
                </c:pt>
                <c:pt idx="7604">
                  <c:v>45039</c:v>
                </c:pt>
                <c:pt idx="7605">
                  <c:v>44896</c:v>
                </c:pt>
                <c:pt idx="7606">
                  <c:v>44770</c:v>
                </c:pt>
                <c:pt idx="7607">
                  <c:v>44760</c:v>
                </c:pt>
                <c:pt idx="7608">
                  <c:v>44765</c:v>
                </c:pt>
                <c:pt idx="7609">
                  <c:v>44773</c:v>
                </c:pt>
                <c:pt idx="7610">
                  <c:v>44777</c:v>
                </c:pt>
                <c:pt idx="7611">
                  <c:v>44791</c:v>
                </c:pt>
                <c:pt idx="7612">
                  <c:v>44810</c:v>
                </c:pt>
                <c:pt idx="7613">
                  <c:v>44824</c:v>
                </c:pt>
                <c:pt idx="7614">
                  <c:v>44826</c:v>
                </c:pt>
                <c:pt idx="7615">
                  <c:v>44826</c:v>
                </c:pt>
                <c:pt idx="7616">
                  <c:v>44847</c:v>
                </c:pt>
                <c:pt idx="7617">
                  <c:v>44858</c:v>
                </c:pt>
                <c:pt idx="7618">
                  <c:v>44867</c:v>
                </c:pt>
                <c:pt idx="7619">
                  <c:v>44873</c:v>
                </c:pt>
                <c:pt idx="7620">
                  <c:v>44875</c:v>
                </c:pt>
                <c:pt idx="7621">
                  <c:v>44875</c:v>
                </c:pt>
                <c:pt idx="7622">
                  <c:v>44879</c:v>
                </c:pt>
                <c:pt idx="7623">
                  <c:v>44884</c:v>
                </c:pt>
                <c:pt idx="7624">
                  <c:v>44892</c:v>
                </c:pt>
                <c:pt idx="7625">
                  <c:v>44893</c:v>
                </c:pt>
                <c:pt idx="7626">
                  <c:v>44923</c:v>
                </c:pt>
                <c:pt idx="7627">
                  <c:v>44941</c:v>
                </c:pt>
                <c:pt idx="7628">
                  <c:v>44943</c:v>
                </c:pt>
                <c:pt idx="7629">
                  <c:v>44948</c:v>
                </c:pt>
                <c:pt idx="7630">
                  <c:v>44959</c:v>
                </c:pt>
                <c:pt idx="7631">
                  <c:v>44964</c:v>
                </c:pt>
                <c:pt idx="7632">
                  <c:v>44967</c:v>
                </c:pt>
                <c:pt idx="7633">
                  <c:v>44971</c:v>
                </c:pt>
                <c:pt idx="7634">
                  <c:v>44971</c:v>
                </c:pt>
                <c:pt idx="7635">
                  <c:v>44992</c:v>
                </c:pt>
                <c:pt idx="7636">
                  <c:v>44994</c:v>
                </c:pt>
                <c:pt idx="7637">
                  <c:v>44995</c:v>
                </c:pt>
                <c:pt idx="7638">
                  <c:v>45031</c:v>
                </c:pt>
                <c:pt idx="7639">
                  <c:v>45040</c:v>
                </c:pt>
                <c:pt idx="7640">
                  <c:v>45048</c:v>
                </c:pt>
                <c:pt idx="7641">
                  <c:v>45048</c:v>
                </c:pt>
                <c:pt idx="7642">
                  <c:v>45084</c:v>
                </c:pt>
                <c:pt idx="7643">
                  <c:v>45083</c:v>
                </c:pt>
                <c:pt idx="7644">
                  <c:v>45084</c:v>
                </c:pt>
                <c:pt idx="7645">
                  <c:v>44910</c:v>
                </c:pt>
                <c:pt idx="7646">
                  <c:v>44799</c:v>
                </c:pt>
                <c:pt idx="7647">
                  <c:v>45034</c:v>
                </c:pt>
                <c:pt idx="7648">
                  <c:v>45012</c:v>
                </c:pt>
                <c:pt idx="7649">
                  <c:v>44939</c:v>
                </c:pt>
                <c:pt idx="7650">
                  <c:v>45091</c:v>
                </c:pt>
                <c:pt idx="7651">
                  <c:v>45009</c:v>
                </c:pt>
                <c:pt idx="7652">
                  <c:v>44937</c:v>
                </c:pt>
                <c:pt idx="7653">
                  <c:v>44841</c:v>
                </c:pt>
                <c:pt idx="7654">
                  <c:v>45034</c:v>
                </c:pt>
                <c:pt idx="7655">
                  <c:v>45016</c:v>
                </c:pt>
                <c:pt idx="7656">
                  <c:v>45041</c:v>
                </c:pt>
                <c:pt idx="7657">
                  <c:v>44748</c:v>
                </c:pt>
                <c:pt idx="7658">
                  <c:v>45091</c:v>
                </c:pt>
                <c:pt idx="7659">
                  <c:v>44786</c:v>
                </c:pt>
                <c:pt idx="7660">
                  <c:v>44786</c:v>
                </c:pt>
                <c:pt idx="7661">
                  <c:v>45029</c:v>
                </c:pt>
                <c:pt idx="7662">
                  <c:v>44812</c:v>
                </c:pt>
                <c:pt idx="7663">
                  <c:v>44971</c:v>
                </c:pt>
                <c:pt idx="7664">
                  <c:v>45089</c:v>
                </c:pt>
                <c:pt idx="7665">
                  <c:v>44835</c:v>
                </c:pt>
                <c:pt idx="7666">
                  <c:v>44787</c:v>
                </c:pt>
                <c:pt idx="7667">
                  <c:v>45036</c:v>
                </c:pt>
                <c:pt idx="7668">
                  <c:v>45009</c:v>
                </c:pt>
                <c:pt idx="7669">
                  <c:v>44966</c:v>
                </c:pt>
                <c:pt idx="7670">
                  <c:v>45034</c:v>
                </c:pt>
                <c:pt idx="7671">
                  <c:v>44987</c:v>
                </c:pt>
                <c:pt idx="7672">
                  <c:v>44886</c:v>
                </c:pt>
                <c:pt idx="7673">
                  <c:v>45103</c:v>
                </c:pt>
                <c:pt idx="7674">
                  <c:v>44824</c:v>
                </c:pt>
                <c:pt idx="7675">
                  <c:v>44881</c:v>
                </c:pt>
                <c:pt idx="7676">
                  <c:v>44913</c:v>
                </c:pt>
                <c:pt idx="7677">
                  <c:v>44759</c:v>
                </c:pt>
                <c:pt idx="7678">
                  <c:v>44839</c:v>
                </c:pt>
                <c:pt idx="7679">
                  <c:v>44909</c:v>
                </c:pt>
                <c:pt idx="7680">
                  <c:v>44982</c:v>
                </c:pt>
                <c:pt idx="7681">
                  <c:v>45099</c:v>
                </c:pt>
                <c:pt idx="7682">
                  <c:v>44943</c:v>
                </c:pt>
                <c:pt idx="7683">
                  <c:v>45098</c:v>
                </c:pt>
                <c:pt idx="7684">
                  <c:v>45028</c:v>
                </c:pt>
                <c:pt idx="7685">
                  <c:v>45076</c:v>
                </c:pt>
                <c:pt idx="7686">
                  <c:v>44897</c:v>
                </c:pt>
                <c:pt idx="7687">
                  <c:v>44784</c:v>
                </c:pt>
                <c:pt idx="7688">
                  <c:v>44888</c:v>
                </c:pt>
                <c:pt idx="7689">
                  <c:v>44890</c:v>
                </c:pt>
                <c:pt idx="7690">
                  <c:v>45044</c:v>
                </c:pt>
                <c:pt idx="7691">
                  <c:v>45086</c:v>
                </c:pt>
                <c:pt idx="7692">
                  <c:v>44965</c:v>
                </c:pt>
                <c:pt idx="7693">
                  <c:v>45021</c:v>
                </c:pt>
                <c:pt idx="7694">
                  <c:v>44848</c:v>
                </c:pt>
                <c:pt idx="7695">
                  <c:v>45002</c:v>
                </c:pt>
                <c:pt idx="7696">
                  <c:v>44869</c:v>
                </c:pt>
                <c:pt idx="7697">
                  <c:v>44901</c:v>
                </c:pt>
                <c:pt idx="7698">
                  <c:v>44984</c:v>
                </c:pt>
                <c:pt idx="7699">
                  <c:v>45077</c:v>
                </c:pt>
                <c:pt idx="7700">
                  <c:v>44957</c:v>
                </c:pt>
                <c:pt idx="7701">
                  <c:v>45041</c:v>
                </c:pt>
                <c:pt idx="7702">
                  <c:v>45014</c:v>
                </c:pt>
                <c:pt idx="7703">
                  <c:v>44911</c:v>
                </c:pt>
                <c:pt idx="7704">
                  <c:v>44804</c:v>
                </c:pt>
                <c:pt idx="7705">
                  <c:v>44872</c:v>
                </c:pt>
                <c:pt idx="7706">
                  <c:v>45106</c:v>
                </c:pt>
                <c:pt idx="7707">
                  <c:v>45065</c:v>
                </c:pt>
                <c:pt idx="7708">
                  <c:v>44865</c:v>
                </c:pt>
                <c:pt idx="7709">
                  <c:v>44921</c:v>
                </c:pt>
                <c:pt idx="7710">
                  <c:v>44944</c:v>
                </c:pt>
                <c:pt idx="7711">
                  <c:v>44979</c:v>
                </c:pt>
                <c:pt idx="7712">
                  <c:v>45031</c:v>
                </c:pt>
                <c:pt idx="7713">
                  <c:v>44925</c:v>
                </c:pt>
                <c:pt idx="7714">
                  <c:v>44908</c:v>
                </c:pt>
                <c:pt idx="7715">
                  <c:v>44972</c:v>
                </c:pt>
                <c:pt idx="7716">
                  <c:v>44891</c:v>
                </c:pt>
                <c:pt idx="7717">
                  <c:v>44948</c:v>
                </c:pt>
                <c:pt idx="7718">
                  <c:v>44941</c:v>
                </c:pt>
                <c:pt idx="7719">
                  <c:v>44781</c:v>
                </c:pt>
                <c:pt idx="7720">
                  <c:v>44756</c:v>
                </c:pt>
                <c:pt idx="7721">
                  <c:v>44902</c:v>
                </c:pt>
                <c:pt idx="7722">
                  <c:v>44928</c:v>
                </c:pt>
                <c:pt idx="7723">
                  <c:v>44795</c:v>
                </c:pt>
                <c:pt idx="7724">
                  <c:v>44968</c:v>
                </c:pt>
                <c:pt idx="7725">
                  <c:v>44894</c:v>
                </c:pt>
                <c:pt idx="7726">
                  <c:v>44993</c:v>
                </c:pt>
                <c:pt idx="7727">
                  <c:v>44996</c:v>
                </c:pt>
                <c:pt idx="7728">
                  <c:v>44936</c:v>
                </c:pt>
                <c:pt idx="7729">
                  <c:v>44952</c:v>
                </c:pt>
                <c:pt idx="7730">
                  <c:v>44846</c:v>
                </c:pt>
                <c:pt idx="7731">
                  <c:v>44769</c:v>
                </c:pt>
                <c:pt idx="7732">
                  <c:v>44794</c:v>
                </c:pt>
                <c:pt idx="7733">
                  <c:v>45017</c:v>
                </c:pt>
                <c:pt idx="7734">
                  <c:v>44747</c:v>
                </c:pt>
                <c:pt idx="7735">
                  <c:v>44877</c:v>
                </c:pt>
                <c:pt idx="7736">
                  <c:v>45050</c:v>
                </c:pt>
                <c:pt idx="7737">
                  <c:v>44910</c:v>
                </c:pt>
                <c:pt idx="7738">
                  <c:v>45045</c:v>
                </c:pt>
                <c:pt idx="7739">
                  <c:v>44929</c:v>
                </c:pt>
                <c:pt idx="7740">
                  <c:v>44763</c:v>
                </c:pt>
                <c:pt idx="7741">
                  <c:v>44964</c:v>
                </c:pt>
                <c:pt idx="7742">
                  <c:v>44892</c:v>
                </c:pt>
                <c:pt idx="7743">
                  <c:v>44870</c:v>
                </c:pt>
                <c:pt idx="7744">
                  <c:v>44997</c:v>
                </c:pt>
                <c:pt idx="7745">
                  <c:v>44974</c:v>
                </c:pt>
                <c:pt idx="7746">
                  <c:v>44919</c:v>
                </c:pt>
                <c:pt idx="7747">
                  <c:v>44859</c:v>
                </c:pt>
                <c:pt idx="7748">
                  <c:v>45020</c:v>
                </c:pt>
                <c:pt idx="7749">
                  <c:v>45056</c:v>
                </c:pt>
                <c:pt idx="7750">
                  <c:v>44792</c:v>
                </c:pt>
                <c:pt idx="7751">
                  <c:v>44778</c:v>
                </c:pt>
                <c:pt idx="7752">
                  <c:v>44834</c:v>
                </c:pt>
                <c:pt idx="7753">
                  <c:v>45003</c:v>
                </c:pt>
              </c:numCache>
            </c:numRef>
          </c:xVal>
          <c:yVal>
            <c:numRef>
              <c:f>'https://d.docs.live.net/68dc711872bb07c2/Desktop/[total_cost_by_accident_date_and_cluster_with_chart (1).xlsx]Sheet1'!$A$55:$A$7808</c:f>
              <c:numCache>
                <c:formatCode>General</c:formatCode>
                <c:ptCount val="7754"/>
                <c:pt idx="0">
                  <c:v>203465.27</c:v>
                </c:pt>
                <c:pt idx="1">
                  <c:v>197180.97</c:v>
                </c:pt>
                <c:pt idx="2">
                  <c:v>100000</c:v>
                </c:pt>
                <c:pt idx="3">
                  <c:v>100000</c:v>
                </c:pt>
                <c:pt idx="4">
                  <c:v>78880</c:v>
                </c:pt>
                <c:pt idx="5">
                  <c:v>67014.91</c:v>
                </c:pt>
                <c:pt idx="6">
                  <c:v>50136.59</c:v>
                </c:pt>
                <c:pt idx="7">
                  <c:v>50000</c:v>
                </c:pt>
                <c:pt idx="8">
                  <c:v>50000</c:v>
                </c:pt>
                <c:pt idx="9">
                  <c:v>47926.01</c:v>
                </c:pt>
                <c:pt idx="10">
                  <c:v>46000</c:v>
                </c:pt>
                <c:pt idx="11">
                  <c:v>45000</c:v>
                </c:pt>
                <c:pt idx="12">
                  <c:v>40098.129999999997</c:v>
                </c:pt>
                <c:pt idx="13">
                  <c:v>39827.46</c:v>
                </c:pt>
                <c:pt idx="14">
                  <c:v>36581.71</c:v>
                </c:pt>
                <c:pt idx="15">
                  <c:v>35436</c:v>
                </c:pt>
                <c:pt idx="16">
                  <c:v>33600</c:v>
                </c:pt>
                <c:pt idx="17">
                  <c:v>33335.14</c:v>
                </c:pt>
                <c:pt idx="18">
                  <c:v>32611.94</c:v>
                </c:pt>
                <c:pt idx="19">
                  <c:v>30864</c:v>
                </c:pt>
                <c:pt idx="20">
                  <c:v>30667.7</c:v>
                </c:pt>
                <c:pt idx="21">
                  <c:v>30144.720000000001</c:v>
                </c:pt>
                <c:pt idx="22">
                  <c:v>29610</c:v>
                </c:pt>
                <c:pt idx="23">
                  <c:v>28555.15</c:v>
                </c:pt>
                <c:pt idx="24">
                  <c:v>28461</c:v>
                </c:pt>
                <c:pt idx="25">
                  <c:v>27976.82</c:v>
                </c:pt>
                <c:pt idx="26">
                  <c:v>27700</c:v>
                </c:pt>
                <c:pt idx="27">
                  <c:v>26126.73</c:v>
                </c:pt>
                <c:pt idx="28">
                  <c:v>25455.01</c:v>
                </c:pt>
                <c:pt idx="29">
                  <c:v>25380.79</c:v>
                </c:pt>
                <c:pt idx="30">
                  <c:v>25001</c:v>
                </c:pt>
                <c:pt idx="31">
                  <c:v>25000</c:v>
                </c:pt>
                <c:pt idx="32">
                  <c:v>25000</c:v>
                </c:pt>
                <c:pt idx="33">
                  <c:v>25000</c:v>
                </c:pt>
                <c:pt idx="34">
                  <c:v>24922</c:v>
                </c:pt>
                <c:pt idx="35">
                  <c:v>24782.76</c:v>
                </c:pt>
                <c:pt idx="36">
                  <c:v>24771.96</c:v>
                </c:pt>
                <c:pt idx="37">
                  <c:v>24690</c:v>
                </c:pt>
                <c:pt idx="38">
                  <c:v>24614.7</c:v>
                </c:pt>
                <c:pt idx="39">
                  <c:v>24331.59</c:v>
                </c:pt>
                <c:pt idx="40">
                  <c:v>24216.13</c:v>
                </c:pt>
                <c:pt idx="41">
                  <c:v>24079.439999999999</c:v>
                </c:pt>
                <c:pt idx="42">
                  <c:v>22980.53</c:v>
                </c:pt>
                <c:pt idx="43">
                  <c:v>22581.91</c:v>
                </c:pt>
                <c:pt idx="44">
                  <c:v>22298</c:v>
                </c:pt>
                <c:pt idx="45">
                  <c:v>22252.07</c:v>
                </c:pt>
                <c:pt idx="46">
                  <c:v>21870.48</c:v>
                </c:pt>
                <c:pt idx="47">
                  <c:v>21000.06</c:v>
                </c:pt>
                <c:pt idx="48">
                  <c:v>20436.599999999999</c:v>
                </c:pt>
                <c:pt idx="49">
                  <c:v>20352.060000000001</c:v>
                </c:pt>
                <c:pt idx="50">
                  <c:v>20000</c:v>
                </c:pt>
                <c:pt idx="51">
                  <c:v>20000</c:v>
                </c:pt>
                <c:pt idx="52">
                  <c:v>19832.849999999999</c:v>
                </c:pt>
                <c:pt idx="53">
                  <c:v>19706.48</c:v>
                </c:pt>
                <c:pt idx="54">
                  <c:v>19521.7</c:v>
                </c:pt>
                <c:pt idx="55">
                  <c:v>19507.52</c:v>
                </c:pt>
                <c:pt idx="56">
                  <c:v>19368</c:v>
                </c:pt>
                <c:pt idx="57">
                  <c:v>19342.25</c:v>
                </c:pt>
                <c:pt idx="58">
                  <c:v>19094.93</c:v>
                </c:pt>
                <c:pt idx="59">
                  <c:v>19007.39</c:v>
                </c:pt>
                <c:pt idx="60">
                  <c:v>18580.2</c:v>
                </c:pt>
                <c:pt idx="61">
                  <c:v>18155</c:v>
                </c:pt>
                <c:pt idx="62">
                  <c:v>18142</c:v>
                </c:pt>
                <c:pt idx="63">
                  <c:v>18133.060000000001</c:v>
                </c:pt>
                <c:pt idx="64">
                  <c:v>18083.87</c:v>
                </c:pt>
                <c:pt idx="65">
                  <c:v>17832</c:v>
                </c:pt>
                <c:pt idx="66">
                  <c:v>17751</c:v>
                </c:pt>
                <c:pt idx="67">
                  <c:v>17681.96</c:v>
                </c:pt>
                <c:pt idx="68">
                  <c:v>17594.54</c:v>
                </c:pt>
                <c:pt idx="69">
                  <c:v>17266.64</c:v>
                </c:pt>
                <c:pt idx="70">
                  <c:v>16935</c:v>
                </c:pt>
                <c:pt idx="71">
                  <c:v>16889.919999999998</c:v>
                </c:pt>
                <c:pt idx="72">
                  <c:v>16851.580000000002</c:v>
                </c:pt>
                <c:pt idx="73">
                  <c:v>16707.080000000002</c:v>
                </c:pt>
                <c:pt idx="74">
                  <c:v>16699.14</c:v>
                </c:pt>
                <c:pt idx="75">
                  <c:v>16479</c:v>
                </c:pt>
                <c:pt idx="76">
                  <c:v>16343.28</c:v>
                </c:pt>
                <c:pt idx="77">
                  <c:v>16132</c:v>
                </c:pt>
                <c:pt idx="78">
                  <c:v>15909.6</c:v>
                </c:pt>
                <c:pt idx="79">
                  <c:v>15829.1</c:v>
                </c:pt>
                <c:pt idx="80">
                  <c:v>15523.46</c:v>
                </c:pt>
                <c:pt idx="81">
                  <c:v>15003</c:v>
                </c:pt>
                <c:pt idx="82">
                  <c:v>15000</c:v>
                </c:pt>
                <c:pt idx="83">
                  <c:v>15000</c:v>
                </c:pt>
                <c:pt idx="84">
                  <c:v>15000</c:v>
                </c:pt>
                <c:pt idx="85">
                  <c:v>15000</c:v>
                </c:pt>
                <c:pt idx="86">
                  <c:v>15000</c:v>
                </c:pt>
                <c:pt idx="87">
                  <c:v>15000</c:v>
                </c:pt>
                <c:pt idx="88">
                  <c:v>15000</c:v>
                </c:pt>
                <c:pt idx="89">
                  <c:v>14998</c:v>
                </c:pt>
                <c:pt idx="90">
                  <c:v>14874.59</c:v>
                </c:pt>
                <c:pt idx="91">
                  <c:v>14705.27</c:v>
                </c:pt>
                <c:pt idx="92">
                  <c:v>14696.44</c:v>
                </c:pt>
                <c:pt idx="93">
                  <c:v>14650.75</c:v>
                </c:pt>
                <c:pt idx="94">
                  <c:v>14570.69</c:v>
                </c:pt>
                <c:pt idx="95">
                  <c:v>14526</c:v>
                </c:pt>
                <c:pt idx="96">
                  <c:v>14454</c:v>
                </c:pt>
                <c:pt idx="97">
                  <c:v>14376.22</c:v>
                </c:pt>
                <c:pt idx="98">
                  <c:v>14370.44</c:v>
                </c:pt>
                <c:pt idx="99">
                  <c:v>14358</c:v>
                </c:pt>
                <c:pt idx="100">
                  <c:v>14303.54</c:v>
                </c:pt>
                <c:pt idx="101">
                  <c:v>14270.47</c:v>
                </c:pt>
                <c:pt idx="102">
                  <c:v>14132.93</c:v>
                </c:pt>
                <c:pt idx="103">
                  <c:v>14035.41</c:v>
                </c:pt>
                <c:pt idx="104">
                  <c:v>13903.26</c:v>
                </c:pt>
                <c:pt idx="105">
                  <c:v>13815.01</c:v>
                </c:pt>
                <c:pt idx="106">
                  <c:v>13754.4</c:v>
                </c:pt>
                <c:pt idx="107">
                  <c:v>13599.77</c:v>
                </c:pt>
                <c:pt idx="108">
                  <c:v>13497</c:v>
                </c:pt>
                <c:pt idx="109">
                  <c:v>13492.66</c:v>
                </c:pt>
                <c:pt idx="110">
                  <c:v>13431.16</c:v>
                </c:pt>
                <c:pt idx="111">
                  <c:v>13367.4</c:v>
                </c:pt>
                <c:pt idx="112">
                  <c:v>13296</c:v>
                </c:pt>
                <c:pt idx="113">
                  <c:v>13235.88</c:v>
                </c:pt>
                <c:pt idx="114">
                  <c:v>13192.24</c:v>
                </c:pt>
                <c:pt idx="115">
                  <c:v>13173.69</c:v>
                </c:pt>
                <c:pt idx="116">
                  <c:v>13172.29</c:v>
                </c:pt>
                <c:pt idx="117">
                  <c:v>13124.58</c:v>
                </c:pt>
                <c:pt idx="118">
                  <c:v>13121.97</c:v>
                </c:pt>
                <c:pt idx="119">
                  <c:v>13079.83</c:v>
                </c:pt>
                <c:pt idx="120">
                  <c:v>13067.5</c:v>
                </c:pt>
                <c:pt idx="121">
                  <c:v>13054.37</c:v>
                </c:pt>
                <c:pt idx="122">
                  <c:v>12980.33</c:v>
                </c:pt>
                <c:pt idx="123">
                  <c:v>12960.05</c:v>
                </c:pt>
                <c:pt idx="124">
                  <c:v>12907.64</c:v>
                </c:pt>
                <c:pt idx="125">
                  <c:v>12809.24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27933.84</c:v>
                </c:pt>
                <c:pt idx="604">
                  <c:v>14597.76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15544.99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35545.4</c:v>
                </c:pt>
                <c:pt idx="769">
                  <c:v>35100</c:v>
                </c:pt>
                <c:pt idx="770">
                  <c:v>33563.21</c:v>
                </c:pt>
                <c:pt idx="771">
                  <c:v>30817.46</c:v>
                </c:pt>
                <c:pt idx="772">
                  <c:v>30249.64</c:v>
                </c:pt>
                <c:pt idx="773">
                  <c:v>19739.439999999999</c:v>
                </c:pt>
                <c:pt idx="774">
                  <c:v>19652.55</c:v>
                </c:pt>
                <c:pt idx="775">
                  <c:v>16463.400000000001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75925.289999999994</c:v>
                </c:pt>
                <c:pt idx="1066">
                  <c:v>13566.92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0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100000</c:v>
                </c:pt>
                <c:pt idx="1437">
                  <c:v>27793.24</c:v>
                </c:pt>
                <c:pt idx="1438">
                  <c:v>22175.26</c:v>
                </c:pt>
                <c:pt idx="1439">
                  <c:v>17970.46</c:v>
                </c:pt>
                <c:pt idx="1440">
                  <c:v>16548.96</c:v>
                </c:pt>
                <c:pt idx="1441">
                  <c:v>14873.32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26077</c:v>
                </c:pt>
                <c:pt idx="1553">
                  <c:v>23044</c:v>
                </c:pt>
                <c:pt idx="1554">
                  <c:v>16671</c:v>
                </c:pt>
                <c:pt idx="1555">
                  <c:v>13745</c:v>
                </c:pt>
                <c:pt idx="1556">
                  <c:v>13177.3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0</c:v>
                </c:pt>
                <c:pt idx="1574">
                  <c:v>0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25000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25000</c:v>
                </c:pt>
                <c:pt idx="2125">
                  <c:v>23362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14260</c:v>
                </c:pt>
                <c:pt idx="2168">
                  <c:v>12766.65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0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0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25639.3</c:v>
                </c:pt>
                <c:pt idx="2442">
                  <c:v>25000</c:v>
                </c:pt>
                <c:pt idx="2443">
                  <c:v>13247.56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0</c:v>
                </c:pt>
                <c:pt idx="2727">
                  <c:v>0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0</c:v>
                </c:pt>
                <c:pt idx="2732">
                  <c:v>0</c:v>
                </c:pt>
                <c:pt idx="2733">
                  <c:v>0</c:v>
                </c:pt>
                <c:pt idx="2734">
                  <c:v>0</c:v>
                </c:pt>
                <c:pt idx="2735">
                  <c:v>0</c:v>
                </c:pt>
                <c:pt idx="2736">
                  <c:v>0</c:v>
                </c:pt>
                <c:pt idx="2737">
                  <c:v>0</c:v>
                </c:pt>
                <c:pt idx="2738">
                  <c:v>0</c:v>
                </c:pt>
                <c:pt idx="2739">
                  <c:v>0</c:v>
                </c:pt>
                <c:pt idx="2740">
                  <c:v>0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34410.120000000003</c:v>
                </c:pt>
                <c:pt idx="2754">
                  <c:v>18804.22</c:v>
                </c:pt>
                <c:pt idx="2755">
                  <c:v>0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0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0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0</c:v>
                </c:pt>
                <c:pt idx="3081">
                  <c:v>0</c:v>
                </c:pt>
                <c:pt idx="3082">
                  <c:v>0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40750</c:v>
                </c:pt>
                <c:pt idx="3302">
                  <c:v>12862.55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0</c:v>
                </c:pt>
                <c:pt idx="3394">
                  <c:v>0</c:v>
                </c:pt>
                <c:pt idx="3395">
                  <c:v>0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0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0</c:v>
                </c:pt>
                <c:pt idx="3583">
                  <c:v>0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0</c:v>
                </c:pt>
                <c:pt idx="3591">
                  <c:v>0</c:v>
                </c:pt>
                <c:pt idx="3592">
                  <c:v>0</c:v>
                </c:pt>
                <c:pt idx="3593">
                  <c:v>0</c:v>
                </c:pt>
                <c:pt idx="3594">
                  <c:v>0</c:v>
                </c:pt>
                <c:pt idx="3595">
                  <c:v>0</c:v>
                </c:pt>
                <c:pt idx="3596">
                  <c:v>0</c:v>
                </c:pt>
                <c:pt idx="3597">
                  <c:v>0</c:v>
                </c:pt>
                <c:pt idx="3598">
                  <c:v>0</c:v>
                </c:pt>
                <c:pt idx="3599">
                  <c:v>0</c:v>
                </c:pt>
                <c:pt idx="3600">
                  <c:v>0</c:v>
                </c:pt>
                <c:pt idx="3601">
                  <c:v>0</c:v>
                </c:pt>
                <c:pt idx="3602">
                  <c:v>0</c:v>
                </c:pt>
                <c:pt idx="3603">
                  <c:v>0</c:v>
                </c:pt>
                <c:pt idx="3604">
                  <c:v>0</c:v>
                </c:pt>
                <c:pt idx="3605">
                  <c:v>0</c:v>
                </c:pt>
                <c:pt idx="3606">
                  <c:v>0</c:v>
                </c:pt>
                <c:pt idx="3607">
                  <c:v>0</c:v>
                </c:pt>
                <c:pt idx="3608">
                  <c:v>0</c:v>
                </c:pt>
                <c:pt idx="3609">
                  <c:v>0</c:v>
                </c:pt>
                <c:pt idx="3610">
                  <c:v>0</c:v>
                </c:pt>
                <c:pt idx="3611">
                  <c:v>0</c:v>
                </c:pt>
                <c:pt idx="3612">
                  <c:v>0</c:v>
                </c:pt>
                <c:pt idx="3613">
                  <c:v>0</c:v>
                </c:pt>
                <c:pt idx="3614">
                  <c:v>0</c:v>
                </c:pt>
                <c:pt idx="3615">
                  <c:v>0</c:v>
                </c:pt>
                <c:pt idx="3616">
                  <c:v>0</c:v>
                </c:pt>
                <c:pt idx="3617">
                  <c:v>0</c:v>
                </c:pt>
                <c:pt idx="3618">
                  <c:v>0</c:v>
                </c:pt>
                <c:pt idx="3619">
                  <c:v>0</c:v>
                </c:pt>
                <c:pt idx="3620">
                  <c:v>0</c:v>
                </c:pt>
                <c:pt idx="3621">
                  <c:v>0</c:v>
                </c:pt>
                <c:pt idx="3622">
                  <c:v>0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0</c:v>
                </c:pt>
                <c:pt idx="3648">
                  <c:v>0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0</c:v>
                </c:pt>
                <c:pt idx="3653">
                  <c:v>0</c:v>
                </c:pt>
                <c:pt idx="3654">
                  <c:v>0</c:v>
                </c:pt>
                <c:pt idx="3655">
                  <c:v>0</c:v>
                </c:pt>
                <c:pt idx="3656">
                  <c:v>0</c:v>
                </c:pt>
                <c:pt idx="3657">
                  <c:v>0</c:v>
                </c:pt>
                <c:pt idx="3658">
                  <c:v>0</c:v>
                </c:pt>
                <c:pt idx="3659">
                  <c:v>0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0</c:v>
                </c:pt>
                <c:pt idx="3665">
                  <c:v>0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0</c:v>
                </c:pt>
                <c:pt idx="3672">
                  <c:v>0</c:v>
                </c:pt>
                <c:pt idx="3673">
                  <c:v>0</c:v>
                </c:pt>
                <c:pt idx="3674">
                  <c:v>0</c:v>
                </c:pt>
                <c:pt idx="3675">
                  <c:v>0</c:v>
                </c:pt>
                <c:pt idx="3676">
                  <c:v>0</c:v>
                </c:pt>
                <c:pt idx="3677">
                  <c:v>0</c:v>
                </c:pt>
                <c:pt idx="3678">
                  <c:v>0</c:v>
                </c:pt>
                <c:pt idx="3679">
                  <c:v>0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0</c:v>
                </c:pt>
                <c:pt idx="3687">
                  <c:v>0</c:v>
                </c:pt>
                <c:pt idx="3688">
                  <c:v>0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0</c:v>
                </c:pt>
                <c:pt idx="3693">
                  <c:v>0</c:v>
                </c:pt>
                <c:pt idx="3694">
                  <c:v>0</c:v>
                </c:pt>
                <c:pt idx="3695">
                  <c:v>0</c:v>
                </c:pt>
                <c:pt idx="3696">
                  <c:v>0</c:v>
                </c:pt>
                <c:pt idx="3697">
                  <c:v>0</c:v>
                </c:pt>
                <c:pt idx="3698">
                  <c:v>0</c:v>
                </c:pt>
                <c:pt idx="3699">
                  <c:v>0</c:v>
                </c:pt>
                <c:pt idx="3700">
                  <c:v>0</c:v>
                </c:pt>
                <c:pt idx="3701">
                  <c:v>0</c:v>
                </c:pt>
                <c:pt idx="3702">
                  <c:v>0</c:v>
                </c:pt>
                <c:pt idx="3703">
                  <c:v>0</c:v>
                </c:pt>
                <c:pt idx="3704">
                  <c:v>0</c:v>
                </c:pt>
                <c:pt idx="3705">
                  <c:v>0</c:v>
                </c:pt>
                <c:pt idx="3706">
                  <c:v>0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0</c:v>
                </c:pt>
                <c:pt idx="3711">
                  <c:v>0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0</c:v>
                </c:pt>
                <c:pt idx="3716">
                  <c:v>0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0</c:v>
                </c:pt>
                <c:pt idx="3723">
                  <c:v>0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0</c:v>
                </c:pt>
                <c:pt idx="3728">
                  <c:v>0</c:v>
                </c:pt>
                <c:pt idx="3729">
                  <c:v>0</c:v>
                </c:pt>
                <c:pt idx="3730">
                  <c:v>0</c:v>
                </c:pt>
                <c:pt idx="3731">
                  <c:v>0</c:v>
                </c:pt>
                <c:pt idx="3732">
                  <c:v>0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0</c:v>
                </c:pt>
                <c:pt idx="3737">
                  <c:v>0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70887.55</c:v>
                </c:pt>
                <c:pt idx="4146">
                  <c:v>21347.11</c:v>
                </c:pt>
                <c:pt idx="4147">
                  <c:v>17408</c:v>
                </c:pt>
                <c:pt idx="4148">
                  <c:v>14741.2</c:v>
                </c:pt>
                <c:pt idx="4149">
                  <c:v>13228.3</c:v>
                </c:pt>
                <c:pt idx="4150">
                  <c:v>13184.88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0</c:v>
                </c:pt>
                <c:pt idx="4159">
                  <c:v>0</c:v>
                </c:pt>
                <c:pt idx="4160">
                  <c:v>0</c:v>
                </c:pt>
                <c:pt idx="4161">
                  <c:v>0</c:v>
                </c:pt>
                <c:pt idx="4162">
                  <c:v>0</c:v>
                </c:pt>
                <c:pt idx="4163">
                  <c:v>0</c:v>
                </c:pt>
                <c:pt idx="4164">
                  <c:v>0</c:v>
                </c:pt>
                <c:pt idx="4165">
                  <c:v>0</c:v>
                </c:pt>
                <c:pt idx="4166">
                  <c:v>0</c:v>
                </c:pt>
                <c:pt idx="4167">
                  <c:v>0</c:v>
                </c:pt>
                <c:pt idx="4168">
                  <c:v>0</c:v>
                </c:pt>
                <c:pt idx="4169">
                  <c:v>0</c:v>
                </c:pt>
                <c:pt idx="4170">
                  <c:v>0</c:v>
                </c:pt>
                <c:pt idx="4171">
                  <c:v>0</c:v>
                </c:pt>
                <c:pt idx="4172">
                  <c:v>0</c:v>
                </c:pt>
                <c:pt idx="4173">
                  <c:v>0</c:v>
                </c:pt>
                <c:pt idx="4174">
                  <c:v>0</c:v>
                </c:pt>
                <c:pt idx="4175">
                  <c:v>0</c:v>
                </c:pt>
                <c:pt idx="4176">
                  <c:v>0</c:v>
                </c:pt>
                <c:pt idx="4177">
                  <c:v>0</c:v>
                </c:pt>
                <c:pt idx="4178">
                  <c:v>0</c:v>
                </c:pt>
                <c:pt idx="4179">
                  <c:v>0</c:v>
                </c:pt>
                <c:pt idx="4180">
                  <c:v>0</c:v>
                </c:pt>
                <c:pt idx="4181">
                  <c:v>0</c:v>
                </c:pt>
                <c:pt idx="4182">
                  <c:v>0</c:v>
                </c:pt>
                <c:pt idx="4183">
                  <c:v>0</c:v>
                </c:pt>
                <c:pt idx="4184">
                  <c:v>0</c:v>
                </c:pt>
                <c:pt idx="4185">
                  <c:v>0</c:v>
                </c:pt>
                <c:pt idx="4186">
                  <c:v>0</c:v>
                </c:pt>
                <c:pt idx="4187">
                  <c:v>0</c:v>
                </c:pt>
                <c:pt idx="4188">
                  <c:v>0</c:v>
                </c:pt>
                <c:pt idx="4189">
                  <c:v>0</c:v>
                </c:pt>
                <c:pt idx="4190">
                  <c:v>0</c:v>
                </c:pt>
                <c:pt idx="4191">
                  <c:v>0</c:v>
                </c:pt>
                <c:pt idx="4192">
                  <c:v>0</c:v>
                </c:pt>
                <c:pt idx="4193">
                  <c:v>0</c:v>
                </c:pt>
                <c:pt idx="4194">
                  <c:v>0</c:v>
                </c:pt>
                <c:pt idx="4195">
                  <c:v>0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0</c:v>
                </c:pt>
                <c:pt idx="4254">
                  <c:v>0</c:v>
                </c:pt>
                <c:pt idx="4255">
                  <c:v>0</c:v>
                </c:pt>
                <c:pt idx="4256">
                  <c:v>0</c:v>
                </c:pt>
                <c:pt idx="4257">
                  <c:v>0</c:v>
                </c:pt>
                <c:pt idx="4258">
                  <c:v>0</c:v>
                </c:pt>
                <c:pt idx="4259">
                  <c:v>0</c:v>
                </c:pt>
                <c:pt idx="4260">
                  <c:v>0</c:v>
                </c:pt>
                <c:pt idx="4261">
                  <c:v>0</c:v>
                </c:pt>
                <c:pt idx="4262">
                  <c:v>0</c:v>
                </c:pt>
                <c:pt idx="4263">
                  <c:v>0</c:v>
                </c:pt>
                <c:pt idx="4264">
                  <c:v>0</c:v>
                </c:pt>
                <c:pt idx="4265">
                  <c:v>0</c:v>
                </c:pt>
                <c:pt idx="4266">
                  <c:v>0</c:v>
                </c:pt>
                <c:pt idx="4267">
                  <c:v>0</c:v>
                </c:pt>
                <c:pt idx="4268">
                  <c:v>0</c:v>
                </c:pt>
                <c:pt idx="4269">
                  <c:v>0</c:v>
                </c:pt>
                <c:pt idx="4270">
                  <c:v>0</c:v>
                </c:pt>
                <c:pt idx="4271">
                  <c:v>0</c:v>
                </c:pt>
                <c:pt idx="4272">
                  <c:v>0</c:v>
                </c:pt>
                <c:pt idx="4273">
                  <c:v>0</c:v>
                </c:pt>
                <c:pt idx="4274">
                  <c:v>0</c:v>
                </c:pt>
                <c:pt idx="4275">
                  <c:v>0</c:v>
                </c:pt>
                <c:pt idx="4276">
                  <c:v>0</c:v>
                </c:pt>
                <c:pt idx="4277">
                  <c:v>0</c:v>
                </c:pt>
                <c:pt idx="4278">
                  <c:v>0</c:v>
                </c:pt>
                <c:pt idx="4279">
                  <c:v>0</c:v>
                </c:pt>
                <c:pt idx="4280">
                  <c:v>0</c:v>
                </c:pt>
                <c:pt idx="4281">
                  <c:v>0</c:v>
                </c:pt>
                <c:pt idx="4282">
                  <c:v>0</c:v>
                </c:pt>
                <c:pt idx="4283">
                  <c:v>0</c:v>
                </c:pt>
                <c:pt idx="4284">
                  <c:v>0</c:v>
                </c:pt>
                <c:pt idx="4285">
                  <c:v>0</c:v>
                </c:pt>
                <c:pt idx="4286">
                  <c:v>0</c:v>
                </c:pt>
                <c:pt idx="4287">
                  <c:v>0</c:v>
                </c:pt>
                <c:pt idx="4288">
                  <c:v>0</c:v>
                </c:pt>
                <c:pt idx="4289">
                  <c:v>0</c:v>
                </c:pt>
                <c:pt idx="4290">
                  <c:v>0</c:v>
                </c:pt>
                <c:pt idx="4291">
                  <c:v>0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0</c:v>
                </c:pt>
                <c:pt idx="4351">
                  <c:v>0</c:v>
                </c:pt>
                <c:pt idx="4352">
                  <c:v>0</c:v>
                </c:pt>
                <c:pt idx="4353">
                  <c:v>0</c:v>
                </c:pt>
                <c:pt idx="4354">
                  <c:v>0</c:v>
                </c:pt>
                <c:pt idx="4355">
                  <c:v>0</c:v>
                </c:pt>
                <c:pt idx="4356">
                  <c:v>0</c:v>
                </c:pt>
                <c:pt idx="4357">
                  <c:v>0</c:v>
                </c:pt>
                <c:pt idx="4358">
                  <c:v>0</c:v>
                </c:pt>
                <c:pt idx="4359">
                  <c:v>0</c:v>
                </c:pt>
                <c:pt idx="4360">
                  <c:v>0</c:v>
                </c:pt>
                <c:pt idx="4361">
                  <c:v>0</c:v>
                </c:pt>
                <c:pt idx="4362">
                  <c:v>0</c:v>
                </c:pt>
                <c:pt idx="4363">
                  <c:v>0</c:v>
                </c:pt>
                <c:pt idx="4364">
                  <c:v>0</c:v>
                </c:pt>
                <c:pt idx="4365">
                  <c:v>0</c:v>
                </c:pt>
                <c:pt idx="4366">
                  <c:v>0</c:v>
                </c:pt>
                <c:pt idx="4367">
                  <c:v>0</c:v>
                </c:pt>
                <c:pt idx="4368">
                  <c:v>0</c:v>
                </c:pt>
                <c:pt idx="4369">
                  <c:v>0</c:v>
                </c:pt>
                <c:pt idx="4370">
                  <c:v>0</c:v>
                </c:pt>
                <c:pt idx="4371">
                  <c:v>0</c:v>
                </c:pt>
                <c:pt idx="4372">
                  <c:v>0</c:v>
                </c:pt>
                <c:pt idx="4373">
                  <c:v>0</c:v>
                </c:pt>
                <c:pt idx="4374">
                  <c:v>0</c:v>
                </c:pt>
                <c:pt idx="4375">
                  <c:v>0</c:v>
                </c:pt>
                <c:pt idx="4376">
                  <c:v>0</c:v>
                </c:pt>
                <c:pt idx="4377">
                  <c:v>0</c:v>
                </c:pt>
                <c:pt idx="4378">
                  <c:v>0</c:v>
                </c:pt>
                <c:pt idx="4379">
                  <c:v>0</c:v>
                </c:pt>
                <c:pt idx="4380">
                  <c:v>0</c:v>
                </c:pt>
                <c:pt idx="4381">
                  <c:v>0</c:v>
                </c:pt>
                <c:pt idx="4382">
                  <c:v>0</c:v>
                </c:pt>
                <c:pt idx="4383">
                  <c:v>0</c:v>
                </c:pt>
                <c:pt idx="4384">
                  <c:v>0</c:v>
                </c:pt>
                <c:pt idx="4385">
                  <c:v>0</c:v>
                </c:pt>
                <c:pt idx="4386">
                  <c:v>0</c:v>
                </c:pt>
                <c:pt idx="4387">
                  <c:v>0</c:v>
                </c:pt>
                <c:pt idx="4388">
                  <c:v>0</c:v>
                </c:pt>
                <c:pt idx="4389">
                  <c:v>0</c:v>
                </c:pt>
                <c:pt idx="4390">
                  <c:v>0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0</c:v>
                </c:pt>
                <c:pt idx="4446">
                  <c:v>0</c:v>
                </c:pt>
                <c:pt idx="4447">
                  <c:v>0</c:v>
                </c:pt>
                <c:pt idx="4448">
                  <c:v>0</c:v>
                </c:pt>
                <c:pt idx="4449">
                  <c:v>0</c:v>
                </c:pt>
                <c:pt idx="4450">
                  <c:v>0</c:v>
                </c:pt>
                <c:pt idx="4451">
                  <c:v>0</c:v>
                </c:pt>
                <c:pt idx="4452">
                  <c:v>0</c:v>
                </c:pt>
                <c:pt idx="4453">
                  <c:v>0</c:v>
                </c:pt>
                <c:pt idx="4454">
                  <c:v>0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0</c:v>
                </c:pt>
                <c:pt idx="4460">
                  <c:v>0</c:v>
                </c:pt>
                <c:pt idx="4461">
                  <c:v>0</c:v>
                </c:pt>
                <c:pt idx="4462">
                  <c:v>0</c:v>
                </c:pt>
                <c:pt idx="4463">
                  <c:v>0</c:v>
                </c:pt>
                <c:pt idx="4464">
                  <c:v>0</c:v>
                </c:pt>
                <c:pt idx="4465">
                  <c:v>0</c:v>
                </c:pt>
                <c:pt idx="4466">
                  <c:v>0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0</c:v>
                </c:pt>
                <c:pt idx="4471">
                  <c:v>0</c:v>
                </c:pt>
                <c:pt idx="4472">
                  <c:v>0</c:v>
                </c:pt>
                <c:pt idx="4473">
                  <c:v>0</c:v>
                </c:pt>
                <c:pt idx="4474">
                  <c:v>0</c:v>
                </c:pt>
                <c:pt idx="4475">
                  <c:v>0</c:v>
                </c:pt>
                <c:pt idx="4476">
                  <c:v>0</c:v>
                </c:pt>
                <c:pt idx="4477">
                  <c:v>0</c:v>
                </c:pt>
                <c:pt idx="4478">
                  <c:v>0</c:v>
                </c:pt>
                <c:pt idx="4479">
                  <c:v>0</c:v>
                </c:pt>
                <c:pt idx="4480">
                  <c:v>0</c:v>
                </c:pt>
                <c:pt idx="4481">
                  <c:v>0</c:v>
                </c:pt>
                <c:pt idx="4482">
                  <c:v>0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21438.74</c:v>
                </c:pt>
                <c:pt idx="4502">
                  <c:v>13619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48374</c:v>
                </c:pt>
                <c:pt idx="4539">
                  <c:v>18838.16</c:v>
                </c:pt>
                <c:pt idx="4540">
                  <c:v>16524</c:v>
                </c:pt>
                <c:pt idx="4541">
                  <c:v>15237.5</c:v>
                </c:pt>
                <c:pt idx="4542">
                  <c:v>14478.5</c:v>
                </c:pt>
                <c:pt idx="4543">
                  <c:v>13821.26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33557</c:v>
                </c:pt>
                <c:pt idx="4644">
                  <c:v>13996.64</c:v>
                </c:pt>
                <c:pt idx="4645">
                  <c:v>0</c:v>
                </c:pt>
                <c:pt idx="4646">
                  <c:v>0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100000</c:v>
                </c:pt>
                <c:pt idx="4676">
                  <c:v>20216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0</c:v>
                </c:pt>
                <c:pt idx="4703">
                  <c:v>0</c:v>
                </c:pt>
                <c:pt idx="4704">
                  <c:v>0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</c:v>
                </c:pt>
                <c:pt idx="4732">
                  <c:v>0</c:v>
                </c:pt>
                <c:pt idx="4733">
                  <c:v>0</c:v>
                </c:pt>
                <c:pt idx="4734">
                  <c:v>0</c:v>
                </c:pt>
                <c:pt idx="4735">
                  <c:v>0</c:v>
                </c:pt>
                <c:pt idx="4736">
                  <c:v>0</c:v>
                </c:pt>
                <c:pt idx="4737">
                  <c:v>0</c:v>
                </c:pt>
                <c:pt idx="4738">
                  <c:v>0</c:v>
                </c:pt>
                <c:pt idx="4739">
                  <c:v>0</c:v>
                </c:pt>
                <c:pt idx="4740">
                  <c:v>0</c:v>
                </c:pt>
                <c:pt idx="4741">
                  <c:v>0</c:v>
                </c:pt>
                <c:pt idx="4742">
                  <c:v>0</c:v>
                </c:pt>
                <c:pt idx="4743">
                  <c:v>0</c:v>
                </c:pt>
                <c:pt idx="4744">
                  <c:v>0</c:v>
                </c:pt>
                <c:pt idx="4745">
                  <c:v>0</c:v>
                </c:pt>
                <c:pt idx="4746">
                  <c:v>0</c:v>
                </c:pt>
                <c:pt idx="4747">
                  <c:v>0</c:v>
                </c:pt>
                <c:pt idx="4748">
                  <c:v>0</c:v>
                </c:pt>
                <c:pt idx="4749">
                  <c:v>0</c:v>
                </c:pt>
                <c:pt idx="4750">
                  <c:v>0</c:v>
                </c:pt>
                <c:pt idx="4751">
                  <c:v>0</c:v>
                </c:pt>
                <c:pt idx="4752">
                  <c:v>0</c:v>
                </c:pt>
                <c:pt idx="4753">
                  <c:v>0</c:v>
                </c:pt>
                <c:pt idx="4754">
                  <c:v>0</c:v>
                </c:pt>
                <c:pt idx="4755">
                  <c:v>0</c:v>
                </c:pt>
                <c:pt idx="4756">
                  <c:v>0</c:v>
                </c:pt>
                <c:pt idx="4757">
                  <c:v>0</c:v>
                </c:pt>
                <c:pt idx="4758">
                  <c:v>0</c:v>
                </c:pt>
                <c:pt idx="4759">
                  <c:v>0</c:v>
                </c:pt>
                <c:pt idx="4760">
                  <c:v>0</c:v>
                </c:pt>
                <c:pt idx="4761">
                  <c:v>0</c:v>
                </c:pt>
                <c:pt idx="4762">
                  <c:v>0</c:v>
                </c:pt>
                <c:pt idx="4763">
                  <c:v>0</c:v>
                </c:pt>
                <c:pt idx="4764">
                  <c:v>0</c:v>
                </c:pt>
                <c:pt idx="4765">
                  <c:v>0</c:v>
                </c:pt>
                <c:pt idx="4766">
                  <c:v>0</c:v>
                </c:pt>
                <c:pt idx="4767">
                  <c:v>0</c:v>
                </c:pt>
                <c:pt idx="4768">
                  <c:v>0</c:v>
                </c:pt>
                <c:pt idx="4769">
                  <c:v>0</c:v>
                </c:pt>
                <c:pt idx="4770">
                  <c:v>0</c:v>
                </c:pt>
                <c:pt idx="4771">
                  <c:v>0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0</c:v>
                </c:pt>
                <c:pt idx="4831">
                  <c:v>0</c:v>
                </c:pt>
                <c:pt idx="4832">
                  <c:v>0</c:v>
                </c:pt>
                <c:pt idx="4833">
                  <c:v>0</c:v>
                </c:pt>
                <c:pt idx="4834">
                  <c:v>0</c:v>
                </c:pt>
                <c:pt idx="4835">
                  <c:v>0</c:v>
                </c:pt>
                <c:pt idx="4836">
                  <c:v>0</c:v>
                </c:pt>
                <c:pt idx="4837">
                  <c:v>0</c:v>
                </c:pt>
                <c:pt idx="4838">
                  <c:v>0</c:v>
                </c:pt>
                <c:pt idx="4839">
                  <c:v>0</c:v>
                </c:pt>
                <c:pt idx="4840">
                  <c:v>0</c:v>
                </c:pt>
                <c:pt idx="4841">
                  <c:v>0</c:v>
                </c:pt>
                <c:pt idx="4842">
                  <c:v>0</c:v>
                </c:pt>
                <c:pt idx="4843">
                  <c:v>0</c:v>
                </c:pt>
                <c:pt idx="4844">
                  <c:v>0</c:v>
                </c:pt>
                <c:pt idx="4845">
                  <c:v>0</c:v>
                </c:pt>
                <c:pt idx="4846">
                  <c:v>0</c:v>
                </c:pt>
                <c:pt idx="4847">
                  <c:v>0</c:v>
                </c:pt>
                <c:pt idx="4848">
                  <c:v>0</c:v>
                </c:pt>
                <c:pt idx="4849">
                  <c:v>0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0</c:v>
                </c:pt>
                <c:pt idx="4854">
                  <c:v>0</c:v>
                </c:pt>
                <c:pt idx="4855">
                  <c:v>0</c:v>
                </c:pt>
                <c:pt idx="4856">
                  <c:v>0</c:v>
                </c:pt>
                <c:pt idx="4857">
                  <c:v>0</c:v>
                </c:pt>
                <c:pt idx="4858">
                  <c:v>0</c:v>
                </c:pt>
                <c:pt idx="4859">
                  <c:v>0</c:v>
                </c:pt>
                <c:pt idx="4860">
                  <c:v>0</c:v>
                </c:pt>
                <c:pt idx="4861">
                  <c:v>0</c:v>
                </c:pt>
                <c:pt idx="4862">
                  <c:v>0</c:v>
                </c:pt>
                <c:pt idx="4863">
                  <c:v>0</c:v>
                </c:pt>
                <c:pt idx="4864">
                  <c:v>0</c:v>
                </c:pt>
                <c:pt idx="4865">
                  <c:v>0</c:v>
                </c:pt>
                <c:pt idx="4866">
                  <c:v>0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0</c:v>
                </c:pt>
                <c:pt idx="4927">
                  <c:v>0</c:v>
                </c:pt>
                <c:pt idx="4928">
                  <c:v>0</c:v>
                </c:pt>
                <c:pt idx="4929">
                  <c:v>0</c:v>
                </c:pt>
                <c:pt idx="4930">
                  <c:v>0</c:v>
                </c:pt>
                <c:pt idx="4931">
                  <c:v>0</c:v>
                </c:pt>
                <c:pt idx="4932">
                  <c:v>0</c:v>
                </c:pt>
                <c:pt idx="4933">
                  <c:v>0</c:v>
                </c:pt>
                <c:pt idx="4934">
                  <c:v>0</c:v>
                </c:pt>
                <c:pt idx="4935">
                  <c:v>0</c:v>
                </c:pt>
                <c:pt idx="4936">
                  <c:v>0</c:v>
                </c:pt>
                <c:pt idx="4937">
                  <c:v>0</c:v>
                </c:pt>
                <c:pt idx="4938">
                  <c:v>0</c:v>
                </c:pt>
                <c:pt idx="4939">
                  <c:v>0</c:v>
                </c:pt>
                <c:pt idx="4940">
                  <c:v>0</c:v>
                </c:pt>
                <c:pt idx="4941">
                  <c:v>0</c:v>
                </c:pt>
                <c:pt idx="4942">
                  <c:v>0</c:v>
                </c:pt>
                <c:pt idx="4943">
                  <c:v>0</c:v>
                </c:pt>
                <c:pt idx="4944">
                  <c:v>0</c:v>
                </c:pt>
                <c:pt idx="4945">
                  <c:v>0</c:v>
                </c:pt>
                <c:pt idx="4946">
                  <c:v>0</c:v>
                </c:pt>
                <c:pt idx="4947">
                  <c:v>0</c:v>
                </c:pt>
                <c:pt idx="4948">
                  <c:v>0</c:v>
                </c:pt>
                <c:pt idx="4949">
                  <c:v>0</c:v>
                </c:pt>
                <c:pt idx="4950">
                  <c:v>0</c:v>
                </c:pt>
                <c:pt idx="4951">
                  <c:v>0</c:v>
                </c:pt>
                <c:pt idx="4952">
                  <c:v>0</c:v>
                </c:pt>
                <c:pt idx="4953">
                  <c:v>0</c:v>
                </c:pt>
                <c:pt idx="4954">
                  <c:v>0</c:v>
                </c:pt>
                <c:pt idx="4955">
                  <c:v>0</c:v>
                </c:pt>
                <c:pt idx="4956">
                  <c:v>0</c:v>
                </c:pt>
                <c:pt idx="4957">
                  <c:v>0</c:v>
                </c:pt>
                <c:pt idx="4958">
                  <c:v>0</c:v>
                </c:pt>
                <c:pt idx="4959">
                  <c:v>0</c:v>
                </c:pt>
                <c:pt idx="4960">
                  <c:v>0</c:v>
                </c:pt>
                <c:pt idx="4961">
                  <c:v>0</c:v>
                </c:pt>
                <c:pt idx="4962">
                  <c:v>0</c:v>
                </c:pt>
                <c:pt idx="4963">
                  <c:v>0</c:v>
                </c:pt>
                <c:pt idx="4964">
                  <c:v>0</c:v>
                </c:pt>
                <c:pt idx="4965">
                  <c:v>0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</c:v>
                </c:pt>
                <c:pt idx="5021">
                  <c:v>0</c:v>
                </c:pt>
                <c:pt idx="5022">
                  <c:v>0</c:v>
                </c:pt>
                <c:pt idx="5023">
                  <c:v>0</c:v>
                </c:pt>
                <c:pt idx="5024">
                  <c:v>0</c:v>
                </c:pt>
                <c:pt idx="5025">
                  <c:v>0</c:v>
                </c:pt>
                <c:pt idx="5026">
                  <c:v>0</c:v>
                </c:pt>
                <c:pt idx="5027">
                  <c:v>0</c:v>
                </c:pt>
                <c:pt idx="5028">
                  <c:v>0</c:v>
                </c:pt>
                <c:pt idx="5029">
                  <c:v>0</c:v>
                </c:pt>
                <c:pt idx="5030">
                  <c:v>0</c:v>
                </c:pt>
                <c:pt idx="5031">
                  <c:v>0</c:v>
                </c:pt>
                <c:pt idx="5032">
                  <c:v>0</c:v>
                </c:pt>
                <c:pt idx="5033">
                  <c:v>0</c:v>
                </c:pt>
                <c:pt idx="5034">
                  <c:v>0</c:v>
                </c:pt>
                <c:pt idx="5035">
                  <c:v>0</c:v>
                </c:pt>
                <c:pt idx="5036">
                  <c:v>0</c:v>
                </c:pt>
                <c:pt idx="5037">
                  <c:v>0</c:v>
                </c:pt>
                <c:pt idx="5038">
                  <c:v>0</c:v>
                </c:pt>
                <c:pt idx="5039">
                  <c:v>0</c:v>
                </c:pt>
                <c:pt idx="5040">
                  <c:v>0</c:v>
                </c:pt>
                <c:pt idx="5041">
                  <c:v>0</c:v>
                </c:pt>
                <c:pt idx="5042">
                  <c:v>0</c:v>
                </c:pt>
                <c:pt idx="5043">
                  <c:v>0</c:v>
                </c:pt>
                <c:pt idx="5044">
                  <c:v>0</c:v>
                </c:pt>
                <c:pt idx="5045">
                  <c:v>0</c:v>
                </c:pt>
                <c:pt idx="5046">
                  <c:v>0</c:v>
                </c:pt>
                <c:pt idx="5047">
                  <c:v>0</c:v>
                </c:pt>
                <c:pt idx="5048">
                  <c:v>0</c:v>
                </c:pt>
                <c:pt idx="5049">
                  <c:v>0</c:v>
                </c:pt>
                <c:pt idx="5050">
                  <c:v>0</c:v>
                </c:pt>
                <c:pt idx="5051">
                  <c:v>0</c:v>
                </c:pt>
                <c:pt idx="5052">
                  <c:v>0</c:v>
                </c:pt>
                <c:pt idx="5053">
                  <c:v>0</c:v>
                </c:pt>
                <c:pt idx="5054">
                  <c:v>0</c:v>
                </c:pt>
                <c:pt idx="5055">
                  <c:v>0</c:v>
                </c:pt>
                <c:pt idx="5056">
                  <c:v>0</c:v>
                </c:pt>
                <c:pt idx="5057">
                  <c:v>0</c:v>
                </c:pt>
                <c:pt idx="5058">
                  <c:v>0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</c:v>
                </c:pt>
                <c:pt idx="5085">
                  <c:v>0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46989.8</c:v>
                </c:pt>
                <c:pt idx="5104">
                  <c:v>40000</c:v>
                </c:pt>
                <c:pt idx="5105">
                  <c:v>33359.24</c:v>
                </c:pt>
                <c:pt idx="5106">
                  <c:v>25010</c:v>
                </c:pt>
                <c:pt idx="5107">
                  <c:v>18159.2</c:v>
                </c:pt>
                <c:pt idx="5108">
                  <c:v>17710</c:v>
                </c:pt>
                <c:pt idx="5109">
                  <c:v>16869.28</c:v>
                </c:pt>
                <c:pt idx="5110">
                  <c:v>14910.84</c:v>
                </c:pt>
                <c:pt idx="5111">
                  <c:v>14185.14</c:v>
                </c:pt>
                <c:pt idx="5112">
                  <c:v>13407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0</c:v>
                </c:pt>
                <c:pt idx="5119">
                  <c:v>0</c:v>
                </c:pt>
                <c:pt idx="5120">
                  <c:v>0</c:v>
                </c:pt>
                <c:pt idx="5121">
                  <c:v>0</c:v>
                </c:pt>
                <c:pt idx="5122">
                  <c:v>0</c:v>
                </c:pt>
                <c:pt idx="5123">
                  <c:v>0</c:v>
                </c:pt>
                <c:pt idx="5124">
                  <c:v>0</c:v>
                </c:pt>
                <c:pt idx="5125">
                  <c:v>0</c:v>
                </c:pt>
                <c:pt idx="5126">
                  <c:v>8</c:v>
                </c:pt>
                <c:pt idx="5127">
                  <c:v>8</c:v>
                </c:pt>
                <c:pt idx="5128">
                  <c:v>10</c:v>
                </c:pt>
                <c:pt idx="5129">
                  <c:v>10</c:v>
                </c:pt>
                <c:pt idx="5130">
                  <c:v>10</c:v>
                </c:pt>
                <c:pt idx="5131">
                  <c:v>10</c:v>
                </c:pt>
                <c:pt idx="5132">
                  <c:v>10</c:v>
                </c:pt>
                <c:pt idx="5133">
                  <c:v>10</c:v>
                </c:pt>
                <c:pt idx="5134">
                  <c:v>10</c:v>
                </c:pt>
                <c:pt idx="5135">
                  <c:v>10</c:v>
                </c:pt>
                <c:pt idx="5136">
                  <c:v>10</c:v>
                </c:pt>
                <c:pt idx="5137">
                  <c:v>10</c:v>
                </c:pt>
                <c:pt idx="5138">
                  <c:v>10</c:v>
                </c:pt>
                <c:pt idx="5139">
                  <c:v>10</c:v>
                </c:pt>
                <c:pt idx="5140">
                  <c:v>10</c:v>
                </c:pt>
                <c:pt idx="5141">
                  <c:v>10</c:v>
                </c:pt>
                <c:pt idx="5142">
                  <c:v>10</c:v>
                </c:pt>
                <c:pt idx="5143">
                  <c:v>10</c:v>
                </c:pt>
                <c:pt idx="5144">
                  <c:v>10</c:v>
                </c:pt>
                <c:pt idx="5145">
                  <c:v>10</c:v>
                </c:pt>
                <c:pt idx="5146">
                  <c:v>10</c:v>
                </c:pt>
                <c:pt idx="5147">
                  <c:v>10</c:v>
                </c:pt>
                <c:pt idx="5148">
                  <c:v>10</c:v>
                </c:pt>
                <c:pt idx="5149">
                  <c:v>10</c:v>
                </c:pt>
                <c:pt idx="5150">
                  <c:v>10</c:v>
                </c:pt>
                <c:pt idx="5151">
                  <c:v>10</c:v>
                </c:pt>
                <c:pt idx="5152">
                  <c:v>10</c:v>
                </c:pt>
                <c:pt idx="5153">
                  <c:v>10</c:v>
                </c:pt>
                <c:pt idx="5154">
                  <c:v>10</c:v>
                </c:pt>
                <c:pt idx="5155">
                  <c:v>10</c:v>
                </c:pt>
                <c:pt idx="5156">
                  <c:v>10</c:v>
                </c:pt>
                <c:pt idx="5157">
                  <c:v>10</c:v>
                </c:pt>
                <c:pt idx="5158">
                  <c:v>10</c:v>
                </c:pt>
                <c:pt idx="5159">
                  <c:v>10</c:v>
                </c:pt>
                <c:pt idx="5160">
                  <c:v>10</c:v>
                </c:pt>
                <c:pt idx="5161">
                  <c:v>10</c:v>
                </c:pt>
                <c:pt idx="5162">
                  <c:v>10</c:v>
                </c:pt>
                <c:pt idx="5163">
                  <c:v>10</c:v>
                </c:pt>
                <c:pt idx="5164">
                  <c:v>10</c:v>
                </c:pt>
                <c:pt idx="5165">
                  <c:v>10</c:v>
                </c:pt>
                <c:pt idx="5166">
                  <c:v>10</c:v>
                </c:pt>
                <c:pt idx="5167">
                  <c:v>10</c:v>
                </c:pt>
                <c:pt idx="5168">
                  <c:v>10</c:v>
                </c:pt>
                <c:pt idx="5169">
                  <c:v>10</c:v>
                </c:pt>
                <c:pt idx="5170">
                  <c:v>10</c:v>
                </c:pt>
                <c:pt idx="5171">
                  <c:v>10</c:v>
                </c:pt>
                <c:pt idx="5172">
                  <c:v>10</c:v>
                </c:pt>
                <c:pt idx="5173">
                  <c:v>10</c:v>
                </c:pt>
                <c:pt idx="5174">
                  <c:v>10</c:v>
                </c:pt>
                <c:pt idx="5175">
                  <c:v>10</c:v>
                </c:pt>
                <c:pt idx="5176">
                  <c:v>10</c:v>
                </c:pt>
                <c:pt idx="5177">
                  <c:v>10</c:v>
                </c:pt>
                <c:pt idx="5178">
                  <c:v>10</c:v>
                </c:pt>
                <c:pt idx="5179">
                  <c:v>10</c:v>
                </c:pt>
                <c:pt idx="5180">
                  <c:v>10</c:v>
                </c:pt>
                <c:pt idx="5181">
                  <c:v>10</c:v>
                </c:pt>
                <c:pt idx="5182">
                  <c:v>10</c:v>
                </c:pt>
                <c:pt idx="5183">
                  <c:v>10</c:v>
                </c:pt>
                <c:pt idx="5184">
                  <c:v>10</c:v>
                </c:pt>
                <c:pt idx="5185">
                  <c:v>10</c:v>
                </c:pt>
                <c:pt idx="5186">
                  <c:v>10</c:v>
                </c:pt>
                <c:pt idx="5187">
                  <c:v>10</c:v>
                </c:pt>
                <c:pt idx="5188">
                  <c:v>10</c:v>
                </c:pt>
                <c:pt idx="5189">
                  <c:v>10</c:v>
                </c:pt>
                <c:pt idx="5190">
                  <c:v>10</c:v>
                </c:pt>
                <c:pt idx="5191">
                  <c:v>10</c:v>
                </c:pt>
                <c:pt idx="5192">
                  <c:v>10</c:v>
                </c:pt>
                <c:pt idx="5193">
                  <c:v>10</c:v>
                </c:pt>
                <c:pt idx="5194">
                  <c:v>10</c:v>
                </c:pt>
                <c:pt idx="5195">
                  <c:v>10</c:v>
                </c:pt>
                <c:pt idx="5196">
                  <c:v>10</c:v>
                </c:pt>
                <c:pt idx="5197">
                  <c:v>10</c:v>
                </c:pt>
                <c:pt idx="5198">
                  <c:v>10</c:v>
                </c:pt>
                <c:pt idx="5199">
                  <c:v>10</c:v>
                </c:pt>
                <c:pt idx="5200">
                  <c:v>10</c:v>
                </c:pt>
                <c:pt idx="5201">
                  <c:v>10</c:v>
                </c:pt>
                <c:pt idx="5202">
                  <c:v>10</c:v>
                </c:pt>
                <c:pt idx="5203">
                  <c:v>10</c:v>
                </c:pt>
                <c:pt idx="5204">
                  <c:v>10</c:v>
                </c:pt>
                <c:pt idx="5205">
                  <c:v>10</c:v>
                </c:pt>
                <c:pt idx="5206">
                  <c:v>10</c:v>
                </c:pt>
                <c:pt idx="5207">
                  <c:v>10</c:v>
                </c:pt>
                <c:pt idx="5208">
                  <c:v>10</c:v>
                </c:pt>
                <c:pt idx="5209">
                  <c:v>10</c:v>
                </c:pt>
                <c:pt idx="5210">
                  <c:v>10</c:v>
                </c:pt>
                <c:pt idx="5211">
                  <c:v>10</c:v>
                </c:pt>
                <c:pt idx="5212">
                  <c:v>10</c:v>
                </c:pt>
                <c:pt idx="5213">
                  <c:v>10</c:v>
                </c:pt>
                <c:pt idx="5214">
                  <c:v>10</c:v>
                </c:pt>
                <c:pt idx="5215">
                  <c:v>10</c:v>
                </c:pt>
                <c:pt idx="5216">
                  <c:v>10</c:v>
                </c:pt>
                <c:pt idx="5217">
                  <c:v>10</c:v>
                </c:pt>
                <c:pt idx="5218">
                  <c:v>10</c:v>
                </c:pt>
                <c:pt idx="5219">
                  <c:v>10</c:v>
                </c:pt>
                <c:pt idx="5220">
                  <c:v>10</c:v>
                </c:pt>
                <c:pt idx="5221">
                  <c:v>10</c:v>
                </c:pt>
                <c:pt idx="5222">
                  <c:v>10</c:v>
                </c:pt>
                <c:pt idx="5223">
                  <c:v>10</c:v>
                </c:pt>
                <c:pt idx="5224">
                  <c:v>10</c:v>
                </c:pt>
                <c:pt idx="5225">
                  <c:v>10</c:v>
                </c:pt>
                <c:pt idx="5226">
                  <c:v>10</c:v>
                </c:pt>
                <c:pt idx="5227">
                  <c:v>10</c:v>
                </c:pt>
                <c:pt idx="5228">
                  <c:v>10</c:v>
                </c:pt>
                <c:pt idx="5229">
                  <c:v>10</c:v>
                </c:pt>
                <c:pt idx="5230">
                  <c:v>10</c:v>
                </c:pt>
                <c:pt idx="5231">
                  <c:v>10</c:v>
                </c:pt>
                <c:pt idx="5232">
                  <c:v>10</c:v>
                </c:pt>
                <c:pt idx="5233">
                  <c:v>10</c:v>
                </c:pt>
                <c:pt idx="5234">
                  <c:v>10</c:v>
                </c:pt>
                <c:pt idx="5235">
                  <c:v>10</c:v>
                </c:pt>
                <c:pt idx="5236">
                  <c:v>10</c:v>
                </c:pt>
                <c:pt idx="5237">
                  <c:v>10</c:v>
                </c:pt>
                <c:pt idx="5238">
                  <c:v>10</c:v>
                </c:pt>
                <c:pt idx="5239">
                  <c:v>10</c:v>
                </c:pt>
                <c:pt idx="5240">
                  <c:v>10</c:v>
                </c:pt>
                <c:pt idx="5241">
                  <c:v>10</c:v>
                </c:pt>
                <c:pt idx="5242">
                  <c:v>10</c:v>
                </c:pt>
                <c:pt idx="5243">
                  <c:v>10</c:v>
                </c:pt>
                <c:pt idx="5244">
                  <c:v>10</c:v>
                </c:pt>
                <c:pt idx="5245">
                  <c:v>10</c:v>
                </c:pt>
                <c:pt idx="5246">
                  <c:v>10</c:v>
                </c:pt>
                <c:pt idx="5247">
                  <c:v>10</c:v>
                </c:pt>
                <c:pt idx="5248">
                  <c:v>10</c:v>
                </c:pt>
                <c:pt idx="5249">
                  <c:v>10</c:v>
                </c:pt>
                <c:pt idx="5250">
                  <c:v>10</c:v>
                </c:pt>
                <c:pt idx="5251">
                  <c:v>10</c:v>
                </c:pt>
                <c:pt idx="5252">
                  <c:v>10</c:v>
                </c:pt>
                <c:pt idx="5253">
                  <c:v>10</c:v>
                </c:pt>
                <c:pt idx="5254">
                  <c:v>10</c:v>
                </c:pt>
                <c:pt idx="5255">
                  <c:v>10</c:v>
                </c:pt>
                <c:pt idx="5256">
                  <c:v>10</c:v>
                </c:pt>
                <c:pt idx="5257">
                  <c:v>10</c:v>
                </c:pt>
                <c:pt idx="5258">
                  <c:v>10</c:v>
                </c:pt>
                <c:pt idx="5259">
                  <c:v>10</c:v>
                </c:pt>
                <c:pt idx="5260">
                  <c:v>10</c:v>
                </c:pt>
                <c:pt idx="5261">
                  <c:v>10</c:v>
                </c:pt>
                <c:pt idx="5262">
                  <c:v>10</c:v>
                </c:pt>
                <c:pt idx="5263">
                  <c:v>10</c:v>
                </c:pt>
                <c:pt idx="5264">
                  <c:v>10</c:v>
                </c:pt>
                <c:pt idx="5265">
                  <c:v>10</c:v>
                </c:pt>
                <c:pt idx="5266">
                  <c:v>10</c:v>
                </c:pt>
                <c:pt idx="5267">
                  <c:v>10</c:v>
                </c:pt>
                <c:pt idx="5268">
                  <c:v>10</c:v>
                </c:pt>
                <c:pt idx="5269">
                  <c:v>10</c:v>
                </c:pt>
                <c:pt idx="5270">
                  <c:v>10</c:v>
                </c:pt>
                <c:pt idx="5271">
                  <c:v>10</c:v>
                </c:pt>
                <c:pt idx="5272">
                  <c:v>10</c:v>
                </c:pt>
                <c:pt idx="5273">
                  <c:v>10</c:v>
                </c:pt>
                <c:pt idx="5274">
                  <c:v>10</c:v>
                </c:pt>
                <c:pt idx="5275">
                  <c:v>10</c:v>
                </c:pt>
                <c:pt idx="5276">
                  <c:v>10</c:v>
                </c:pt>
                <c:pt idx="5277">
                  <c:v>10</c:v>
                </c:pt>
                <c:pt idx="5278">
                  <c:v>10</c:v>
                </c:pt>
                <c:pt idx="5279">
                  <c:v>10</c:v>
                </c:pt>
                <c:pt idx="5280">
                  <c:v>10</c:v>
                </c:pt>
                <c:pt idx="5281">
                  <c:v>10</c:v>
                </c:pt>
                <c:pt idx="5282">
                  <c:v>10</c:v>
                </c:pt>
                <c:pt idx="5283">
                  <c:v>10</c:v>
                </c:pt>
                <c:pt idx="5284">
                  <c:v>10</c:v>
                </c:pt>
                <c:pt idx="5285">
                  <c:v>10</c:v>
                </c:pt>
                <c:pt idx="5286">
                  <c:v>10</c:v>
                </c:pt>
                <c:pt idx="5287">
                  <c:v>10</c:v>
                </c:pt>
                <c:pt idx="5288">
                  <c:v>10</c:v>
                </c:pt>
                <c:pt idx="5289">
                  <c:v>10</c:v>
                </c:pt>
                <c:pt idx="5290">
                  <c:v>10</c:v>
                </c:pt>
                <c:pt idx="5291">
                  <c:v>10</c:v>
                </c:pt>
                <c:pt idx="5292">
                  <c:v>10</c:v>
                </c:pt>
                <c:pt idx="5293">
                  <c:v>10</c:v>
                </c:pt>
                <c:pt idx="5294">
                  <c:v>10</c:v>
                </c:pt>
                <c:pt idx="5295">
                  <c:v>10</c:v>
                </c:pt>
                <c:pt idx="5296">
                  <c:v>10</c:v>
                </c:pt>
                <c:pt idx="5297">
                  <c:v>10</c:v>
                </c:pt>
                <c:pt idx="5298">
                  <c:v>10</c:v>
                </c:pt>
                <c:pt idx="5299">
                  <c:v>10</c:v>
                </c:pt>
                <c:pt idx="5300">
                  <c:v>10</c:v>
                </c:pt>
                <c:pt idx="5301">
                  <c:v>10</c:v>
                </c:pt>
                <c:pt idx="5302">
                  <c:v>10</c:v>
                </c:pt>
                <c:pt idx="5303">
                  <c:v>10</c:v>
                </c:pt>
                <c:pt idx="5304">
                  <c:v>10</c:v>
                </c:pt>
                <c:pt idx="5305">
                  <c:v>10</c:v>
                </c:pt>
                <c:pt idx="5306">
                  <c:v>10</c:v>
                </c:pt>
                <c:pt idx="5307">
                  <c:v>10</c:v>
                </c:pt>
                <c:pt idx="5308">
                  <c:v>10</c:v>
                </c:pt>
                <c:pt idx="5309">
                  <c:v>10</c:v>
                </c:pt>
                <c:pt idx="5310">
                  <c:v>10</c:v>
                </c:pt>
                <c:pt idx="5311">
                  <c:v>10</c:v>
                </c:pt>
                <c:pt idx="5312">
                  <c:v>10</c:v>
                </c:pt>
                <c:pt idx="5313">
                  <c:v>10</c:v>
                </c:pt>
                <c:pt idx="5314">
                  <c:v>10</c:v>
                </c:pt>
                <c:pt idx="5315">
                  <c:v>10</c:v>
                </c:pt>
                <c:pt idx="5316">
                  <c:v>10</c:v>
                </c:pt>
                <c:pt idx="5317">
                  <c:v>10</c:v>
                </c:pt>
                <c:pt idx="5318">
                  <c:v>10</c:v>
                </c:pt>
                <c:pt idx="5319">
                  <c:v>10</c:v>
                </c:pt>
                <c:pt idx="5320">
                  <c:v>10</c:v>
                </c:pt>
                <c:pt idx="5321">
                  <c:v>10</c:v>
                </c:pt>
                <c:pt idx="5322">
                  <c:v>10</c:v>
                </c:pt>
                <c:pt idx="5323">
                  <c:v>10</c:v>
                </c:pt>
                <c:pt idx="5324">
                  <c:v>10</c:v>
                </c:pt>
                <c:pt idx="5325">
                  <c:v>10</c:v>
                </c:pt>
                <c:pt idx="5326">
                  <c:v>10</c:v>
                </c:pt>
                <c:pt idx="5327">
                  <c:v>10</c:v>
                </c:pt>
                <c:pt idx="5328">
                  <c:v>10</c:v>
                </c:pt>
                <c:pt idx="5329">
                  <c:v>10</c:v>
                </c:pt>
                <c:pt idx="5330">
                  <c:v>10</c:v>
                </c:pt>
                <c:pt idx="5331">
                  <c:v>10</c:v>
                </c:pt>
                <c:pt idx="5332">
                  <c:v>10</c:v>
                </c:pt>
                <c:pt idx="5333">
                  <c:v>10</c:v>
                </c:pt>
                <c:pt idx="5334">
                  <c:v>10</c:v>
                </c:pt>
                <c:pt idx="5335">
                  <c:v>10</c:v>
                </c:pt>
                <c:pt idx="5336">
                  <c:v>10</c:v>
                </c:pt>
                <c:pt idx="5337">
                  <c:v>10</c:v>
                </c:pt>
                <c:pt idx="5338">
                  <c:v>10</c:v>
                </c:pt>
                <c:pt idx="5339">
                  <c:v>10</c:v>
                </c:pt>
                <c:pt idx="5340">
                  <c:v>10</c:v>
                </c:pt>
                <c:pt idx="5341">
                  <c:v>10</c:v>
                </c:pt>
                <c:pt idx="5342">
                  <c:v>10</c:v>
                </c:pt>
                <c:pt idx="5343">
                  <c:v>10</c:v>
                </c:pt>
                <c:pt idx="5344">
                  <c:v>10</c:v>
                </c:pt>
                <c:pt idx="5345">
                  <c:v>10</c:v>
                </c:pt>
                <c:pt idx="5346">
                  <c:v>10</c:v>
                </c:pt>
                <c:pt idx="5347">
                  <c:v>10</c:v>
                </c:pt>
                <c:pt idx="5348">
                  <c:v>10</c:v>
                </c:pt>
                <c:pt idx="5349">
                  <c:v>10</c:v>
                </c:pt>
                <c:pt idx="5350">
                  <c:v>10</c:v>
                </c:pt>
                <c:pt idx="5351">
                  <c:v>10</c:v>
                </c:pt>
                <c:pt idx="5352">
                  <c:v>10</c:v>
                </c:pt>
                <c:pt idx="5353">
                  <c:v>10</c:v>
                </c:pt>
                <c:pt idx="5354">
                  <c:v>10</c:v>
                </c:pt>
                <c:pt idx="5355">
                  <c:v>10</c:v>
                </c:pt>
                <c:pt idx="5356">
                  <c:v>10</c:v>
                </c:pt>
                <c:pt idx="5357">
                  <c:v>10</c:v>
                </c:pt>
                <c:pt idx="5358">
                  <c:v>10</c:v>
                </c:pt>
                <c:pt idx="5359">
                  <c:v>10</c:v>
                </c:pt>
                <c:pt idx="5360">
                  <c:v>10</c:v>
                </c:pt>
                <c:pt idx="5361">
                  <c:v>10</c:v>
                </c:pt>
                <c:pt idx="5362">
                  <c:v>10</c:v>
                </c:pt>
                <c:pt idx="5363">
                  <c:v>10</c:v>
                </c:pt>
                <c:pt idx="5364">
                  <c:v>10</c:v>
                </c:pt>
                <c:pt idx="5365">
                  <c:v>10</c:v>
                </c:pt>
                <c:pt idx="5366">
                  <c:v>10</c:v>
                </c:pt>
                <c:pt idx="5367">
                  <c:v>10</c:v>
                </c:pt>
                <c:pt idx="5368">
                  <c:v>10</c:v>
                </c:pt>
                <c:pt idx="5369">
                  <c:v>10</c:v>
                </c:pt>
                <c:pt idx="5370">
                  <c:v>10</c:v>
                </c:pt>
                <c:pt idx="5371">
                  <c:v>10</c:v>
                </c:pt>
                <c:pt idx="5372">
                  <c:v>10</c:v>
                </c:pt>
                <c:pt idx="5373">
                  <c:v>10</c:v>
                </c:pt>
                <c:pt idx="5374">
                  <c:v>10</c:v>
                </c:pt>
                <c:pt idx="5375">
                  <c:v>10</c:v>
                </c:pt>
                <c:pt idx="5376">
                  <c:v>10</c:v>
                </c:pt>
                <c:pt idx="5377">
                  <c:v>10</c:v>
                </c:pt>
                <c:pt idx="5378">
                  <c:v>10</c:v>
                </c:pt>
                <c:pt idx="5379">
                  <c:v>10</c:v>
                </c:pt>
                <c:pt idx="5380">
                  <c:v>10</c:v>
                </c:pt>
                <c:pt idx="5381">
                  <c:v>10</c:v>
                </c:pt>
                <c:pt idx="5382">
                  <c:v>10</c:v>
                </c:pt>
                <c:pt idx="5383">
                  <c:v>10</c:v>
                </c:pt>
                <c:pt idx="5384">
                  <c:v>10</c:v>
                </c:pt>
                <c:pt idx="5385">
                  <c:v>10</c:v>
                </c:pt>
                <c:pt idx="5386">
                  <c:v>10</c:v>
                </c:pt>
                <c:pt idx="5387">
                  <c:v>10</c:v>
                </c:pt>
                <c:pt idx="5388">
                  <c:v>10</c:v>
                </c:pt>
                <c:pt idx="5389">
                  <c:v>10</c:v>
                </c:pt>
                <c:pt idx="5390">
                  <c:v>10</c:v>
                </c:pt>
                <c:pt idx="5391">
                  <c:v>10</c:v>
                </c:pt>
                <c:pt idx="5392">
                  <c:v>10</c:v>
                </c:pt>
                <c:pt idx="5393">
                  <c:v>10</c:v>
                </c:pt>
                <c:pt idx="5394">
                  <c:v>10</c:v>
                </c:pt>
                <c:pt idx="5395">
                  <c:v>10</c:v>
                </c:pt>
                <c:pt idx="5396">
                  <c:v>10</c:v>
                </c:pt>
                <c:pt idx="5397">
                  <c:v>10</c:v>
                </c:pt>
                <c:pt idx="5398">
                  <c:v>10</c:v>
                </c:pt>
                <c:pt idx="5399">
                  <c:v>10</c:v>
                </c:pt>
                <c:pt idx="5400">
                  <c:v>10</c:v>
                </c:pt>
                <c:pt idx="5401">
                  <c:v>10</c:v>
                </c:pt>
                <c:pt idx="5402">
                  <c:v>10</c:v>
                </c:pt>
                <c:pt idx="5403">
                  <c:v>10</c:v>
                </c:pt>
                <c:pt idx="5404">
                  <c:v>10</c:v>
                </c:pt>
                <c:pt idx="5405">
                  <c:v>10</c:v>
                </c:pt>
                <c:pt idx="5406">
                  <c:v>10</c:v>
                </c:pt>
                <c:pt idx="5407">
                  <c:v>10</c:v>
                </c:pt>
                <c:pt idx="5408">
                  <c:v>10</c:v>
                </c:pt>
                <c:pt idx="5409">
                  <c:v>10</c:v>
                </c:pt>
                <c:pt idx="5410">
                  <c:v>10</c:v>
                </c:pt>
                <c:pt idx="5411">
                  <c:v>10</c:v>
                </c:pt>
                <c:pt idx="5412">
                  <c:v>10</c:v>
                </c:pt>
                <c:pt idx="5413">
                  <c:v>10</c:v>
                </c:pt>
                <c:pt idx="5414">
                  <c:v>10</c:v>
                </c:pt>
                <c:pt idx="5415">
                  <c:v>10</c:v>
                </c:pt>
                <c:pt idx="5416">
                  <c:v>10</c:v>
                </c:pt>
                <c:pt idx="5417">
                  <c:v>10</c:v>
                </c:pt>
                <c:pt idx="5418">
                  <c:v>10</c:v>
                </c:pt>
                <c:pt idx="5419">
                  <c:v>10</c:v>
                </c:pt>
                <c:pt idx="5420">
                  <c:v>10</c:v>
                </c:pt>
                <c:pt idx="5421">
                  <c:v>10</c:v>
                </c:pt>
                <c:pt idx="5422">
                  <c:v>10</c:v>
                </c:pt>
                <c:pt idx="5423">
                  <c:v>10</c:v>
                </c:pt>
                <c:pt idx="5424">
                  <c:v>10</c:v>
                </c:pt>
                <c:pt idx="5425">
                  <c:v>10</c:v>
                </c:pt>
                <c:pt idx="5426">
                  <c:v>10</c:v>
                </c:pt>
                <c:pt idx="5427">
                  <c:v>10</c:v>
                </c:pt>
                <c:pt idx="5428">
                  <c:v>10</c:v>
                </c:pt>
                <c:pt idx="5429">
                  <c:v>10</c:v>
                </c:pt>
                <c:pt idx="5430">
                  <c:v>10</c:v>
                </c:pt>
                <c:pt idx="5431">
                  <c:v>10</c:v>
                </c:pt>
                <c:pt idx="5432">
                  <c:v>10</c:v>
                </c:pt>
                <c:pt idx="5433">
                  <c:v>10</c:v>
                </c:pt>
                <c:pt idx="5434">
                  <c:v>10</c:v>
                </c:pt>
                <c:pt idx="5435">
                  <c:v>10</c:v>
                </c:pt>
                <c:pt idx="5436">
                  <c:v>10</c:v>
                </c:pt>
                <c:pt idx="5437">
                  <c:v>10</c:v>
                </c:pt>
                <c:pt idx="5438">
                  <c:v>10</c:v>
                </c:pt>
                <c:pt idx="5439">
                  <c:v>10</c:v>
                </c:pt>
                <c:pt idx="5440">
                  <c:v>10</c:v>
                </c:pt>
                <c:pt idx="5441">
                  <c:v>10</c:v>
                </c:pt>
                <c:pt idx="5442">
                  <c:v>10</c:v>
                </c:pt>
                <c:pt idx="5443">
                  <c:v>10</c:v>
                </c:pt>
                <c:pt idx="5444">
                  <c:v>10</c:v>
                </c:pt>
                <c:pt idx="5445">
                  <c:v>10</c:v>
                </c:pt>
                <c:pt idx="5446">
                  <c:v>10</c:v>
                </c:pt>
                <c:pt idx="5447">
                  <c:v>10</c:v>
                </c:pt>
                <c:pt idx="5448">
                  <c:v>10</c:v>
                </c:pt>
                <c:pt idx="5449">
                  <c:v>10</c:v>
                </c:pt>
                <c:pt idx="5450">
                  <c:v>10</c:v>
                </c:pt>
                <c:pt idx="5451">
                  <c:v>10</c:v>
                </c:pt>
                <c:pt idx="5452">
                  <c:v>10</c:v>
                </c:pt>
                <c:pt idx="5453">
                  <c:v>10</c:v>
                </c:pt>
                <c:pt idx="5454">
                  <c:v>10</c:v>
                </c:pt>
                <c:pt idx="5455">
                  <c:v>10</c:v>
                </c:pt>
                <c:pt idx="5456">
                  <c:v>10</c:v>
                </c:pt>
                <c:pt idx="5457">
                  <c:v>10</c:v>
                </c:pt>
                <c:pt idx="5458">
                  <c:v>10</c:v>
                </c:pt>
                <c:pt idx="5459">
                  <c:v>10</c:v>
                </c:pt>
                <c:pt idx="5460">
                  <c:v>10</c:v>
                </c:pt>
                <c:pt idx="5461">
                  <c:v>10</c:v>
                </c:pt>
                <c:pt idx="5462">
                  <c:v>10</c:v>
                </c:pt>
                <c:pt idx="5463">
                  <c:v>10</c:v>
                </c:pt>
                <c:pt idx="5464">
                  <c:v>10</c:v>
                </c:pt>
                <c:pt idx="5465">
                  <c:v>10</c:v>
                </c:pt>
                <c:pt idx="5466">
                  <c:v>10</c:v>
                </c:pt>
                <c:pt idx="5467">
                  <c:v>10</c:v>
                </c:pt>
                <c:pt idx="5468">
                  <c:v>10</c:v>
                </c:pt>
                <c:pt idx="5469">
                  <c:v>10</c:v>
                </c:pt>
                <c:pt idx="5470">
                  <c:v>10</c:v>
                </c:pt>
                <c:pt idx="5471">
                  <c:v>10</c:v>
                </c:pt>
                <c:pt idx="5472">
                  <c:v>10</c:v>
                </c:pt>
                <c:pt idx="5473">
                  <c:v>10</c:v>
                </c:pt>
                <c:pt idx="5474">
                  <c:v>10</c:v>
                </c:pt>
                <c:pt idx="5475">
                  <c:v>10</c:v>
                </c:pt>
                <c:pt idx="5476">
                  <c:v>10</c:v>
                </c:pt>
                <c:pt idx="5477">
                  <c:v>10</c:v>
                </c:pt>
                <c:pt idx="5478">
                  <c:v>10</c:v>
                </c:pt>
                <c:pt idx="5479">
                  <c:v>10</c:v>
                </c:pt>
                <c:pt idx="5480">
                  <c:v>10</c:v>
                </c:pt>
                <c:pt idx="5481">
                  <c:v>10</c:v>
                </c:pt>
                <c:pt idx="5482">
                  <c:v>10</c:v>
                </c:pt>
                <c:pt idx="5483">
                  <c:v>10</c:v>
                </c:pt>
                <c:pt idx="5484">
                  <c:v>10</c:v>
                </c:pt>
                <c:pt idx="5485">
                  <c:v>10</c:v>
                </c:pt>
                <c:pt idx="5486">
                  <c:v>10</c:v>
                </c:pt>
                <c:pt idx="5487">
                  <c:v>10</c:v>
                </c:pt>
                <c:pt idx="5488">
                  <c:v>10</c:v>
                </c:pt>
                <c:pt idx="5489">
                  <c:v>10</c:v>
                </c:pt>
                <c:pt idx="5490">
                  <c:v>10</c:v>
                </c:pt>
                <c:pt idx="5491">
                  <c:v>10</c:v>
                </c:pt>
                <c:pt idx="5492">
                  <c:v>10</c:v>
                </c:pt>
                <c:pt idx="5493">
                  <c:v>10</c:v>
                </c:pt>
                <c:pt idx="5494">
                  <c:v>10</c:v>
                </c:pt>
                <c:pt idx="5495">
                  <c:v>10</c:v>
                </c:pt>
                <c:pt idx="5496">
                  <c:v>10</c:v>
                </c:pt>
                <c:pt idx="5497">
                  <c:v>10</c:v>
                </c:pt>
                <c:pt idx="5498">
                  <c:v>10</c:v>
                </c:pt>
                <c:pt idx="5499">
                  <c:v>10</c:v>
                </c:pt>
                <c:pt idx="5500">
                  <c:v>10</c:v>
                </c:pt>
                <c:pt idx="5501">
                  <c:v>10</c:v>
                </c:pt>
                <c:pt idx="5502">
                  <c:v>10</c:v>
                </c:pt>
                <c:pt idx="5503">
                  <c:v>10</c:v>
                </c:pt>
                <c:pt idx="5504">
                  <c:v>10</c:v>
                </c:pt>
                <c:pt idx="5505">
                  <c:v>10</c:v>
                </c:pt>
                <c:pt idx="5506">
                  <c:v>10</c:v>
                </c:pt>
                <c:pt idx="5507">
                  <c:v>10</c:v>
                </c:pt>
                <c:pt idx="5508">
                  <c:v>10</c:v>
                </c:pt>
                <c:pt idx="5509">
                  <c:v>10</c:v>
                </c:pt>
                <c:pt idx="5510">
                  <c:v>10</c:v>
                </c:pt>
                <c:pt idx="5511">
                  <c:v>10</c:v>
                </c:pt>
                <c:pt idx="5512">
                  <c:v>10</c:v>
                </c:pt>
                <c:pt idx="5513">
                  <c:v>10</c:v>
                </c:pt>
                <c:pt idx="5514">
                  <c:v>10</c:v>
                </c:pt>
                <c:pt idx="5515">
                  <c:v>10</c:v>
                </c:pt>
                <c:pt idx="5516">
                  <c:v>10</c:v>
                </c:pt>
                <c:pt idx="5517">
                  <c:v>10</c:v>
                </c:pt>
                <c:pt idx="5518">
                  <c:v>10</c:v>
                </c:pt>
                <c:pt idx="5519">
                  <c:v>10</c:v>
                </c:pt>
                <c:pt idx="5520">
                  <c:v>10</c:v>
                </c:pt>
                <c:pt idx="5521">
                  <c:v>10</c:v>
                </c:pt>
                <c:pt idx="5522">
                  <c:v>10</c:v>
                </c:pt>
                <c:pt idx="5523">
                  <c:v>10</c:v>
                </c:pt>
                <c:pt idx="5524">
                  <c:v>10</c:v>
                </c:pt>
                <c:pt idx="5525">
                  <c:v>10</c:v>
                </c:pt>
                <c:pt idx="5526">
                  <c:v>10</c:v>
                </c:pt>
                <c:pt idx="5527">
                  <c:v>10</c:v>
                </c:pt>
                <c:pt idx="5528">
                  <c:v>10</c:v>
                </c:pt>
                <c:pt idx="5529">
                  <c:v>10</c:v>
                </c:pt>
                <c:pt idx="5530">
                  <c:v>10</c:v>
                </c:pt>
                <c:pt idx="5531">
                  <c:v>10</c:v>
                </c:pt>
                <c:pt idx="5532">
                  <c:v>10</c:v>
                </c:pt>
                <c:pt idx="5533">
                  <c:v>10</c:v>
                </c:pt>
                <c:pt idx="5534">
                  <c:v>10</c:v>
                </c:pt>
                <c:pt idx="5535">
                  <c:v>10</c:v>
                </c:pt>
                <c:pt idx="5536">
                  <c:v>10</c:v>
                </c:pt>
                <c:pt idx="5537">
                  <c:v>10</c:v>
                </c:pt>
                <c:pt idx="5538">
                  <c:v>10</c:v>
                </c:pt>
                <c:pt idx="5539">
                  <c:v>10</c:v>
                </c:pt>
                <c:pt idx="5540">
                  <c:v>10</c:v>
                </c:pt>
                <c:pt idx="5541">
                  <c:v>10</c:v>
                </c:pt>
                <c:pt idx="5542">
                  <c:v>10</c:v>
                </c:pt>
                <c:pt idx="5543">
                  <c:v>10</c:v>
                </c:pt>
                <c:pt idx="5544">
                  <c:v>10</c:v>
                </c:pt>
                <c:pt idx="5545">
                  <c:v>10</c:v>
                </c:pt>
                <c:pt idx="5546">
                  <c:v>10</c:v>
                </c:pt>
                <c:pt idx="5547">
                  <c:v>10</c:v>
                </c:pt>
                <c:pt idx="5548">
                  <c:v>10</c:v>
                </c:pt>
                <c:pt idx="5549">
                  <c:v>10</c:v>
                </c:pt>
                <c:pt idx="5550">
                  <c:v>10</c:v>
                </c:pt>
                <c:pt idx="5551">
                  <c:v>10</c:v>
                </c:pt>
                <c:pt idx="5552">
                  <c:v>10</c:v>
                </c:pt>
                <c:pt idx="5553">
                  <c:v>10</c:v>
                </c:pt>
                <c:pt idx="5554">
                  <c:v>10</c:v>
                </c:pt>
                <c:pt idx="5555">
                  <c:v>10</c:v>
                </c:pt>
                <c:pt idx="5556">
                  <c:v>10</c:v>
                </c:pt>
                <c:pt idx="5557">
                  <c:v>10</c:v>
                </c:pt>
                <c:pt idx="5558">
                  <c:v>10</c:v>
                </c:pt>
                <c:pt idx="5559">
                  <c:v>10</c:v>
                </c:pt>
                <c:pt idx="5560">
                  <c:v>10</c:v>
                </c:pt>
                <c:pt idx="5561">
                  <c:v>10</c:v>
                </c:pt>
                <c:pt idx="5562">
                  <c:v>10</c:v>
                </c:pt>
                <c:pt idx="5563">
                  <c:v>10</c:v>
                </c:pt>
                <c:pt idx="5564">
                  <c:v>10</c:v>
                </c:pt>
                <c:pt idx="5565">
                  <c:v>10</c:v>
                </c:pt>
                <c:pt idx="5566">
                  <c:v>10</c:v>
                </c:pt>
                <c:pt idx="5567">
                  <c:v>10</c:v>
                </c:pt>
                <c:pt idx="5568">
                  <c:v>10</c:v>
                </c:pt>
                <c:pt idx="5569">
                  <c:v>10</c:v>
                </c:pt>
                <c:pt idx="5570">
                  <c:v>10</c:v>
                </c:pt>
                <c:pt idx="5571">
                  <c:v>10</c:v>
                </c:pt>
                <c:pt idx="5572">
                  <c:v>10</c:v>
                </c:pt>
                <c:pt idx="5573">
                  <c:v>10</c:v>
                </c:pt>
                <c:pt idx="5574">
                  <c:v>10</c:v>
                </c:pt>
                <c:pt idx="5575">
                  <c:v>10</c:v>
                </c:pt>
                <c:pt idx="5576">
                  <c:v>10</c:v>
                </c:pt>
                <c:pt idx="5577">
                  <c:v>10</c:v>
                </c:pt>
                <c:pt idx="5578">
                  <c:v>10</c:v>
                </c:pt>
                <c:pt idx="5579">
                  <c:v>10</c:v>
                </c:pt>
                <c:pt idx="5580">
                  <c:v>10</c:v>
                </c:pt>
                <c:pt idx="5581">
                  <c:v>10</c:v>
                </c:pt>
                <c:pt idx="5582">
                  <c:v>10</c:v>
                </c:pt>
                <c:pt idx="5583">
                  <c:v>10</c:v>
                </c:pt>
                <c:pt idx="5584">
                  <c:v>10</c:v>
                </c:pt>
                <c:pt idx="5585">
                  <c:v>10</c:v>
                </c:pt>
                <c:pt idx="5586">
                  <c:v>10</c:v>
                </c:pt>
                <c:pt idx="5587">
                  <c:v>10</c:v>
                </c:pt>
                <c:pt idx="5588">
                  <c:v>10</c:v>
                </c:pt>
                <c:pt idx="5589">
                  <c:v>10</c:v>
                </c:pt>
                <c:pt idx="5590">
                  <c:v>10</c:v>
                </c:pt>
                <c:pt idx="5591">
                  <c:v>10</c:v>
                </c:pt>
                <c:pt idx="5592">
                  <c:v>10</c:v>
                </c:pt>
                <c:pt idx="5593">
                  <c:v>10</c:v>
                </c:pt>
                <c:pt idx="5594">
                  <c:v>10</c:v>
                </c:pt>
                <c:pt idx="5595">
                  <c:v>10</c:v>
                </c:pt>
                <c:pt idx="5596">
                  <c:v>10</c:v>
                </c:pt>
                <c:pt idx="5597">
                  <c:v>10</c:v>
                </c:pt>
                <c:pt idx="5598">
                  <c:v>10</c:v>
                </c:pt>
                <c:pt idx="5599">
                  <c:v>10</c:v>
                </c:pt>
                <c:pt idx="5600">
                  <c:v>10</c:v>
                </c:pt>
                <c:pt idx="5601">
                  <c:v>10</c:v>
                </c:pt>
                <c:pt idx="5602">
                  <c:v>10</c:v>
                </c:pt>
                <c:pt idx="5603">
                  <c:v>10</c:v>
                </c:pt>
                <c:pt idx="5604">
                  <c:v>10</c:v>
                </c:pt>
                <c:pt idx="5605">
                  <c:v>10</c:v>
                </c:pt>
                <c:pt idx="5606">
                  <c:v>10</c:v>
                </c:pt>
                <c:pt idx="5607">
                  <c:v>10</c:v>
                </c:pt>
                <c:pt idx="5608">
                  <c:v>10</c:v>
                </c:pt>
                <c:pt idx="5609">
                  <c:v>10</c:v>
                </c:pt>
                <c:pt idx="5610">
                  <c:v>10</c:v>
                </c:pt>
                <c:pt idx="5611">
                  <c:v>10</c:v>
                </c:pt>
                <c:pt idx="5612">
                  <c:v>10</c:v>
                </c:pt>
                <c:pt idx="5613">
                  <c:v>10</c:v>
                </c:pt>
                <c:pt idx="5614">
                  <c:v>10</c:v>
                </c:pt>
                <c:pt idx="5615">
                  <c:v>10</c:v>
                </c:pt>
                <c:pt idx="5616">
                  <c:v>10</c:v>
                </c:pt>
                <c:pt idx="5617">
                  <c:v>10</c:v>
                </c:pt>
                <c:pt idx="5618">
                  <c:v>10</c:v>
                </c:pt>
                <c:pt idx="5619">
                  <c:v>10</c:v>
                </c:pt>
                <c:pt idx="5620">
                  <c:v>10</c:v>
                </c:pt>
                <c:pt idx="5621">
                  <c:v>10</c:v>
                </c:pt>
                <c:pt idx="5622">
                  <c:v>10</c:v>
                </c:pt>
                <c:pt idx="5623">
                  <c:v>10</c:v>
                </c:pt>
                <c:pt idx="5624">
                  <c:v>10</c:v>
                </c:pt>
                <c:pt idx="5625">
                  <c:v>10</c:v>
                </c:pt>
                <c:pt idx="5626">
                  <c:v>21984</c:v>
                </c:pt>
                <c:pt idx="5627">
                  <c:v>16304.88</c:v>
                </c:pt>
                <c:pt idx="5628">
                  <c:v>10</c:v>
                </c:pt>
                <c:pt idx="5629">
                  <c:v>10</c:v>
                </c:pt>
                <c:pt idx="5630">
                  <c:v>10</c:v>
                </c:pt>
                <c:pt idx="5631">
                  <c:v>10</c:v>
                </c:pt>
                <c:pt idx="5632">
                  <c:v>10</c:v>
                </c:pt>
                <c:pt idx="5633">
                  <c:v>10</c:v>
                </c:pt>
                <c:pt idx="5634">
                  <c:v>10</c:v>
                </c:pt>
                <c:pt idx="5635">
                  <c:v>10</c:v>
                </c:pt>
                <c:pt idx="5636">
                  <c:v>10</c:v>
                </c:pt>
                <c:pt idx="5637">
                  <c:v>10.67</c:v>
                </c:pt>
                <c:pt idx="5638">
                  <c:v>10.67</c:v>
                </c:pt>
                <c:pt idx="5639">
                  <c:v>11</c:v>
                </c:pt>
                <c:pt idx="5640">
                  <c:v>11</c:v>
                </c:pt>
                <c:pt idx="5641">
                  <c:v>12</c:v>
                </c:pt>
                <c:pt idx="5642">
                  <c:v>12</c:v>
                </c:pt>
                <c:pt idx="5643">
                  <c:v>13.99</c:v>
                </c:pt>
                <c:pt idx="5644">
                  <c:v>13.99</c:v>
                </c:pt>
                <c:pt idx="5645">
                  <c:v>19.5</c:v>
                </c:pt>
                <c:pt idx="5646">
                  <c:v>19.5</c:v>
                </c:pt>
                <c:pt idx="5647">
                  <c:v>20</c:v>
                </c:pt>
                <c:pt idx="5648">
                  <c:v>20</c:v>
                </c:pt>
                <c:pt idx="5649">
                  <c:v>20</c:v>
                </c:pt>
                <c:pt idx="5650">
                  <c:v>20</c:v>
                </c:pt>
                <c:pt idx="5651">
                  <c:v>20</c:v>
                </c:pt>
                <c:pt idx="5652">
                  <c:v>20</c:v>
                </c:pt>
                <c:pt idx="5653">
                  <c:v>20</c:v>
                </c:pt>
                <c:pt idx="5654">
                  <c:v>20</c:v>
                </c:pt>
                <c:pt idx="5655">
                  <c:v>20</c:v>
                </c:pt>
                <c:pt idx="5656">
                  <c:v>20</c:v>
                </c:pt>
                <c:pt idx="5657">
                  <c:v>20</c:v>
                </c:pt>
                <c:pt idx="5658">
                  <c:v>20</c:v>
                </c:pt>
                <c:pt idx="5659">
                  <c:v>20</c:v>
                </c:pt>
                <c:pt idx="5660">
                  <c:v>20</c:v>
                </c:pt>
                <c:pt idx="5661">
                  <c:v>20</c:v>
                </c:pt>
                <c:pt idx="5662">
                  <c:v>20</c:v>
                </c:pt>
                <c:pt idx="5663">
                  <c:v>20</c:v>
                </c:pt>
                <c:pt idx="5664">
                  <c:v>20</c:v>
                </c:pt>
                <c:pt idx="5665">
                  <c:v>20</c:v>
                </c:pt>
                <c:pt idx="5666">
                  <c:v>20</c:v>
                </c:pt>
                <c:pt idx="5667">
                  <c:v>25</c:v>
                </c:pt>
                <c:pt idx="5668">
                  <c:v>30</c:v>
                </c:pt>
                <c:pt idx="5669">
                  <c:v>30</c:v>
                </c:pt>
                <c:pt idx="5670">
                  <c:v>30</c:v>
                </c:pt>
                <c:pt idx="5671">
                  <c:v>30</c:v>
                </c:pt>
                <c:pt idx="5672">
                  <c:v>30</c:v>
                </c:pt>
                <c:pt idx="5673">
                  <c:v>30</c:v>
                </c:pt>
                <c:pt idx="5674">
                  <c:v>30</c:v>
                </c:pt>
                <c:pt idx="5675">
                  <c:v>37.08</c:v>
                </c:pt>
                <c:pt idx="5676">
                  <c:v>37.08</c:v>
                </c:pt>
                <c:pt idx="5677">
                  <c:v>40</c:v>
                </c:pt>
                <c:pt idx="5678">
                  <c:v>40</c:v>
                </c:pt>
                <c:pt idx="5679">
                  <c:v>42</c:v>
                </c:pt>
                <c:pt idx="5680">
                  <c:v>42</c:v>
                </c:pt>
                <c:pt idx="5681">
                  <c:v>45</c:v>
                </c:pt>
                <c:pt idx="5682">
                  <c:v>45</c:v>
                </c:pt>
                <c:pt idx="5683">
                  <c:v>45.73</c:v>
                </c:pt>
                <c:pt idx="5684">
                  <c:v>45.73</c:v>
                </c:pt>
                <c:pt idx="5685">
                  <c:v>50</c:v>
                </c:pt>
                <c:pt idx="5686">
                  <c:v>50</c:v>
                </c:pt>
                <c:pt idx="5687">
                  <c:v>50</c:v>
                </c:pt>
                <c:pt idx="5688">
                  <c:v>50</c:v>
                </c:pt>
                <c:pt idx="5689">
                  <c:v>50</c:v>
                </c:pt>
                <c:pt idx="5690">
                  <c:v>50</c:v>
                </c:pt>
                <c:pt idx="5691">
                  <c:v>50.3</c:v>
                </c:pt>
                <c:pt idx="5692">
                  <c:v>50.3</c:v>
                </c:pt>
                <c:pt idx="5693">
                  <c:v>51.5</c:v>
                </c:pt>
                <c:pt idx="5694">
                  <c:v>51.5</c:v>
                </c:pt>
                <c:pt idx="5695">
                  <c:v>60</c:v>
                </c:pt>
                <c:pt idx="5696">
                  <c:v>60</c:v>
                </c:pt>
                <c:pt idx="5697">
                  <c:v>60</c:v>
                </c:pt>
                <c:pt idx="5698">
                  <c:v>65</c:v>
                </c:pt>
                <c:pt idx="5699">
                  <c:v>70.16</c:v>
                </c:pt>
                <c:pt idx="5700">
                  <c:v>70.16</c:v>
                </c:pt>
                <c:pt idx="5701">
                  <c:v>75.59</c:v>
                </c:pt>
                <c:pt idx="5702">
                  <c:v>75.59</c:v>
                </c:pt>
                <c:pt idx="5703">
                  <c:v>85</c:v>
                </c:pt>
                <c:pt idx="5704">
                  <c:v>85</c:v>
                </c:pt>
                <c:pt idx="5705">
                  <c:v>87.6</c:v>
                </c:pt>
                <c:pt idx="5706">
                  <c:v>87.6</c:v>
                </c:pt>
                <c:pt idx="5707">
                  <c:v>87.6</c:v>
                </c:pt>
                <c:pt idx="5708">
                  <c:v>87.6</c:v>
                </c:pt>
                <c:pt idx="5709">
                  <c:v>87.6</c:v>
                </c:pt>
                <c:pt idx="5710">
                  <c:v>87.6</c:v>
                </c:pt>
                <c:pt idx="5711">
                  <c:v>87.6</c:v>
                </c:pt>
                <c:pt idx="5712">
                  <c:v>87.6</c:v>
                </c:pt>
                <c:pt idx="5713">
                  <c:v>87.6</c:v>
                </c:pt>
                <c:pt idx="5714">
                  <c:v>87.6</c:v>
                </c:pt>
                <c:pt idx="5715">
                  <c:v>87.6</c:v>
                </c:pt>
                <c:pt idx="5716">
                  <c:v>87.6</c:v>
                </c:pt>
                <c:pt idx="5717">
                  <c:v>87.6</c:v>
                </c:pt>
                <c:pt idx="5718">
                  <c:v>90</c:v>
                </c:pt>
                <c:pt idx="5719">
                  <c:v>90</c:v>
                </c:pt>
                <c:pt idx="5720">
                  <c:v>90</c:v>
                </c:pt>
                <c:pt idx="5721">
                  <c:v>92</c:v>
                </c:pt>
                <c:pt idx="5722">
                  <c:v>92</c:v>
                </c:pt>
                <c:pt idx="5723">
                  <c:v>97.6</c:v>
                </c:pt>
                <c:pt idx="5724">
                  <c:v>97.6</c:v>
                </c:pt>
                <c:pt idx="5725">
                  <c:v>99.29</c:v>
                </c:pt>
                <c:pt idx="5726">
                  <c:v>100</c:v>
                </c:pt>
                <c:pt idx="5727">
                  <c:v>100</c:v>
                </c:pt>
                <c:pt idx="5728">
                  <c:v>100</c:v>
                </c:pt>
                <c:pt idx="5729">
                  <c:v>100</c:v>
                </c:pt>
                <c:pt idx="5730">
                  <c:v>100</c:v>
                </c:pt>
                <c:pt idx="5731">
                  <c:v>100</c:v>
                </c:pt>
                <c:pt idx="5732">
                  <c:v>100</c:v>
                </c:pt>
                <c:pt idx="5733">
                  <c:v>100</c:v>
                </c:pt>
                <c:pt idx="5734">
                  <c:v>100</c:v>
                </c:pt>
                <c:pt idx="5735">
                  <c:v>101</c:v>
                </c:pt>
                <c:pt idx="5736">
                  <c:v>101</c:v>
                </c:pt>
                <c:pt idx="5737">
                  <c:v>101.01</c:v>
                </c:pt>
                <c:pt idx="5738">
                  <c:v>101.01</c:v>
                </c:pt>
                <c:pt idx="5739">
                  <c:v>102</c:v>
                </c:pt>
                <c:pt idx="5740">
                  <c:v>102</c:v>
                </c:pt>
                <c:pt idx="5741">
                  <c:v>103.95</c:v>
                </c:pt>
                <c:pt idx="5742">
                  <c:v>103.95</c:v>
                </c:pt>
                <c:pt idx="5743">
                  <c:v>107.6</c:v>
                </c:pt>
                <c:pt idx="5744">
                  <c:v>107.6</c:v>
                </c:pt>
                <c:pt idx="5745">
                  <c:v>110</c:v>
                </c:pt>
                <c:pt idx="5746">
                  <c:v>110</c:v>
                </c:pt>
                <c:pt idx="5747">
                  <c:v>129.69999999999999</c:v>
                </c:pt>
                <c:pt idx="5748">
                  <c:v>129.69999999999999</c:v>
                </c:pt>
                <c:pt idx="5749">
                  <c:v>132</c:v>
                </c:pt>
                <c:pt idx="5750">
                  <c:v>132</c:v>
                </c:pt>
                <c:pt idx="5751">
                  <c:v>132.38</c:v>
                </c:pt>
                <c:pt idx="5752">
                  <c:v>132.38</c:v>
                </c:pt>
                <c:pt idx="5753">
                  <c:v>135.30000000000001</c:v>
                </c:pt>
                <c:pt idx="5754">
                  <c:v>135.30000000000001</c:v>
                </c:pt>
                <c:pt idx="5755">
                  <c:v>142.94999999999999</c:v>
                </c:pt>
                <c:pt idx="5756">
                  <c:v>142.94999999999999</c:v>
                </c:pt>
                <c:pt idx="5757">
                  <c:v>144</c:v>
                </c:pt>
                <c:pt idx="5758">
                  <c:v>144</c:v>
                </c:pt>
                <c:pt idx="5759">
                  <c:v>145</c:v>
                </c:pt>
                <c:pt idx="5760">
                  <c:v>150</c:v>
                </c:pt>
                <c:pt idx="5761">
                  <c:v>150</c:v>
                </c:pt>
                <c:pt idx="5762">
                  <c:v>150</c:v>
                </c:pt>
                <c:pt idx="5763">
                  <c:v>150</c:v>
                </c:pt>
                <c:pt idx="5764">
                  <c:v>150</c:v>
                </c:pt>
                <c:pt idx="5765">
                  <c:v>150</c:v>
                </c:pt>
                <c:pt idx="5766">
                  <c:v>160</c:v>
                </c:pt>
                <c:pt idx="5767">
                  <c:v>160</c:v>
                </c:pt>
                <c:pt idx="5768">
                  <c:v>163.74</c:v>
                </c:pt>
                <c:pt idx="5769">
                  <c:v>163.74</c:v>
                </c:pt>
                <c:pt idx="5770">
                  <c:v>175</c:v>
                </c:pt>
                <c:pt idx="5771">
                  <c:v>175</c:v>
                </c:pt>
                <c:pt idx="5772">
                  <c:v>176.32</c:v>
                </c:pt>
                <c:pt idx="5773">
                  <c:v>176.32</c:v>
                </c:pt>
                <c:pt idx="5774">
                  <c:v>176.86</c:v>
                </c:pt>
                <c:pt idx="5775">
                  <c:v>176.86</c:v>
                </c:pt>
                <c:pt idx="5776">
                  <c:v>180</c:v>
                </c:pt>
                <c:pt idx="5777">
                  <c:v>180</c:v>
                </c:pt>
                <c:pt idx="5778">
                  <c:v>180</c:v>
                </c:pt>
                <c:pt idx="5779">
                  <c:v>180</c:v>
                </c:pt>
                <c:pt idx="5780">
                  <c:v>180</c:v>
                </c:pt>
                <c:pt idx="5781">
                  <c:v>180</c:v>
                </c:pt>
                <c:pt idx="5782">
                  <c:v>185</c:v>
                </c:pt>
                <c:pt idx="5783">
                  <c:v>185</c:v>
                </c:pt>
                <c:pt idx="5784">
                  <c:v>185</c:v>
                </c:pt>
                <c:pt idx="5785">
                  <c:v>187.6</c:v>
                </c:pt>
                <c:pt idx="5786">
                  <c:v>187.6</c:v>
                </c:pt>
                <c:pt idx="5787">
                  <c:v>189.6</c:v>
                </c:pt>
                <c:pt idx="5788">
                  <c:v>189.6</c:v>
                </c:pt>
                <c:pt idx="5789">
                  <c:v>190</c:v>
                </c:pt>
                <c:pt idx="5790">
                  <c:v>190</c:v>
                </c:pt>
                <c:pt idx="5791">
                  <c:v>190</c:v>
                </c:pt>
                <c:pt idx="5792">
                  <c:v>190</c:v>
                </c:pt>
                <c:pt idx="5793">
                  <c:v>192</c:v>
                </c:pt>
                <c:pt idx="5794">
                  <c:v>192</c:v>
                </c:pt>
                <c:pt idx="5795">
                  <c:v>200</c:v>
                </c:pt>
                <c:pt idx="5796">
                  <c:v>200</c:v>
                </c:pt>
                <c:pt idx="5797">
                  <c:v>200</c:v>
                </c:pt>
                <c:pt idx="5798">
                  <c:v>200</c:v>
                </c:pt>
                <c:pt idx="5799">
                  <c:v>200</c:v>
                </c:pt>
                <c:pt idx="5800">
                  <c:v>200</c:v>
                </c:pt>
                <c:pt idx="5801">
                  <c:v>200</c:v>
                </c:pt>
                <c:pt idx="5802">
                  <c:v>202.18</c:v>
                </c:pt>
                <c:pt idx="5803">
                  <c:v>202.18</c:v>
                </c:pt>
                <c:pt idx="5804">
                  <c:v>208.01</c:v>
                </c:pt>
                <c:pt idx="5805">
                  <c:v>208.01</c:v>
                </c:pt>
                <c:pt idx="5806">
                  <c:v>210</c:v>
                </c:pt>
                <c:pt idx="5807">
                  <c:v>210</c:v>
                </c:pt>
                <c:pt idx="5808">
                  <c:v>210</c:v>
                </c:pt>
                <c:pt idx="5809">
                  <c:v>210</c:v>
                </c:pt>
                <c:pt idx="5810">
                  <c:v>210</c:v>
                </c:pt>
                <c:pt idx="5811">
                  <c:v>210</c:v>
                </c:pt>
                <c:pt idx="5812">
                  <c:v>210</c:v>
                </c:pt>
                <c:pt idx="5813">
                  <c:v>210</c:v>
                </c:pt>
                <c:pt idx="5814">
                  <c:v>210</c:v>
                </c:pt>
                <c:pt idx="5815">
                  <c:v>210</c:v>
                </c:pt>
                <c:pt idx="5816">
                  <c:v>210</c:v>
                </c:pt>
                <c:pt idx="5817">
                  <c:v>210</c:v>
                </c:pt>
                <c:pt idx="5818">
                  <c:v>210</c:v>
                </c:pt>
                <c:pt idx="5819">
                  <c:v>210</c:v>
                </c:pt>
                <c:pt idx="5820">
                  <c:v>210</c:v>
                </c:pt>
                <c:pt idx="5821">
                  <c:v>210</c:v>
                </c:pt>
                <c:pt idx="5822">
                  <c:v>210</c:v>
                </c:pt>
                <c:pt idx="5823">
                  <c:v>210</c:v>
                </c:pt>
                <c:pt idx="5824">
                  <c:v>210</c:v>
                </c:pt>
                <c:pt idx="5825">
                  <c:v>210</c:v>
                </c:pt>
                <c:pt idx="5826">
                  <c:v>210</c:v>
                </c:pt>
                <c:pt idx="5827">
                  <c:v>210</c:v>
                </c:pt>
                <c:pt idx="5828">
                  <c:v>210</c:v>
                </c:pt>
                <c:pt idx="5829">
                  <c:v>210</c:v>
                </c:pt>
                <c:pt idx="5830">
                  <c:v>210</c:v>
                </c:pt>
                <c:pt idx="5831">
                  <c:v>210</c:v>
                </c:pt>
                <c:pt idx="5832">
                  <c:v>210</c:v>
                </c:pt>
                <c:pt idx="5833">
                  <c:v>210</c:v>
                </c:pt>
                <c:pt idx="5834">
                  <c:v>210</c:v>
                </c:pt>
                <c:pt idx="5835">
                  <c:v>210</c:v>
                </c:pt>
                <c:pt idx="5836">
                  <c:v>210</c:v>
                </c:pt>
                <c:pt idx="5837">
                  <c:v>210</c:v>
                </c:pt>
                <c:pt idx="5838">
                  <c:v>210</c:v>
                </c:pt>
                <c:pt idx="5839">
                  <c:v>210</c:v>
                </c:pt>
                <c:pt idx="5840">
                  <c:v>210</c:v>
                </c:pt>
                <c:pt idx="5841">
                  <c:v>210</c:v>
                </c:pt>
                <c:pt idx="5842">
                  <c:v>210</c:v>
                </c:pt>
                <c:pt idx="5843">
                  <c:v>210</c:v>
                </c:pt>
                <c:pt idx="5844">
                  <c:v>210</c:v>
                </c:pt>
                <c:pt idx="5845">
                  <c:v>210</c:v>
                </c:pt>
                <c:pt idx="5846">
                  <c:v>210</c:v>
                </c:pt>
                <c:pt idx="5847">
                  <c:v>210</c:v>
                </c:pt>
                <c:pt idx="5848">
                  <c:v>210</c:v>
                </c:pt>
                <c:pt idx="5849">
                  <c:v>210</c:v>
                </c:pt>
                <c:pt idx="5850">
                  <c:v>210</c:v>
                </c:pt>
                <c:pt idx="5851">
                  <c:v>210</c:v>
                </c:pt>
                <c:pt idx="5852">
                  <c:v>210</c:v>
                </c:pt>
                <c:pt idx="5853">
                  <c:v>210</c:v>
                </c:pt>
                <c:pt idx="5854">
                  <c:v>210</c:v>
                </c:pt>
                <c:pt idx="5855">
                  <c:v>210</c:v>
                </c:pt>
                <c:pt idx="5856">
                  <c:v>210</c:v>
                </c:pt>
                <c:pt idx="5857">
                  <c:v>210</c:v>
                </c:pt>
                <c:pt idx="5858">
                  <c:v>210</c:v>
                </c:pt>
                <c:pt idx="5859">
                  <c:v>210</c:v>
                </c:pt>
                <c:pt idx="5860">
                  <c:v>210</c:v>
                </c:pt>
                <c:pt idx="5861">
                  <c:v>210</c:v>
                </c:pt>
                <c:pt idx="5862">
                  <c:v>210</c:v>
                </c:pt>
                <c:pt idx="5863">
                  <c:v>210</c:v>
                </c:pt>
                <c:pt idx="5864">
                  <c:v>210</c:v>
                </c:pt>
                <c:pt idx="5865">
                  <c:v>210</c:v>
                </c:pt>
                <c:pt idx="5866">
                  <c:v>210</c:v>
                </c:pt>
                <c:pt idx="5867">
                  <c:v>210</c:v>
                </c:pt>
                <c:pt idx="5868">
                  <c:v>210</c:v>
                </c:pt>
                <c:pt idx="5869">
                  <c:v>210</c:v>
                </c:pt>
                <c:pt idx="5870">
                  <c:v>210</c:v>
                </c:pt>
                <c:pt idx="5871">
                  <c:v>210</c:v>
                </c:pt>
                <c:pt idx="5872">
                  <c:v>210</c:v>
                </c:pt>
                <c:pt idx="5873">
                  <c:v>210</c:v>
                </c:pt>
                <c:pt idx="5874">
                  <c:v>210</c:v>
                </c:pt>
                <c:pt idx="5875">
                  <c:v>210</c:v>
                </c:pt>
                <c:pt idx="5876">
                  <c:v>210</c:v>
                </c:pt>
                <c:pt idx="5877">
                  <c:v>210</c:v>
                </c:pt>
                <c:pt idx="5878">
                  <c:v>210</c:v>
                </c:pt>
                <c:pt idx="5879">
                  <c:v>210</c:v>
                </c:pt>
                <c:pt idx="5880">
                  <c:v>210</c:v>
                </c:pt>
                <c:pt idx="5881">
                  <c:v>210</c:v>
                </c:pt>
                <c:pt idx="5882">
                  <c:v>210</c:v>
                </c:pt>
                <c:pt idx="5883">
                  <c:v>210</c:v>
                </c:pt>
                <c:pt idx="5884">
                  <c:v>210</c:v>
                </c:pt>
                <c:pt idx="5885">
                  <c:v>210</c:v>
                </c:pt>
                <c:pt idx="5886">
                  <c:v>210</c:v>
                </c:pt>
                <c:pt idx="5887">
                  <c:v>210</c:v>
                </c:pt>
                <c:pt idx="5888">
                  <c:v>210</c:v>
                </c:pt>
                <c:pt idx="5889">
                  <c:v>210</c:v>
                </c:pt>
                <c:pt idx="5890">
                  <c:v>210</c:v>
                </c:pt>
                <c:pt idx="5891">
                  <c:v>210</c:v>
                </c:pt>
                <c:pt idx="5892">
                  <c:v>210</c:v>
                </c:pt>
                <c:pt idx="5893">
                  <c:v>210</c:v>
                </c:pt>
                <c:pt idx="5894">
                  <c:v>210</c:v>
                </c:pt>
                <c:pt idx="5895">
                  <c:v>210</c:v>
                </c:pt>
                <c:pt idx="5896">
                  <c:v>210</c:v>
                </c:pt>
                <c:pt idx="5897">
                  <c:v>210</c:v>
                </c:pt>
                <c:pt idx="5898">
                  <c:v>210</c:v>
                </c:pt>
                <c:pt idx="5899">
                  <c:v>210</c:v>
                </c:pt>
                <c:pt idx="5900">
                  <c:v>210</c:v>
                </c:pt>
                <c:pt idx="5901">
                  <c:v>210</c:v>
                </c:pt>
                <c:pt idx="5902">
                  <c:v>210</c:v>
                </c:pt>
                <c:pt idx="5903">
                  <c:v>211</c:v>
                </c:pt>
                <c:pt idx="5904">
                  <c:v>211</c:v>
                </c:pt>
                <c:pt idx="5905">
                  <c:v>211.79</c:v>
                </c:pt>
                <c:pt idx="5906">
                  <c:v>211.79</c:v>
                </c:pt>
                <c:pt idx="5907">
                  <c:v>216</c:v>
                </c:pt>
                <c:pt idx="5908">
                  <c:v>216</c:v>
                </c:pt>
                <c:pt idx="5909">
                  <c:v>216</c:v>
                </c:pt>
                <c:pt idx="5910">
                  <c:v>216</c:v>
                </c:pt>
                <c:pt idx="5911">
                  <c:v>216</c:v>
                </c:pt>
                <c:pt idx="5912">
                  <c:v>216</c:v>
                </c:pt>
                <c:pt idx="5913">
                  <c:v>216</c:v>
                </c:pt>
                <c:pt idx="5914">
                  <c:v>216</c:v>
                </c:pt>
                <c:pt idx="5915">
                  <c:v>216</c:v>
                </c:pt>
                <c:pt idx="5916">
                  <c:v>216</c:v>
                </c:pt>
                <c:pt idx="5917">
                  <c:v>216</c:v>
                </c:pt>
                <c:pt idx="5918">
                  <c:v>216</c:v>
                </c:pt>
                <c:pt idx="5919">
                  <c:v>216</c:v>
                </c:pt>
                <c:pt idx="5920">
                  <c:v>216</c:v>
                </c:pt>
                <c:pt idx="5921">
                  <c:v>216</c:v>
                </c:pt>
                <c:pt idx="5922">
                  <c:v>216</c:v>
                </c:pt>
                <c:pt idx="5923">
                  <c:v>216</c:v>
                </c:pt>
                <c:pt idx="5924">
                  <c:v>216</c:v>
                </c:pt>
                <c:pt idx="5925">
                  <c:v>216</c:v>
                </c:pt>
                <c:pt idx="5926">
                  <c:v>216</c:v>
                </c:pt>
                <c:pt idx="5927">
                  <c:v>216</c:v>
                </c:pt>
                <c:pt idx="5928">
                  <c:v>217.18</c:v>
                </c:pt>
                <c:pt idx="5929">
                  <c:v>217.18</c:v>
                </c:pt>
                <c:pt idx="5930">
                  <c:v>220</c:v>
                </c:pt>
                <c:pt idx="5931">
                  <c:v>220</c:v>
                </c:pt>
                <c:pt idx="5932">
                  <c:v>220</c:v>
                </c:pt>
                <c:pt idx="5933">
                  <c:v>220</c:v>
                </c:pt>
                <c:pt idx="5934">
                  <c:v>220</c:v>
                </c:pt>
                <c:pt idx="5935">
                  <c:v>220</c:v>
                </c:pt>
                <c:pt idx="5936">
                  <c:v>220</c:v>
                </c:pt>
                <c:pt idx="5937">
                  <c:v>220</c:v>
                </c:pt>
                <c:pt idx="5938">
                  <c:v>220</c:v>
                </c:pt>
                <c:pt idx="5939">
                  <c:v>220</c:v>
                </c:pt>
                <c:pt idx="5940">
                  <c:v>220</c:v>
                </c:pt>
                <c:pt idx="5941">
                  <c:v>220</c:v>
                </c:pt>
                <c:pt idx="5942">
                  <c:v>220</c:v>
                </c:pt>
                <c:pt idx="5943">
                  <c:v>220</c:v>
                </c:pt>
                <c:pt idx="5944">
                  <c:v>220</c:v>
                </c:pt>
                <c:pt idx="5945">
                  <c:v>220</c:v>
                </c:pt>
                <c:pt idx="5946">
                  <c:v>220</c:v>
                </c:pt>
                <c:pt idx="5947">
                  <c:v>220</c:v>
                </c:pt>
                <c:pt idx="5948">
                  <c:v>220</c:v>
                </c:pt>
                <c:pt idx="5949">
                  <c:v>220</c:v>
                </c:pt>
                <c:pt idx="5950">
                  <c:v>220</c:v>
                </c:pt>
                <c:pt idx="5951">
                  <c:v>220</c:v>
                </c:pt>
                <c:pt idx="5952">
                  <c:v>220</c:v>
                </c:pt>
                <c:pt idx="5953">
                  <c:v>221</c:v>
                </c:pt>
                <c:pt idx="5954">
                  <c:v>221</c:v>
                </c:pt>
                <c:pt idx="5955">
                  <c:v>221</c:v>
                </c:pt>
                <c:pt idx="5956">
                  <c:v>222</c:v>
                </c:pt>
                <c:pt idx="5957">
                  <c:v>222</c:v>
                </c:pt>
                <c:pt idx="5958">
                  <c:v>225.72</c:v>
                </c:pt>
                <c:pt idx="5959">
                  <c:v>225.72</c:v>
                </c:pt>
                <c:pt idx="5960">
                  <c:v>228</c:v>
                </c:pt>
                <c:pt idx="5961">
                  <c:v>228</c:v>
                </c:pt>
                <c:pt idx="5962">
                  <c:v>230</c:v>
                </c:pt>
                <c:pt idx="5963">
                  <c:v>230</c:v>
                </c:pt>
                <c:pt idx="5964">
                  <c:v>230</c:v>
                </c:pt>
                <c:pt idx="5965">
                  <c:v>230</c:v>
                </c:pt>
                <c:pt idx="5966">
                  <c:v>230</c:v>
                </c:pt>
                <c:pt idx="5967">
                  <c:v>230</c:v>
                </c:pt>
                <c:pt idx="5968">
                  <c:v>231</c:v>
                </c:pt>
                <c:pt idx="5969">
                  <c:v>231</c:v>
                </c:pt>
                <c:pt idx="5970">
                  <c:v>234</c:v>
                </c:pt>
                <c:pt idx="5971">
                  <c:v>235.27</c:v>
                </c:pt>
                <c:pt idx="5972">
                  <c:v>235.27</c:v>
                </c:pt>
                <c:pt idx="5973">
                  <c:v>241.99</c:v>
                </c:pt>
                <c:pt idx="5974">
                  <c:v>242</c:v>
                </c:pt>
                <c:pt idx="5975">
                  <c:v>242</c:v>
                </c:pt>
                <c:pt idx="5976">
                  <c:v>242.5</c:v>
                </c:pt>
                <c:pt idx="5977">
                  <c:v>242.5</c:v>
                </c:pt>
                <c:pt idx="5978">
                  <c:v>246.97</c:v>
                </c:pt>
                <c:pt idx="5979">
                  <c:v>246.97</c:v>
                </c:pt>
                <c:pt idx="5980">
                  <c:v>250</c:v>
                </c:pt>
                <c:pt idx="5981">
                  <c:v>250</c:v>
                </c:pt>
                <c:pt idx="5982">
                  <c:v>250</c:v>
                </c:pt>
                <c:pt idx="5983">
                  <c:v>250</c:v>
                </c:pt>
                <c:pt idx="5984">
                  <c:v>250</c:v>
                </c:pt>
                <c:pt idx="5985">
                  <c:v>250</c:v>
                </c:pt>
                <c:pt idx="5986">
                  <c:v>250</c:v>
                </c:pt>
                <c:pt idx="5987">
                  <c:v>250</c:v>
                </c:pt>
                <c:pt idx="5988">
                  <c:v>250</c:v>
                </c:pt>
                <c:pt idx="5989">
                  <c:v>250</c:v>
                </c:pt>
                <c:pt idx="5990">
                  <c:v>250</c:v>
                </c:pt>
                <c:pt idx="5991">
                  <c:v>250</c:v>
                </c:pt>
                <c:pt idx="5992">
                  <c:v>250</c:v>
                </c:pt>
                <c:pt idx="5993">
                  <c:v>250</c:v>
                </c:pt>
                <c:pt idx="5994">
                  <c:v>250</c:v>
                </c:pt>
                <c:pt idx="5995">
                  <c:v>250</c:v>
                </c:pt>
                <c:pt idx="5996">
                  <c:v>250.99</c:v>
                </c:pt>
                <c:pt idx="5997">
                  <c:v>250.99</c:v>
                </c:pt>
                <c:pt idx="5998">
                  <c:v>255</c:v>
                </c:pt>
                <c:pt idx="5999">
                  <c:v>256.8</c:v>
                </c:pt>
                <c:pt idx="6000">
                  <c:v>256.8</c:v>
                </c:pt>
                <c:pt idx="6001">
                  <c:v>260</c:v>
                </c:pt>
                <c:pt idx="6002">
                  <c:v>260</c:v>
                </c:pt>
                <c:pt idx="6003">
                  <c:v>260</c:v>
                </c:pt>
                <c:pt idx="6004">
                  <c:v>261</c:v>
                </c:pt>
                <c:pt idx="6005">
                  <c:v>265</c:v>
                </c:pt>
                <c:pt idx="6006">
                  <c:v>265</c:v>
                </c:pt>
                <c:pt idx="6007">
                  <c:v>270.89999999999998</c:v>
                </c:pt>
                <c:pt idx="6008">
                  <c:v>270.89999999999998</c:v>
                </c:pt>
                <c:pt idx="6009">
                  <c:v>282</c:v>
                </c:pt>
                <c:pt idx="6010">
                  <c:v>282</c:v>
                </c:pt>
                <c:pt idx="6011">
                  <c:v>282</c:v>
                </c:pt>
                <c:pt idx="6012">
                  <c:v>282.44</c:v>
                </c:pt>
                <c:pt idx="6013">
                  <c:v>282.44</c:v>
                </c:pt>
                <c:pt idx="6014">
                  <c:v>283.5</c:v>
                </c:pt>
                <c:pt idx="6015">
                  <c:v>283.5</c:v>
                </c:pt>
                <c:pt idx="6016">
                  <c:v>286.5</c:v>
                </c:pt>
                <c:pt idx="6017">
                  <c:v>286.5</c:v>
                </c:pt>
                <c:pt idx="6018">
                  <c:v>290</c:v>
                </c:pt>
                <c:pt idx="6019">
                  <c:v>290</c:v>
                </c:pt>
                <c:pt idx="6020">
                  <c:v>297</c:v>
                </c:pt>
                <c:pt idx="6021">
                  <c:v>297</c:v>
                </c:pt>
                <c:pt idx="6022">
                  <c:v>297.60000000000002</c:v>
                </c:pt>
                <c:pt idx="6023">
                  <c:v>297.60000000000002</c:v>
                </c:pt>
                <c:pt idx="6024">
                  <c:v>297.60000000000002</c:v>
                </c:pt>
                <c:pt idx="6025">
                  <c:v>297.60000000000002</c:v>
                </c:pt>
                <c:pt idx="6026">
                  <c:v>297.60000000000002</c:v>
                </c:pt>
                <c:pt idx="6027">
                  <c:v>297.60000000000002</c:v>
                </c:pt>
                <c:pt idx="6028">
                  <c:v>297.60000000000002</c:v>
                </c:pt>
                <c:pt idx="6029">
                  <c:v>297.60000000000002</c:v>
                </c:pt>
                <c:pt idx="6030">
                  <c:v>297.76</c:v>
                </c:pt>
                <c:pt idx="6031">
                  <c:v>297.76</c:v>
                </c:pt>
                <c:pt idx="6032">
                  <c:v>298.3</c:v>
                </c:pt>
                <c:pt idx="6033">
                  <c:v>298.3</c:v>
                </c:pt>
                <c:pt idx="6034">
                  <c:v>300</c:v>
                </c:pt>
                <c:pt idx="6035">
                  <c:v>300</c:v>
                </c:pt>
                <c:pt idx="6036">
                  <c:v>300</c:v>
                </c:pt>
                <c:pt idx="6037">
                  <c:v>300</c:v>
                </c:pt>
                <c:pt idx="6038">
                  <c:v>300</c:v>
                </c:pt>
                <c:pt idx="6039">
                  <c:v>300</c:v>
                </c:pt>
                <c:pt idx="6040">
                  <c:v>300</c:v>
                </c:pt>
                <c:pt idx="6041">
                  <c:v>300</c:v>
                </c:pt>
                <c:pt idx="6042">
                  <c:v>306</c:v>
                </c:pt>
                <c:pt idx="6043">
                  <c:v>307.44</c:v>
                </c:pt>
                <c:pt idx="6044">
                  <c:v>307.44</c:v>
                </c:pt>
                <c:pt idx="6045">
                  <c:v>307.60000000000002</c:v>
                </c:pt>
                <c:pt idx="6046">
                  <c:v>307.60000000000002</c:v>
                </c:pt>
                <c:pt idx="6047">
                  <c:v>312</c:v>
                </c:pt>
                <c:pt idx="6048">
                  <c:v>312</c:v>
                </c:pt>
                <c:pt idx="6049">
                  <c:v>312</c:v>
                </c:pt>
                <c:pt idx="6050">
                  <c:v>312</c:v>
                </c:pt>
                <c:pt idx="6051">
                  <c:v>312</c:v>
                </c:pt>
                <c:pt idx="6052">
                  <c:v>312</c:v>
                </c:pt>
                <c:pt idx="6053">
                  <c:v>312</c:v>
                </c:pt>
                <c:pt idx="6054">
                  <c:v>312</c:v>
                </c:pt>
                <c:pt idx="6055">
                  <c:v>312</c:v>
                </c:pt>
                <c:pt idx="6056">
                  <c:v>312</c:v>
                </c:pt>
                <c:pt idx="6057">
                  <c:v>312.54000000000002</c:v>
                </c:pt>
                <c:pt idx="6058">
                  <c:v>312.54000000000002</c:v>
                </c:pt>
                <c:pt idx="6059">
                  <c:v>316</c:v>
                </c:pt>
                <c:pt idx="6060">
                  <c:v>316</c:v>
                </c:pt>
                <c:pt idx="6061">
                  <c:v>320.67</c:v>
                </c:pt>
                <c:pt idx="6062">
                  <c:v>320.67</c:v>
                </c:pt>
                <c:pt idx="6063">
                  <c:v>321.66000000000003</c:v>
                </c:pt>
                <c:pt idx="6064">
                  <c:v>321.66000000000003</c:v>
                </c:pt>
                <c:pt idx="6065">
                  <c:v>322</c:v>
                </c:pt>
                <c:pt idx="6066">
                  <c:v>322</c:v>
                </c:pt>
                <c:pt idx="6067">
                  <c:v>322</c:v>
                </c:pt>
                <c:pt idx="6068">
                  <c:v>322</c:v>
                </c:pt>
                <c:pt idx="6069">
                  <c:v>330</c:v>
                </c:pt>
                <c:pt idx="6070">
                  <c:v>330</c:v>
                </c:pt>
                <c:pt idx="6071">
                  <c:v>333.48</c:v>
                </c:pt>
                <c:pt idx="6072">
                  <c:v>333.48</c:v>
                </c:pt>
                <c:pt idx="6073">
                  <c:v>333.66</c:v>
                </c:pt>
                <c:pt idx="6074">
                  <c:v>333.66</c:v>
                </c:pt>
                <c:pt idx="6075">
                  <c:v>334.96</c:v>
                </c:pt>
                <c:pt idx="6076">
                  <c:v>334.96</c:v>
                </c:pt>
                <c:pt idx="6077">
                  <c:v>335.05</c:v>
                </c:pt>
                <c:pt idx="6078">
                  <c:v>335.05</c:v>
                </c:pt>
                <c:pt idx="6079">
                  <c:v>337.5</c:v>
                </c:pt>
                <c:pt idx="6080">
                  <c:v>339.6</c:v>
                </c:pt>
                <c:pt idx="6081">
                  <c:v>342</c:v>
                </c:pt>
                <c:pt idx="6082">
                  <c:v>342</c:v>
                </c:pt>
                <c:pt idx="6083">
                  <c:v>342</c:v>
                </c:pt>
                <c:pt idx="6084">
                  <c:v>342</c:v>
                </c:pt>
                <c:pt idx="6085">
                  <c:v>342</c:v>
                </c:pt>
                <c:pt idx="6086">
                  <c:v>344.9</c:v>
                </c:pt>
                <c:pt idx="6087">
                  <c:v>344.9</c:v>
                </c:pt>
                <c:pt idx="6088">
                  <c:v>345.83</c:v>
                </c:pt>
                <c:pt idx="6089">
                  <c:v>345.83</c:v>
                </c:pt>
                <c:pt idx="6090">
                  <c:v>348.6</c:v>
                </c:pt>
                <c:pt idx="6091">
                  <c:v>350</c:v>
                </c:pt>
                <c:pt idx="6092">
                  <c:v>350</c:v>
                </c:pt>
                <c:pt idx="6093">
                  <c:v>350.21</c:v>
                </c:pt>
                <c:pt idx="6094">
                  <c:v>350.21</c:v>
                </c:pt>
                <c:pt idx="6095">
                  <c:v>351.6</c:v>
                </c:pt>
                <c:pt idx="6096">
                  <c:v>353</c:v>
                </c:pt>
                <c:pt idx="6097">
                  <c:v>353</c:v>
                </c:pt>
                <c:pt idx="6098">
                  <c:v>356.72</c:v>
                </c:pt>
                <c:pt idx="6099">
                  <c:v>356.72</c:v>
                </c:pt>
                <c:pt idx="6100">
                  <c:v>358</c:v>
                </c:pt>
                <c:pt idx="6101">
                  <c:v>358</c:v>
                </c:pt>
                <c:pt idx="6102">
                  <c:v>358</c:v>
                </c:pt>
                <c:pt idx="6103">
                  <c:v>358.6</c:v>
                </c:pt>
                <c:pt idx="6104">
                  <c:v>358.6</c:v>
                </c:pt>
                <c:pt idx="6105">
                  <c:v>360</c:v>
                </c:pt>
                <c:pt idx="6106">
                  <c:v>360</c:v>
                </c:pt>
                <c:pt idx="6107">
                  <c:v>360</c:v>
                </c:pt>
                <c:pt idx="6108">
                  <c:v>360</c:v>
                </c:pt>
                <c:pt idx="6109">
                  <c:v>360</c:v>
                </c:pt>
                <c:pt idx="6110">
                  <c:v>360</c:v>
                </c:pt>
                <c:pt idx="6111">
                  <c:v>360</c:v>
                </c:pt>
                <c:pt idx="6112">
                  <c:v>360</c:v>
                </c:pt>
                <c:pt idx="6113">
                  <c:v>360</c:v>
                </c:pt>
                <c:pt idx="6114">
                  <c:v>360</c:v>
                </c:pt>
                <c:pt idx="6115">
                  <c:v>360</c:v>
                </c:pt>
                <c:pt idx="6116">
                  <c:v>360</c:v>
                </c:pt>
                <c:pt idx="6117">
                  <c:v>360</c:v>
                </c:pt>
                <c:pt idx="6118">
                  <c:v>360</c:v>
                </c:pt>
                <c:pt idx="6119">
                  <c:v>361</c:v>
                </c:pt>
                <c:pt idx="6120">
                  <c:v>361</c:v>
                </c:pt>
                <c:pt idx="6121">
                  <c:v>365.38</c:v>
                </c:pt>
                <c:pt idx="6122">
                  <c:v>365.38</c:v>
                </c:pt>
                <c:pt idx="6123">
                  <c:v>370</c:v>
                </c:pt>
                <c:pt idx="6124">
                  <c:v>370</c:v>
                </c:pt>
                <c:pt idx="6125">
                  <c:v>371.47</c:v>
                </c:pt>
                <c:pt idx="6126">
                  <c:v>371.47</c:v>
                </c:pt>
                <c:pt idx="6127">
                  <c:v>384</c:v>
                </c:pt>
                <c:pt idx="6128">
                  <c:v>384</c:v>
                </c:pt>
                <c:pt idx="6129">
                  <c:v>386.66</c:v>
                </c:pt>
                <c:pt idx="6130">
                  <c:v>386.66</c:v>
                </c:pt>
                <c:pt idx="6131">
                  <c:v>390</c:v>
                </c:pt>
                <c:pt idx="6132">
                  <c:v>390</c:v>
                </c:pt>
                <c:pt idx="6133">
                  <c:v>392</c:v>
                </c:pt>
                <c:pt idx="6134">
                  <c:v>392</c:v>
                </c:pt>
                <c:pt idx="6135">
                  <c:v>392</c:v>
                </c:pt>
                <c:pt idx="6136">
                  <c:v>393.27</c:v>
                </c:pt>
                <c:pt idx="6137">
                  <c:v>393.27</c:v>
                </c:pt>
                <c:pt idx="6138">
                  <c:v>393.97</c:v>
                </c:pt>
                <c:pt idx="6139">
                  <c:v>393.97</c:v>
                </c:pt>
                <c:pt idx="6140">
                  <c:v>395.76</c:v>
                </c:pt>
                <c:pt idx="6141">
                  <c:v>397.55</c:v>
                </c:pt>
                <c:pt idx="6142">
                  <c:v>397.55</c:v>
                </c:pt>
                <c:pt idx="6143">
                  <c:v>399.44</c:v>
                </c:pt>
                <c:pt idx="6144">
                  <c:v>399.44</c:v>
                </c:pt>
                <c:pt idx="6145">
                  <c:v>399.6</c:v>
                </c:pt>
                <c:pt idx="6146">
                  <c:v>399.6</c:v>
                </c:pt>
                <c:pt idx="6147">
                  <c:v>399.6</c:v>
                </c:pt>
                <c:pt idx="6148">
                  <c:v>399.6</c:v>
                </c:pt>
                <c:pt idx="6149">
                  <c:v>399.6</c:v>
                </c:pt>
                <c:pt idx="6150">
                  <c:v>399.9</c:v>
                </c:pt>
                <c:pt idx="6151">
                  <c:v>399.9</c:v>
                </c:pt>
                <c:pt idx="6152">
                  <c:v>400</c:v>
                </c:pt>
                <c:pt idx="6153">
                  <c:v>400</c:v>
                </c:pt>
                <c:pt idx="6154">
                  <c:v>400</c:v>
                </c:pt>
                <c:pt idx="6155">
                  <c:v>400</c:v>
                </c:pt>
                <c:pt idx="6156">
                  <c:v>400</c:v>
                </c:pt>
                <c:pt idx="6157">
                  <c:v>400</c:v>
                </c:pt>
                <c:pt idx="6158">
                  <c:v>400</c:v>
                </c:pt>
                <c:pt idx="6159">
                  <c:v>400</c:v>
                </c:pt>
                <c:pt idx="6160">
                  <c:v>400</c:v>
                </c:pt>
                <c:pt idx="6161">
                  <c:v>401</c:v>
                </c:pt>
                <c:pt idx="6162">
                  <c:v>401</c:v>
                </c:pt>
                <c:pt idx="6163">
                  <c:v>16641.8</c:v>
                </c:pt>
                <c:pt idx="6164">
                  <c:v>401</c:v>
                </c:pt>
                <c:pt idx="6165">
                  <c:v>402.94</c:v>
                </c:pt>
                <c:pt idx="6166">
                  <c:v>402.94</c:v>
                </c:pt>
                <c:pt idx="6167">
                  <c:v>405.79</c:v>
                </c:pt>
                <c:pt idx="6168">
                  <c:v>405.79</c:v>
                </c:pt>
                <c:pt idx="6169">
                  <c:v>408</c:v>
                </c:pt>
                <c:pt idx="6170">
                  <c:v>408</c:v>
                </c:pt>
                <c:pt idx="6171">
                  <c:v>411</c:v>
                </c:pt>
                <c:pt idx="6172">
                  <c:v>411</c:v>
                </c:pt>
                <c:pt idx="6173">
                  <c:v>412.2</c:v>
                </c:pt>
                <c:pt idx="6174">
                  <c:v>412.2</c:v>
                </c:pt>
                <c:pt idx="6175">
                  <c:v>414</c:v>
                </c:pt>
                <c:pt idx="6176">
                  <c:v>417.6</c:v>
                </c:pt>
                <c:pt idx="6177">
                  <c:v>417.6</c:v>
                </c:pt>
                <c:pt idx="6178">
                  <c:v>419.7</c:v>
                </c:pt>
                <c:pt idx="6179">
                  <c:v>419.7</c:v>
                </c:pt>
                <c:pt idx="6180">
                  <c:v>420</c:v>
                </c:pt>
                <c:pt idx="6181">
                  <c:v>420</c:v>
                </c:pt>
                <c:pt idx="6182">
                  <c:v>420</c:v>
                </c:pt>
                <c:pt idx="6183">
                  <c:v>420</c:v>
                </c:pt>
                <c:pt idx="6184">
                  <c:v>420</c:v>
                </c:pt>
                <c:pt idx="6185">
                  <c:v>420</c:v>
                </c:pt>
                <c:pt idx="6186">
                  <c:v>420.63</c:v>
                </c:pt>
                <c:pt idx="6187">
                  <c:v>420.63</c:v>
                </c:pt>
                <c:pt idx="6188">
                  <c:v>420.69</c:v>
                </c:pt>
                <c:pt idx="6189">
                  <c:v>420.69</c:v>
                </c:pt>
                <c:pt idx="6190">
                  <c:v>421</c:v>
                </c:pt>
                <c:pt idx="6191">
                  <c:v>421</c:v>
                </c:pt>
                <c:pt idx="6192">
                  <c:v>425.1</c:v>
                </c:pt>
                <c:pt idx="6193">
                  <c:v>425.1</c:v>
                </c:pt>
                <c:pt idx="6194">
                  <c:v>425.3</c:v>
                </c:pt>
                <c:pt idx="6195">
                  <c:v>425.9</c:v>
                </c:pt>
                <c:pt idx="6196">
                  <c:v>425.9</c:v>
                </c:pt>
                <c:pt idx="6197">
                  <c:v>426</c:v>
                </c:pt>
                <c:pt idx="6198">
                  <c:v>426</c:v>
                </c:pt>
                <c:pt idx="6199">
                  <c:v>429.6</c:v>
                </c:pt>
                <c:pt idx="6200">
                  <c:v>429.6</c:v>
                </c:pt>
                <c:pt idx="6201">
                  <c:v>430</c:v>
                </c:pt>
                <c:pt idx="6202">
                  <c:v>13406.85</c:v>
                </c:pt>
                <c:pt idx="6203">
                  <c:v>430</c:v>
                </c:pt>
                <c:pt idx="6204">
                  <c:v>430</c:v>
                </c:pt>
                <c:pt idx="6205">
                  <c:v>430</c:v>
                </c:pt>
                <c:pt idx="6206">
                  <c:v>430</c:v>
                </c:pt>
                <c:pt idx="6207">
                  <c:v>430</c:v>
                </c:pt>
                <c:pt idx="6208">
                  <c:v>40180</c:v>
                </c:pt>
                <c:pt idx="6209">
                  <c:v>31650.25</c:v>
                </c:pt>
                <c:pt idx="6210">
                  <c:v>29108.68</c:v>
                </c:pt>
                <c:pt idx="6211">
                  <c:v>430</c:v>
                </c:pt>
                <c:pt idx="6212">
                  <c:v>430</c:v>
                </c:pt>
                <c:pt idx="6213">
                  <c:v>436.34</c:v>
                </c:pt>
                <c:pt idx="6214">
                  <c:v>436.34</c:v>
                </c:pt>
                <c:pt idx="6215">
                  <c:v>444</c:v>
                </c:pt>
                <c:pt idx="6216">
                  <c:v>444</c:v>
                </c:pt>
                <c:pt idx="6217">
                  <c:v>444</c:v>
                </c:pt>
                <c:pt idx="6218">
                  <c:v>444</c:v>
                </c:pt>
                <c:pt idx="6219">
                  <c:v>444</c:v>
                </c:pt>
                <c:pt idx="6220">
                  <c:v>444</c:v>
                </c:pt>
                <c:pt idx="6221">
                  <c:v>444</c:v>
                </c:pt>
                <c:pt idx="6222">
                  <c:v>444</c:v>
                </c:pt>
                <c:pt idx="6223">
                  <c:v>444</c:v>
                </c:pt>
                <c:pt idx="6224">
                  <c:v>444</c:v>
                </c:pt>
                <c:pt idx="6225">
                  <c:v>444</c:v>
                </c:pt>
                <c:pt idx="6226">
                  <c:v>444</c:v>
                </c:pt>
                <c:pt idx="6227">
                  <c:v>444</c:v>
                </c:pt>
                <c:pt idx="6228">
                  <c:v>447.6</c:v>
                </c:pt>
                <c:pt idx="6229">
                  <c:v>450</c:v>
                </c:pt>
                <c:pt idx="6230">
                  <c:v>450</c:v>
                </c:pt>
                <c:pt idx="6231">
                  <c:v>450</c:v>
                </c:pt>
                <c:pt idx="6232">
                  <c:v>450</c:v>
                </c:pt>
                <c:pt idx="6233">
                  <c:v>450</c:v>
                </c:pt>
                <c:pt idx="6234">
                  <c:v>450</c:v>
                </c:pt>
                <c:pt idx="6235">
                  <c:v>450</c:v>
                </c:pt>
                <c:pt idx="6236">
                  <c:v>450</c:v>
                </c:pt>
                <c:pt idx="6237">
                  <c:v>454</c:v>
                </c:pt>
                <c:pt idx="6238">
                  <c:v>454</c:v>
                </c:pt>
                <c:pt idx="6239">
                  <c:v>454</c:v>
                </c:pt>
                <c:pt idx="6240">
                  <c:v>454.99</c:v>
                </c:pt>
                <c:pt idx="6241">
                  <c:v>456</c:v>
                </c:pt>
                <c:pt idx="6242">
                  <c:v>456</c:v>
                </c:pt>
                <c:pt idx="6243">
                  <c:v>456</c:v>
                </c:pt>
                <c:pt idx="6244">
                  <c:v>456</c:v>
                </c:pt>
                <c:pt idx="6245">
                  <c:v>456</c:v>
                </c:pt>
                <c:pt idx="6246">
                  <c:v>456</c:v>
                </c:pt>
                <c:pt idx="6247">
                  <c:v>456</c:v>
                </c:pt>
                <c:pt idx="6248">
                  <c:v>460.83</c:v>
                </c:pt>
                <c:pt idx="6249">
                  <c:v>14266.11</c:v>
                </c:pt>
                <c:pt idx="6250">
                  <c:v>460.83</c:v>
                </c:pt>
                <c:pt idx="6251">
                  <c:v>461</c:v>
                </c:pt>
                <c:pt idx="6252">
                  <c:v>461</c:v>
                </c:pt>
                <c:pt idx="6253">
                  <c:v>462</c:v>
                </c:pt>
                <c:pt idx="6254">
                  <c:v>462</c:v>
                </c:pt>
                <c:pt idx="6255">
                  <c:v>465</c:v>
                </c:pt>
                <c:pt idx="6256">
                  <c:v>465</c:v>
                </c:pt>
                <c:pt idx="6257">
                  <c:v>466</c:v>
                </c:pt>
                <c:pt idx="6258">
                  <c:v>466</c:v>
                </c:pt>
                <c:pt idx="6259">
                  <c:v>466.88</c:v>
                </c:pt>
                <c:pt idx="6260">
                  <c:v>466.88</c:v>
                </c:pt>
                <c:pt idx="6261">
                  <c:v>469.5</c:v>
                </c:pt>
                <c:pt idx="6262">
                  <c:v>470</c:v>
                </c:pt>
                <c:pt idx="6263">
                  <c:v>470</c:v>
                </c:pt>
                <c:pt idx="6264">
                  <c:v>471</c:v>
                </c:pt>
                <c:pt idx="6265">
                  <c:v>471.79</c:v>
                </c:pt>
                <c:pt idx="6266">
                  <c:v>471.79</c:v>
                </c:pt>
                <c:pt idx="6267">
                  <c:v>472.43</c:v>
                </c:pt>
                <c:pt idx="6268">
                  <c:v>472.43</c:v>
                </c:pt>
                <c:pt idx="6269">
                  <c:v>474.12</c:v>
                </c:pt>
                <c:pt idx="6270">
                  <c:v>474.12</c:v>
                </c:pt>
                <c:pt idx="6271">
                  <c:v>478</c:v>
                </c:pt>
                <c:pt idx="6272">
                  <c:v>478</c:v>
                </c:pt>
                <c:pt idx="6273">
                  <c:v>480</c:v>
                </c:pt>
                <c:pt idx="6274">
                  <c:v>480</c:v>
                </c:pt>
                <c:pt idx="6275">
                  <c:v>480</c:v>
                </c:pt>
                <c:pt idx="6276">
                  <c:v>484.19</c:v>
                </c:pt>
                <c:pt idx="6277">
                  <c:v>484.19</c:v>
                </c:pt>
                <c:pt idx="6278">
                  <c:v>487.03</c:v>
                </c:pt>
                <c:pt idx="6279">
                  <c:v>487.03</c:v>
                </c:pt>
                <c:pt idx="6280">
                  <c:v>488.29</c:v>
                </c:pt>
                <c:pt idx="6281">
                  <c:v>488.29</c:v>
                </c:pt>
                <c:pt idx="6282">
                  <c:v>490</c:v>
                </c:pt>
                <c:pt idx="6283">
                  <c:v>490</c:v>
                </c:pt>
                <c:pt idx="6284">
                  <c:v>492</c:v>
                </c:pt>
                <c:pt idx="6285">
                  <c:v>492</c:v>
                </c:pt>
                <c:pt idx="6286">
                  <c:v>492</c:v>
                </c:pt>
                <c:pt idx="6287">
                  <c:v>492</c:v>
                </c:pt>
                <c:pt idx="6288">
                  <c:v>492.63</c:v>
                </c:pt>
                <c:pt idx="6289">
                  <c:v>492.63</c:v>
                </c:pt>
                <c:pt idx="6290">
                  <c:v>492.64</c:v>
                </c:pt>
                <c:pt idx="6291">
                  <c:v>492.64</c:v>
                </c:pt>
                <c:pt idx="6292">
                  <c:v>495</c:v>
                </c:pt>
                <c:pt idx="6293">
                  <c:v>495</c:v>
                </c:pt>
                <c:pt idx="6294">
                  <c:v>495</c:v>
                </c:pt>
                <c:pt idx="6295">
                  <c:v>497.17</c:v>
                </c:pt>
                <c:pt idx="6296">
                  <c:v>497.17</c:v>
                </c:pt>
                <c:pt idx="6297">
                  <c:v>500</c:v>
                </c:pt>
                <c:pt idx="6298">
                  <c:v>500</c:v>
                </c:pt>
                <c:pt idx="6299">
                  <c:v>500</c:v>
                </c:pt>
                <c:pt idx="6300">
                  <c:v>500</c:v>
                </c:pt>
                <c:pt idx="6301">
                  <c:v>500</c:v>
                </c:pt>
                <c:pt idx="6302">
                  <c:v>500</c:v>
                </c:pt>
                <c:pt idx="6303">
                  <c:v>500</c:v>
                </c:pt>
                <c:pt idx="6304">
                  <c:v>500</c:v>
                </c:pt>
                <c:pt idx="6305">
                  <c:v>500</c:v>
                </c:pt>
                <c:pt idx="6306">
                  <c:v>500</c:v>
                </c:pt>
                <c:pt idx="6307">
                  <c:v>500</c:v>
                </c:pt>
                <c:pt idx="6308">
                  <c:v>500</c:v>
                </c:pt>
                <c:pt idx="6309">
                  <c:v>500</c:v>
                </c:pt>
                <c:pt idx="6310">
                  <c:v>500</c:v>
                </c:pt>
                <c:pt idx="6311">
                  <c:v>500</c:v>
                </c:pt>
                <c:pt idx="6312">
                  <c:v>500</c:v>
                </c:pt>
                <c:pt idx="6313">
                  <c:v>500</c:v>
                </c:pt>
                <c:pt idx="6314">
                  <c:v>500</c:v>
                </c:pt>
                <c:pt idx="6315">
                  <c:v>500</c:v>
                </c:pt>
                <c:pt idx="6316">
                  <c:v>500</c:v>
                </c:pt>
                <c:pt idx="6317">
                  <c:v>500</c:v>
                </c:pt>
                <c:pt idx="6318">
                  <c:v>500</c:v>
                </c:pt>
                <c:pt idx="6319">
                  <c:v>500</c:v>
                </c:pt>
                <c:pt idx="6320">
                  <c:v>500</c:v>
                </c:pt>
                <c:pt idx="6321">
                  <c:v>500</c:v>
                </c:pt>
                <c:pt idx="6322">
                  <c:v>500</c:v>
                </c:pt>
                <c:pt idx="6323">
                  <c:v>500</c:v>
                </c:pt>
                <c:pt idx="6324">
                  <c:v>500</c:v>
                </c:pt>
                <c:pt idx="6325">
                  <c:v>500</c:v>
                </c:pt>
                <c:pt idx="6326">
                  <c:v>500</c:v>
                </c:pt>
                <c:pt idx="6327">
                  <c:v>500</c:v>
                </c:pt>
                <c:pt idx="6328">
                  <c:v>500</c:v>
                </c:pt>
                <c:pt idx="6329">
                  <c:v>500</c:v>
                </c:pt>
                <c:pt idx="6330">
                  <c:v>500</c:v>
                </c:pt>
                <c:pt idx="6331">
                  <c:v>500</c:v>
                </c:pt>
                <c:pt idx="6332">
                  <c:v>500</c:v>
                </c:pt>
                <c:pt idx="6333">
                  <c:v>500</c:v>
                </c:pt>
                <c:pt idx="6334">
                  <c:v>500</c:v>
                </c:pt>
                <c:pt idx="6335">
                  <c:v>500</c:v>
                </c:pt>
                <c:pt idx="6336">
                  <c:v>500</c:v>
                </c:pt>
                <c:pt idx="6337">
                  <c:v>500</c:v>
                </c:pt>
                <c:pt idx="6338">
                  <c:v>500</c:v>
                </c:pt>
                <c:pt idx="6339">
                  <c:v>500</c:v>
                </c:pt>
                <c:pt idx="6340">
                  <c:v>500</c:v>
                </c:pt>
                <c:pt idx="6341">
                  <c:v>500</c:v>
                </c:pt>
                <c:pt idx="6342">
                  <c:v>500</c:v>
                </c:pt>
                <c:pt idx="6343">
                  <c:v>500</c:v>
                </c:pt>
                <c:pt idx="6344">
                  <c:v>500</c:v>
                </c:pt>
                <c:pt idx="6345">
                  <c:v>500</c:v>
                </c:pt>
                <c:pt idx="6346">
                  <c:v>500</c:v>
                </c:pt>
                <c:pt idx="6347">
                  <c:v>500</c:v>
                </c:pt>
                <c:pt idx="6348">
                  <c:v>500</c:v>
                </c:pt>
                <c:pt idx="6349">
                  <c:v>500</c:v>
                </c:pt>
                <c:pt idx="6350">
                  <c:v>500</c:v>
                </c:pt>
                <c:pt idx="6351">
                  <c:v>500</c:v>
                </c:pt>
                <c:pt idx="6352">
                  <c:v>500</c:v>
                </c:pt>
                <c:pt idx="6353">
                  <c:v>500</c:v>
                </c:pt>
                <c:pt idx="6354">
                  <c:v>500</c:v>
                </c:pt>
                <c:pt idx="6355">
                  <c:v>500</c:v>
                </c:pt>
                <c:pt idx="6356">
                  <c:v>500</c:v>
                </c:pt>
                <c:pt idx="6357">
                  <c:v>500</c:v>
                </c:pt>
                <c:pt idx="6358">
                  <c:v>500</c:v>
                </c:pt>
                <c:pt idx="6359">
                  <c:v>500</c:v>
                </c:pt>
                <c:pt idx="6360">
                  <c:v>500</c:v>
                </c:pt>
                <c:pt idx="6361">
                  <c:v>500</c:v>
                </c:pt>
                <c:pt idx="6362">
                  <c:v>500</c:v>
                </c:pt>
                <c:pt idx="6363">
                  <c:v>500</c:v>
                </c:pt>
                <c:pt idx="6364">
                  <c:v>500</c:v>
                </c:pt>
                <c:pt idx="6365">
                  <c:v>500</c:v>
                </c:pt>
                <c:pt idx="6366">
                  <c:v>500</c:v>
                </c:pt>
                <c:pt idx="6367">
                  <c:v>500</c:v>
                </c:pt>
                <c:pt idx="6368">
                  <c:v>500</c:v>
                </c:pt>
                <c:pt idx="6369">
                  <c:v>500</c:v>
                </c:pt>
                <c:pt idx="6370">
                  <c:v>500</c:v>
                </c:pt>
                <c:pt idx="6371">
                  <c:v>500</c:v>
                </c:pt>
                <c:pt idx="6372">
                  <c:v>500</c:v>
                </c:pt>
                <c:pt idx="6373">
                  <c:v>500</c:v>
                </c:pt>
                <c:pt idx="6374">
                  <c:v>500</c:v>
                </c:pt>
                <c:pt idx="6375">
                  <c:v>501</c:v>
                </c:pt>
                <c:pt idx="6376">
                  <c:v>501</c:v>
                </c:pt>
                <c:pt idx="6377">
                  <c:v>501</c:v>
                </c:pt>
                <c:pt idx="6378">
                  <c:v>501</c:v>
                </c:pt>
                <c:pt idx="6379">
                  <c:v>501</c:v>
                </c:pt>
                <c:pt idx="6380">
                  <c:v>501</c:v>
                </c:pt>
                <c:pt idx="6381">
                  <c:v>501</c:v>
                </c:pt>
                <c:pt idx="6382">
                  <c:v>501</c:v>
                </c:pt>
                <c:pt idx="6383">
                  <c:v>501</c:v>
                </c:pt>
                <c:pt idx="6384">
                  <c:v>501.79</c:v>
                </c:pt>
                <c:pt idx="6385">
                  <c:v>501.79</c:v>
                </c:pt>
                <c:pt idx="6386">
                  <c:v>503.74</c:v>
                </c:pt>
                <c:pt idx="6387">
                  <c:v>503.74</c:v>
                </c:pt>
                <c:pt idx="6388">
                  <c:v>505.66</c:v>
                </c:pt>
                <c:pt idx="6389">
                  <c:v>505.66</c:v>
                </c:pt>
                <c:pt idx="6390">
                  <c:v>509.08</c:v>
                </c:pt>
                <c:pt idx="6391">
                  <c:v>509.08</c:v>
                </c:pt>
                <c:pt idx="6392">
                  <c:v>510</c:v>
                </c:pt>
                <c:pt idx="6393">
                  <c:v>510</c:v>
                </c:pt>
                <c:pt idx="6394">
                  <c:v>510</c:v>
                </c:pt>
                <c:pt idx="6395">
                  <c:v>510</c:v>
                </c:pt>
                <c:pt idx="6396">
                  <c:v>510</c:v>
                </c:pt>
                <c:pt idx="6397">
                  <c:v>510</c:v>
                </c:pt>
                <c:pt idx="6398">
                  <c:v>510</c:v>
                </c:pt>
                <c:pt idx="6399">
                  <c:v>510</c:v>
                </c:pt>
                <c:pt idx="6400">
                  <c:v>510</c:v>
                </c:pt>
                <c:pt idx="6401">
                  <c:v>510</c:v>
                </c:pt>
                <c:pt idx="6402">
                  <c:v>511</c:v>
                </c:pt>
                <c:pt idx="6403">
                  <c:v>511</c:v>
                </c:pt>
                <c:pt idx="6404">
                  <c:v>520</c:v>
                </c:pt>
                <c:pt idx="6405">
                  <c:v>520</c:v>
                </c:pt>
                <c:pt idx="6406">
                  <c:v>520</c:v>
                </c:pt>
                <c:pt idx="6407">
                  <c:v>521</c:v>
                </c:pt>
                <c:pt idx="6408">
                  <c:v>521</c:v>
                </c:pt>
                <c:pt idx="6409">
                  <c:v>522</c:v>
                </c:pt>
                <c:pt idx="6410">
                  <c:v>524.4</c:v>
                </c:pt>
                <c:pt idx="6411">
                  <c:v>526.51</c:v>
                </c:pt>
                <c:pt idx="6412">
                  <c:v>526.51</c:v>
                </c:pt>
                <c:pt idx="6413">
                  <c:v>526.66999999999996</c:v>
                </c:pt>
                <c:pt idx="6414">
                  <c:v>526.66999999999996</c:v>
                </c:pt>
                <c:pt idx="6415">
                  <c:v>530</c:v>
                </c:pt>
                <c:pt idx="6416">
                  <c:v>530</c:v>
                </c:pt>
                <c:pt idx="6417">
                  <c:v>530</c:v>
                </c:pt>
                <c:pt idx="6418">
                  <c:v>530</c:v>
                </c:pt>
                <c:pt idx="6419">
                  <c:v>530</c:v>
                </c:pt>
                <c:pt idx="6420">
                  <c:v>530.44000000000005</c:v>
                </c:pt>
                <c:pt idx="6421">
                  <c:v>530.44000000000005</c:v>
                </c:pt>
                <c:pt idx="6422">
                  <c:v>530.46</c:v>
                </c:pt>
                <c:pt idx="6423">
                  <c:v>14325.86</c:v>
                </c:pt>
                <c:pt idx="6424">
                  <c:v>530.46</c:v>
                </c:pt>
                <c:pt idx="6425">
                  <c:v>530.5</c:v>
                </c:pt>
                <c:pt idx="6426">
                  <c:v>530.5</c:v>
                </c:pt>
                <c:pt idx="6427">
                  <c:v>531.6</c:v>
                </c:pt>
                <c:pt idx="6428">
                  <c:v>531.6</c:v>
                </c:pt>
                <c:pt idx="6429">
                  <c:v>531.6</c:v>
                </c:pt>
                <c:pt idx="6430">
                  <c:v>536</c:v>
                </c:pt>
                <c:pt idx="6431">
                  <c:v>536</c:v>
                </c:pt>
                <c:pt idx="6432">
                  <c:v>539.99</c:v>
                </c:pt>
                <c:pt idx="6433">
                  <c:v>539.99</c:v>
                </c:pt>
                <c:pt idx="6434">
                  <c:v>542</c:v>
                </c:pt>
                <c:pt idx="6435">
                  <c:v>15037.8</c:v>
                </c:pt>
                <c:pt idx="6436">
                  <c:v>542</c:v>
                </c:pt>
                <c:pt idx="6437">
                  <c:v>543</c:v>
                </c:pt>
                <c:pt idx="6438">
                  <c:v>543</c:v>
                </c:pt>
                <c:pt idx="6439">
                  <c:v>546</c:v>
                </c:pt>
                <c:pt idx="6440">
                  <c:v>546</c:v>
                </c:pt>
                <c:pt idx="6441">
                  <c:v>546</c:v>
                </c:pt>
                <c:pt idx="6442">
                  <c:v>546</c:v>
                </c:pt>
                <c:pt idx="6443">
                  <c:v>546</c:v>
                </c:pt>
                <c:pt idx="6444">
                  <c:v>550</c:v>
                </c:pt>
                <c:pt idx="6445">
                  <c:v>550</c:v>
                </c:pt>
                <c:pt idx="6446">
                  <c:v>550</c:v>
                </c:pt>
                <c:pt idx="6447">
                  <c:v>550</c:v>
                </c:pt>
                <c:pt idx="6448">
                  <c:v>560</c:v>
                </c:pt>
                <c:pt idx="6449">
                  <c:v>560</c:v>
                </c:pt>
                <c:pt idx="6450">
                  <c:v>563.29999999999995</c:v>
                </c:pt>
                <c:pt idx="6451">
                  <c:v>564</c:v>
                </c:pt>
                <c:pt idx="6452">
                  <c:v>565</c:v>
                </c:pt>
                <c:pt idx="6453">
                  <c:v>565</c:v>
                </c:pt>
                <c:pt idx="6454">
                  <c:v>569.28</c:v>
                </c:pt>
                <c:pt idx="6455">
                  <c:v>569.28</c:v>
                </c:pt>
                <c:pt idx="6456">
                  <c:v>570</c:v>
                </c:pt>
                <c:pt idx="6457">
                  <c:v>570</c:v>
                </c:pt>
                <c:pt idx="6458">
                  <c:v>570</c:v>
                </c:pt>
                <c:pt idx="6459">
                  <c:v>570</c:v>
                </c:pt>
                <c:pt idx="6460">
                  <c:v>571.22</c:v>
                </c:pt>
                <c:pt idx="6461">
                  <c:v>58025</c:v>
                </c:pt>
                <c:pt idx="6462">
                  <c:v>36305</c:v>
                </c:pt>
                <c:pt idx="6463">
                  <c:v>25587.94</c:v>
                </c:pt>
                <c:pt idx="6464">
                  <c:v>22684</c:v>
                </c:pt>
                <c:pt idx="6465">
                  <c:v>20992.400000000001</c:v>
                </c:pt>
                <c:pt idx="6466">
                  <c:v>571.22</c:v>
                </c:pt>
                <c:pt idx="6467">
                  <c:v>571.5</c:v>
                </c:pt>
                <c:pt idx="6468">
                  <c:v>575</c:v>
                </c:pt>
                <c:pt idx="6469">
                  <c:v>575</c:v>
                </c:pt>
                <c:pt idx="6470">
                  <c:v>575</c:v>
                </c:pt>
                <c:pt idx="6471">
                  <c:v>582.6</c:v>
                </c:pt>
                <c:pt idx="6472">
                  <c:v>582.6</c:v>
                </c:pt>
                <c:pt idx="6473">
                  <c:v>584.36</c:v>
                </c:pt>
                <c:pt idx="6474">
                  <c:v>584.36</c:v>
                </c:pt>
                <c:pt idx="6475">
                  <c:v>587.6</c:v>
                </c:pt>
                <c:pt idx="6476">
                  <c:v>587.6</c:v>
                </c:pt>
                <c:pt idx="6477">
                  <c:v>594</c:v>
                </c:pt>
                <c:pt idx="6478">
                  <c:v>594</c:v>
                </c:pt>
                <c:pt idx="6479">
                  <c:v>594</c:v>
                </c:pt>
                <c:pt idx="6480">
                  <c:v>594.66999999999996</c:v>
                </c:pt>
                <c:pt idx="6481">
                  <c:v>594.66999999999996</c:v>
                </c:pt>
                <c:pt idx="6482">
                  <c:v>597</c:v>
                </c:pt>
                <c:pt idx="6483">
                  <c:v>597</c:v>
                </c:pt>
                <c:pt idx="6484">
                  <c:v>597.58000000000004</c:v>
                </c:pt>
                <c:pt idx="6485">
                  <c:v>597.58000000000004</c:v>
                </c:pt>
                <c:pt idx="6486">
                  <c:v>597.6</c:v>
                </c:pt>
                <c:pt idx="6487">
                  <c:v>597.6</c:v>
                </c:pt>
                <c:pt idx="6488">
                  <c:v>599.79</c:v>
                </c:pt>
                <c:pt idx="6489">
                  <c:v>599.79</c:v>
                </c:pt>
                <c:pt idx="6490">
                  <c:v>600</c:v>
                </c:pt>
                <c:pt idx="6491">
                  <c:v>600</c:v>
                </c:pt>
                <c:pt idx="6492">
                  <c:v>600</c:v>
                </c:pt>
                <c:pt idx="6493">
                  <c:v>600</c:v>
                </c:pt>
                <c:pt idx="6494">
                  <c:v>600</c:v>
                </c:pt>
                <c:pt idx="6495">
                  <c:v>600</c:v>
                </c:pt>
                <c:pt idx="6496">
                  <c:v>600</c:v>
                </c:pt>
                <c:pt idx="6497">
                  <c:v>600</c:v>
                </c:pt>
                <c:pt idx="6498">
                  <c:v>600</c:v>
                </c:pt>
                <c:pt idx="6499">
                  <c:v>600</c:v>
                </c:pt>
                <c:pt idx="6500">
                  <c:v>600</c:v>
                </c:pt>
                <c:pt idx="6501">
                  <c:v>600</c:v>
                </c:pt>
                <c:pt idx="6502">
                  <c:v>600</c:v>
                </c:pt>
                <c:pt idx="6503">
                  <c:v>600</c:v>
                </c:pt>
                <c:pt idx="6504">
                  <c:v>600</c:v>
                </c:pt>
                <c:pt idx="6505">
                  <c:v>600.25</c:v>
                </c:pt>
                <c:pt idx="6506">
                  <c:v>600.25</c:v>
                </c:pt>
                <c:pt idx="6507">
                  <c:v>601</c:v>
                </c:pt>
                <c:pt idx="6508">
                  <c:v>601</c:v>
                </c:pt>
                <c:pt idx="6509">
                  <c:v>601.9</c:v>
                </c:pt>
                <c:pt idx="6510">
                  <c:v>601.9</c:v>
                </c:pt>
                <c:pt idx="6511">
                  <c:v>603.98</c:v>
                </c:pt>
                <c:pt idx="6512">
                  <c:v>603.98</c:v>
                </c:pt>
                <c:pt idx="6513">
                  <c:v>610.79999999999995</c:v>
                </c:pt>
                <c:pt idx="6514">
                  <c:v>610.79999999999995</c:v>
                </c:pt>
                <c:pt idx="6515">
                  <c:v>615</c:v>
                </c:pt>
                <c:pt idx="6516">
                  <c:v>617.44000000000005</c:v>
                </c:pt>
                <c:pt idx="6517">
                  <c:v>617.44000000000005</c:v>
                </c:pt>
                <c:pt idx="6518">
                  <c:v>620</c:v>
                </c:pt>
                <c:pt idx="6519">
                  <c:v>620</c:v>
                </c:pt>
                <c:pt idx="6520">
                  <c:v>627.07000000000005</c:v>
                </c:pt>
                <c:pt idx="6521">
                  <c:v>627.07000000000005</c:v>
                </c:pt>
                <c:pt idx="6522">
                  <c:v>630.79999999999995</c:v>
                </c:pt>
                <c:pt idx="6523">
                  <c:v>630.79999999999995</c:v>
                </c:pt>
                <c:pt idx="6524">
                  <c:v>631.46</c:v>
                </c:pt>
                <c:pt idx="6525">
                  <c:v>631.46</c:v>
                </c:pt>
                <c:pt idx="6526">
                  <c:v>633.6</c:v>
                </c:pt>
                <c:pt idx="6527">
                  <c:v>636</c:v>
                </c:pt>
                <c:pt idx="6528">
                  <c:v>644</c:v>
                </c:pt>
                <c:pt idx="6529">
                  <c:v>644</c:v>
                </c:pt>
                <c:pt idx="6530">
                  <c:v>644</c:v>
                </c:pt>
                <c:pt idx="6531">
                  <c:v>645</c:v>
                </c:pt>
                <c:pt idx="6532">
                  <c:v>648</c:v>
                </c:pt>
                <c:pt idx="6533">
                  <c:v>648.88</c:v>
                </c:pt>
                <c:pt idx="6534">
                  <c:v>648.88</c:v>
                </c:pt>
                <c:pt idx="6535">
                  <c:v>650</c:v>
                </c:pt>
                <c:pt idx="6536">
                  <c:v>650</c:v>
                </c:pt>
                <c:pt idx="6537">
                  <c:v>650</c:v>
                </c:pt>
                <c:pt idx="6538">
                  <c:v>650</c:v>
                </c:pt>
                <c:pt idx="6539">
                  <c:v>650</c:v>
                </c:pt>
                <c:pt idx="6540">
                  <c:v>654</c:v>
                </c:pt>
                <c:pt idx="6541">
                  <c:v>654</c:v>
                </c:pt>
                <c:pt idx="6542">
                  <c:v>654</c:v>
                </c:pt>
                <c:pt idx="6543">
                  <c:v>654.03</c:v>
                </c:pt>
                <c:pt idx="6544">
                  <c:v>654.03</c:v>
                </c:pt>
                <c:pt idx="6545">
                  <c:v>654.79</c:v>
                </c:pt>
                <c:pt idx="6546">
                  <c:v>654.79</c:v>
                </c:pt>
                <c:pt idx="6547">
                  <c:v>657</c:v>
                </c:pt>
                <c:pt idx="6548">
                  <c:v>657</c:v>
                </c:pt>
                <c:pt idx="6549">
                  <c:v>659.96</c:v>
                </c:pt>
                <c:pt idx="6550">
                  <c:v>659.96</c:v>
                </c:pt>
                <c:pt idx="6551">
                  <c:v>660</c:v>
                </c:pt>
                <c:pt idx="6552">
                  <c:v>660</c:v>
                </c:pt>
                <c:pt idx="6553">
                  <c:v>661</c:v>
                </c:pt>
                <c:pt idx="6554">
                  <c:v>661</c:v>
                </c:pt>
                <c:pt idx="6555">
                  <c:v>661.95</c:v>
                </c:pt>
                <c:pt idx="6556">
                  <c:v>661.95</c:v>
                </c:pt>
                <c:pt idx="6557">
                  <c:v>663.6</c:v>
                </c:pt>
                <c:pt idx="6558">
                  <c:v>664.2</c:v>
                </c:pt>
                <c:pt idx="6559">
                  <c:v>664.2</c:v>
                </c:pt>
                <c:pt idx="6560">
                  <c:v>672.5</c:v>
                </c:pt>
                <c:pt idx="6561">
                  <c:v>672.5</c:v>
                </c:pt>
                <c:pt idx="6562">
                  <c:v>672.65</c:v>
                </c:pt>
                <c:pt idx="6563">
                  <c:v>672.65</c:v>
                </c:pt>
                <c:pt idx="6564">
                  <c:v>672.79</c:v>
                </c:pt>
                <c:pt idx="6565">
                  <c:v>675</c:v>
                </c:pt>
                <c:pt idx="6566">
                  <c:v>675</c:v>
                </c:pt>
                <c:pt idx="6567">
                  <c:v>678</c:v>
                </c:pt>
                <c:pt idx="6568">
                  <c:v>678</c:v>
                </c:pt>
                <c:pt idx="6569">
                  <c:v>678</c:v>
                </c:pt>
                <c:pt idx="6570">
                  <c:v>680</c:v>
                </c:pt>
                <c:pt idx="6571">
                  <c:v>680</c:v>
                </c:pt>
                <c:pt idx="6572">
                  <c:v>680</c:v>
                </c:pt>
                <c:pt idx="6573">
                  <c:v>680.66</c:v>
                </c:pt>
                <c:pt idx="6574">
                  <c:v>680.66</c:v>
                </c:pt>
                <c:pt idx="6575">
                  <c:v>681</c:v>
                </c:pt>
                <c:pt idx="6576">
                  <c:v>681</c:v>
                </c:pt>
                <c:pt idx="6577">
                  <c:v>682.88</c:v>
                </c:pt>
                <c:pt idx="6578">
                  <c:v>682.88</c:v>
                </c:pt>
                <c:pt idx="6579">
                  <c:v>689.1</c:v>
                </c:pt>
                <c:pt idx="6580">
                  <c:v>692</c:v>
                </c:pt>
                <c:pt idx="6581">
                  <c:v>692</c:v>
                </c:pt>
                <c:pt idx="6582">
                  <c:v>692</c:v>
                </c:pt>
                <c:pt idx="6583">
                  <c:v>692</c:v>
                </c:pt>
                <c:pt idx="6584">
                  <c:v>692</c:v>
                </c:pt>
                <c:pt idx="6585">
                  <c:v>692.3</c:v>
                </c:pt>
                <c:pt idx="6586">
                  <c:v>692.3</c:v>
                </c:pt>
                <c:pt idx="6587">
                  <c:v>693</c:v>
                </c:pt>
                <c:pt idx="6588">
                  <c:v>693</c:v>
                </c:pt>
                <c:pt idx="6589">
                  <c:v>695.33</c:v>
                </c:pt>
                <c:pt idx="6590">
                  <c:v>695.33</c:v>
                </c:pt>
                <c:pt idx="6591">
                  <c:v>699.59</c:v>
                </c:pt>
                <c:pt idx="6592">
                  <c:v>699.59</c:v>
                </c:pt>
                <c:pt idx="6593">
                  <c:v>700</c:v>
                </c:pt>
                <c:pt idx="6594">
                  <c:v>700</c:v>
                </c:pt>
                <c:pt idx="6595">
                  <c:v>700</c:v>
                </c:pt>
                <c:pt idx="6596">
                  <c:v>700</c:v>
                </c:pt>
                <c:pt idx="6597">
                  <c:v>700</c:v>
                </c:pt>
                <c:pt idx="6598">
                  <c:v>700</c:v>
                </c:pt>
                <c:pt idx="6599">
                  <c:v>700.61</c:v>
                </c:pt>
                <c:pt idx="6600">
                  <c:v>700.61</c:v>
                </c:pt>
                <c:pt idx="6601">
                  <c:v>701</c:v>
                </c:pt>
                <c:pt idx="6602">
                  <c:v>701</c:v>
                </c:pt>
                <c:pt idx="6603">
                  <c:v>701</c:v>
                </c:pt>
                <c:pt idx="6604">
                  <c:v>703.2</c:v>
                </c:pt>
                <c:pt idx="6605">
                  <c:v>703.2</c:v>
                </c:pt>
                <c:pt idx="6606">
                  <c:v>705</c:v>
                </c:pt>
                <c:pt idx="6607">
                  <c:v>705.46</c:v>
                </c:pt>
                <c:pt idx="6608">
                  <c:v>705.46</c:v>
                </c:pt>
                <c:pt idx="6609">
                  <c:v>706.15</c:v>
                </c:pt>
                <c:pt idx="6610">
                  <c:v>706.15</c:v>
                </c:pt>
                <c:pt idx="6611">
                  <c:v>708</c:v>
                </c:pt>
                <c:pt idx="6612">
                  <c:v>708</c:v>
                </c:pt>
                <c:pt idx="6613">
                  <c:v>709.38</c:v>
                </c:pt>
                <c:pt idx="6614">
                  <c:v>709.38</c:v>
                </c:pt>
                <c:pt idx="6615">
                  <c:v>710</c:v>
                </c:pt>
                <c:pt idx="6616">
                  <c:v>710</c:v>
                </c:pt>
                <c:pt idx="6617">
                  <c:v>710</c:v>
                </c:pt>
                <c:pt idx="6618">
                  <c:v>710.53</c:v>
                </c:pt>
                <c:pt idx="6619">
                  <c:v>710.53</c:v>
                </c:pt>
                <c:pt idx="6620">
                  <c:v>711</c:v>
                </c:pt>
                <c:pt idx="6621">
                  <c:v>711</c:v>
                </c:pt>
                <c:pt idx="6622">
                  <c:v>711</c:v>
                </c:pt>
                <c:pt idx="6623">
                  <c:v>711</c:v>
                </c:pt>
                <c:pt idx="6624">
                  <c:v>714</c:v>
                </c:pt>
                <c:pt idx="6625">
                  <c:v>714</c:v>
                </c:pt>
                <c:pt idx="6626">
                  <c:v>716.86</c:v>
                </c:pt>
                <c:pt idx="6627">
                  <c:v>716.86</c:v>
                </c:pt>
                <c:pt idx="6628">
                  <c:v>718.92</c:v>
                </c:pt>
                <c:pt idx="6629">
                  <c:v>718.92</c:v>
                </c:pt>
                <c:pt idx="6630">
                  <c:v>720</c:v>
                </c:pt>
                <c:pt idx="6631">
                  <c:v>720</c:v>
                </c:pt>
                <c:pt idx="6632">
                  <c:v>720</c:v>
                </c:pt>
                <c:pt idx="6633">
                  <c:v>724</c:v>
                </c:pt>
                <c:pt idx="6634">
                  <c:v>724</c:v>
                </c:pt>
                <c:pt idx="6635">
                  <c:v>730</c:v>
                </c:pt>
                <c:pt idx="6636">
                  <c:v>730</c:v>
                </c:pt>
                <c:pt idx="6637">
                  <c:v>730</c:v>
                </c:pt>
                <c:pt idx="6638">
                  <c:v>730</c:v>
                </c:pt>
                <c:pt idx="6639">
                  <c:v>730</c:v>
                </c:pt>
                <c:pt idx="6640">
                  <c:v>731.01</c:v>
                </c:pt>
                <c:pt idx="6641">
                  <c:v>731.01</c:v>
                </c:pt>
                <c:pt idx="6642">
                  <c:v>736</c:v>
                </c:pt>
                <c:pt idx="6643">
                  <c:v>736</c:v>
                </c:pt>
                <c:pt idx="6644">
                  <c:v>736</c:v>
                </c:pt>
                <c:pt idx="6645">
                  <c:v>736</c:v>
                </c:pt>
                <c:pt idx="6646">
                  <c:v>736</c:v>
                </c:pt>
                <c:pt idx="6647">
                  <c:v>736</c:v>
                </c:pt>
                <c:pt idx="6648">
                  <c:v>736</c:v>
                </c:pt>
                <c:pt idx="6649">
                  <c:v>738.35</c:v>
                </c:pt>
                <c:pt idx="6650">
                  <c:v>738.35</c:v>
                </c:pt>
                <c:pt idx="6651">
                  <c:v>743</c:v>
                </c:pt>
                <c:pt idx="6652">
                  <c:v>743</c:v>
                </c:pt>
                <c:pt idx="6653">
                  <c:v>745.51</c:v>
                </c:pt>
                <c:pt idx="6654">
                  <c:v>745.51</c:v>
                </c:pt>
                <c:pt idx="6655">
                  <c:v>750</c:v>
                </c:pt>
                <c:pt idx="6656">
                  <c:v>750</c:v>
                </c:pt>
                <c:pt idx="6657">
                  <c:v>750</c:v>
                </c:pt>
                <c:pt idx="6658">
                  <c:v>750</c:v>
                </c:pt>
                <c:pt idx="6659">
                  <c:v>750</c:v>
                </c:pt>
                <c:pt idx="6660">
                  <c:v>750</c:v>
                </c:pt>
                <c:pt idx="6661">
                  <c:v>750</c:v>
                </c:pt>
                <c:pt idx="6662">
                  <c:v>750</c:v>
                </c:pt>
                <c:pt idx="6663">
                  <c:v>750</c:v>
                </c:pt>
                <c:pt idx="6664">
                  <c:v>750</c:v>
                </c:pt>
                <c:pt idx="6665">
                  <c:v>750</c:v>
                </c:pt>
                <c:pt idx="6666">
                  <c:v>750</c:v>
                </c:pt>
                <c:pt idx="6667">
                  <c:v>750</c:v>
                </c:pt>
                <c:pt idx="6668">
                  <c:v>750</c:v>
                </c:pt>
                <c:pt idx="6669">
                  <c:v>750</c:v>
                </c:pt>
                <c:pt idx="6670">
                  <c:v>750</c:v>
                </c:pt>
                <c:pt idx="6671">
                  <c:v>750</c:v>
                </c:pt>
                <c:pt idx="6672">
                  <c:v>750</c:v>
                </c:pt>
                <c:pt idx="6673">
                  <c:v>750</c:v>
                </c:pt>
                <c:pt idx="6674">
                  <c:v>750</c:v>
                </c:pt>
                <c:pt idx="6675">
                  <c:v>750</c:v>
                </c:pt>
                <c:pt idx="6676">
                  <c:v>750</c:v>
                </c:pt>
                <c:pt idx="6677">
                  <c:v>750</c:v>
                </c:pt>
                <c:pt idx="6678">
                  <c:v>750</c:v>
                </c:pt>
                <c:pt idx="6679">
                  <c:v>750</c:v>
                </c:pt>
                <c:pt idx="6680">
                  <c:v>750</c:v>
                </c:pt>
                <c:pt idx="6681">
                  <c:v>750</c:v>
                </c:pt>
                <c:pt idx="6682">
                  <c:v>750</c:v>
                </c:pt>
                <c:pt idx="6683">
                  <c:v>750</c:v>
                </c:pt>
                <c:pt idx="6684">
                  <c:v>750</c:v>
                </c:pt>
                <c:pt idx="6685">
                  <c:v>750</c:v>
                </c:pt>
                <c:pt idx="6686">
                  <c:v>750</c:v>
                </c:pt>
                <c:pt idx="6687">
                  <c:v>750</c:v>
                </c:pt>
                <c:pt idx="6688">
                  <c:v>750.95</c:v>
                </c:pt>
                <c:pt idx="6689">
                  <c:v>750.95</c:v>
                </c:pt>
                <c:pt idx="6690">
                  <c:v>751</c:v>
                </c:pt>
                <c:pt idx="6691">
                  <c:v>751</c:v>
                </c:pt>
                <c:pt idx="6692">
                  <c:v>751</c:v>
                </c:pt>
                <c:pt idx="6693">
                  <c:v>751.29</c:v>
                </c:pt>
                <c:pt idx="6694">
                  <c:v>751.29</c:v>
                </c:pt>
                <c:pt idx="6695">
                  <c:v>751.6</c:v>
                </c:pt>
                <c:pt idx="6696">
                  <c:v>751.6</c:v>
                </c:pt>
                <c:pt idx="6697">
                  <c:v>754.58</c:v>
                </c:pt>
                <c:pt idx="6698">
                  <c:v>754.58</c:v>
                </c:pt>
                <c:pt idx="6699">
                  <c:v>756</c:v>
                </c:pt>
                <c:pt idx="6700">
                  <c:v>756</c:v>
                </c:pt>
                <c:pt idx="6701">
                  <c:v>759.1</c:v>
                </c:pt>
                <c:pt idx="6702">
                  <c:v>759.1</c:v>
                </c:pt>
                <c:pt idx="6703">
                  <c:v>760.3</c:v>
                </c:pt>
                <c:pt idx="6704">
                  <c:v>760.3</c:v>
                </c:pt>
                <c:pt idx="6705">
                  <c:v>766.34</c:v>
                </c:pt>
                <c:pt idx="6706">
                  <c:v>766.34</c:v>
                </c:pt>
                <c:pt idx="6707">
                  <c:v>767.4</c:v>
                </c:pt>
                <c:pt idx="6708">
                  <c:v>767.4</c:v>
                </c:pt>
                <c:pt idx="6709">
                  <c:v>771.6</c:v>
                </c:pt>
                <c:pt idx="6710">
                  <c:v>772.23</c:v>
                </c:pt>
                <c:pt idx="6711">
                  <c:v>772.23</c:v>
                </c:pt>
                <c:pt idx="6712">
                  <c:v>773.15</c:v>
                </c:pt>
                <c:pt idx="6713">
                  <c:v>773.15</c:v>
                </c:pt>
                <c:pt idx="6714">
                  <c:v>775</c:v>
                </c:pt>
                <c:pt idx="6715">
                  <c:v>775</c:v>
                </c:pt>
                <c:pt idx="6716">
                  <c:v>775.42</c:v>
                </c:pt>
                <c:pt idx="6717">
                  <c:v>775.42</c:v>
                </c:pt>
                <c:pt idx="6718">
                  <c:v>776</c:v>
                </c:pt>
                <c:pt idx="6719">
                  <c:v>776</c:v>
                </c:pt>
                <c:pt idx="6720">
                  <c:v>779.29</c:v>
                </c:pt>
                <c:pt idx="6721">
                  <c:v>779.29</c:v>
                </c:pt>
                <c:pt idx="6722">
                  <c:v>780</c:v>
                </c:pt>
                <c:pt idx="6723">
                  <c:v>780</c:v>
                </c:pt>
                <c:pt idx="6724">
                  <c:v>780</c:v>
                </c:pt>
                <c:pt idx="6725">
                  <c:v>780</c:v>
                </c:pt>
                <c:pt idx="6726">
                  <c:v>780</c:v>
                </c:pt>
                <c:pt idx="6727">
                  <c:v>780</c:v>
                </c:pt>
                <c:pt idx="6728">
                  <c:v>780</c:v>
                </c:pt>
                <c:pt idx="6729">
                  <c:v>780</c:v>
                </c:pt>
                <c:pt idx="6730">
                  <c:v>781</c:v>
                </c:pt>
                <c:pt idx="6731">
                  <c:v>781</c:v>
                </c:pt>
                <c:pt idx="6732">
                  <c:v>781.62</c:v>
                </c:pt>
                <c:pt idx="6733">
                  <c:v>782.22</c:v>
                </c:pt>
                <c:pt idx="6734">
                  <c:v>782.22</c:v>
                </c:pt>
                <c:pt idx="6735">
                  <c:v>786</c:v>
                </c:pt>
                <c:pt idx="6736">
                  <c:v>786</c:v>
                </c:pt>
                <c:pt idx="6737">
                  <c:v>792</c:v>
                </c:pt>
                <c:pt idx="6738">
                  <c:v>792</c:v>
                </c:pt>
                <c:pt idx="6739">
                  <c:v>792</c:v>
                </c:pt>
                <c:pt idx="6740">
                  <c:v>795.37</c:v>
                </c:pt>
                <c:pt idx="6741">
                  <c:v>795.37</c:v>
                </c:pt>
                <c:pt idx="6742">
                  <c:v>800</c:v>
                </c:pt>
                <c:pt idx="6743">
                  <c:v>800</c:v>
                </c:pt>
                <c:pt idx="6744">
                  <c:v>800</c:v>
                </c:pt>
                <c:pt idx="6745">
                  <c:v>800</c:v>
                </c:pt>
                <c:pt idx="6746">
                  <c:v>800</c:v>
                </c:pt>
                <c:pt idx="6747">
                  <c:v>800</c:v>
                </c:pt>
                <c:pt idx="6748">
                  <c:v>800</c:v>
                </c:pt>
                <c:pt idx="6749">
                  <c:v>800</c:v>
                </c:pt>
                <c:pt idx="6750">
                  <c:v>800</c:v>
                </c:pt>
                <c:pt idx="6751">
                  <c:v>800</c:v>
                </c:pt>
                <c:pt idx="6752">
                  <c:v>800</c:v>
                </c:pt>
                <c:pt idx="6753">
                  <c:v>800</c:v>
                </c:pt>
                <c:pt idx="6754">
                  <c:v>800</c:v>
                </c:pt>
                <c:pt idx="6755">
                  <c:v>800</c:v>
                </c:pt>
                <c:pt idx="6756">
                  <c:v>801.6</c:v>
                </c:pt>
                <c:pt idx="6757">
                  <c:v>806.64</c:v>
                </c:pt>
                <c:pt idx="6758">
                  <c:v>806.64</c:v>
                </c:pt>
                <c:pt idx="6759">
                  <c:v>807.6</c:v>
                </c:pt>
                <c:pt idx="6760">
                  <c:v>810</c:v>
                </c:pt>
                <c:pt idx="6761">
                  <c:v>810</c:v>
                </c:pt>
                <c:pt idx="6762">
                  <c:v>810</c:v>
                </c:pt>
                <c:pt idx="6763">
                  <c:v>812.34</c:v>
                </c:pt>
                <c:pt idx="6764">
                  <c:v>812.34</c:v>
                </c:pt>
                <c:pt idx="6765">
                  <c:v>815.1</c:v>
                </c:pt>
                <c:pt idx="6766">
                  <c:v>816.01</c:v>
                </c:pt>
                <c:pt idx="6767">
                  <c:v>816.01</c:v>
                </c:pt>
                <c:pt idx="6768">
                  <c:v>823.28</c:v>
                </c:pt>
                <c:pt idx="6769">
                  <c:v>823.28</c:v>
                </c:pt>
                <c:pt idx="6770">
                  <c:v>825.06</c:v>
                </c:pt>
                <c:pt idx="6771">
                  <c:v>825.06</c:v>
                </c:pt>
                <c:pt idx="6772">
                  <c:v>825.6</c:v>
                </c:pt>
                <c:pt idx="6773">
                  <c:v>825.6</c:v>
                </c:pt>
                <c:pt idx="6774">
                  <c:v>826.67</c:v>
                </c:pt>
                <c:pt idx="6775">
                  <c:v>826.67</c:v>
                </c:pt>
                <c:pt idx="6776">
                  <c:v>827.52</c:v>
                </c:pt>
                <c:pt idx="6777">
                  <c:v>830</c:v>
                </c:pt>
                <c:pt idx="6778">
                  <c:v>830</c:v>
                </c:pt>
                <c:pt idx="6779">
                  <c:v>830</c:v>
                </c:pt>
                <c:pt idx="6780">
                  <c:v>830</c:v>
                </c:pt>
                <c:pt idx="6781">
                  <c:v>830</c:v>
                </c:pt>
                <c:pt idx="6782">
                  <c:v>833.73</c:v>
                </c:pt>
                <c:pt idx="6783">
                  <c:v>833.73</c:v>
                </c:pt>
                <c:pt idx="6784">
                  <c:v>833.82</c:v>
                </c:pt>
                <c:pt idx="6785">
                  <c:v>833.82</c:v>
                </c:pt>
                <c:pt idx="6786">
                  <c:v>834</c:v>
                </c:pt>
                <c:pt idx="6787">
                  <c:v>834</c:v>
                </c:pt>
                <c:pt idx="6788">
                  <c:v>837.47</c:v>
                </c:pt>
                <c:pt idx="6789">
                  <c:v>837.47</c:v>
                </c:pt>
                <c:pt idx="6790">
                  <c:v>837.88</c:v>
                </c:pt>
                <c:pt idx="6791">
                  <c:v>837.88</c:v>
                </c:pt>
                <c:pt idx="6792">
                  <c:v>839</c:v>
                </c:pt>
                <c:pt idx="6793">
                  <c:v>839</c:v>
                </c:pt>
                <c:pt idx="6794">
                  <c:v>840</c:v>
                </c:pt>
                <c:pt idx="6795">
                  <c:v>842</c:v>
                </c:pt>
                <c:pt idx="6796">
                  <c:v>842</c:v>
                </c:pt>
                <c:pt idx="6797">
                  <c:v>842</c:v>
                </c:pt>
                <c:pt idx="6798">
                  <c:v>844</c:v>
                </c:pt>
                <c:pt idx="6799">
                  <c:v>844</c:v>
                </c:pt>
                <c:pt idx="6800">
                  <c:v>850</c:v>
                </c:pt>
                <c:pt idx="6801">
                  <c:v>850</c:v>
                </c:pt>
                <c:pt idx="6802">
                  <c:v>850</c:v>
                </c:pt>
                <c:pt idx="6803">
                  <c:v>850</c:v>
                </c:pt>
                <c:pt idx="6804">
                  <c:v>850</c:v>
                </c:pt>
                <c:pt idx="6805">
                  <c:v>850</c:v>
                </c:pt>
                <c:pt idx="6806">
                  <c:v>850</c:v>
                </c:pt>
                <c:pt idx="6807">
                  <c:v>850</c:v>
                </c:pt>
                <c:pt idx="6808">
                  <c:v>850</c:v>
                </c:pt>
                <c:pt idx="6809">
                  <c:v>850</c:v>
                </c:pt>
                <c:pt idx="6810">
                  <c:v>850</c:v>
                </c:pt>
                <c:pt idx="6811">
                  <c:v>850</c:v>
                </c:pt>
                <c:pt idx="6812">
                  <c:v>850</c:v>
                </c:pt>
                <c:pt idx="6813">
                  <c:v>850</c:v>
                </c:pt>
                <c:pt idx="6814">
                  <c:v>850</c:v>
                </c:pt>
                <c:pt idx="6815">
                  <c:v>850</c:v>
                </c:pt>
                <c:pt idx="6816">
                  <c:v>850</c:v>
                </c:pt>
                <c:pt idx="6817">
                  <c:v>850</c:v>
                </c:pt>
                <c:pt idx="6818">
                  <c:v>850</c:v>
                </c:pt>
                <c:pt idx="6819">
                  <c:v>850</c:v>
                </c:pt>
                <c:pt idx="6820">
                  <c:v>850</c:v>
                </c:pt>
                <c:pt idx="6821">
                  <c:v>850</c:v>
                </c:pt>
                <c:pt idx="6822">
                  <c:v>850</c:v>
                </c:pt>
                <c:pt idx="6823">
                  <c:v>850.11</c:v>
                </c:pt>
                <c:pt idx="6824">
                  <c:v>850.11</c:v>
                </c:pt>
                <c:pt idx="6825">
                  <c:v>851</c:v>
                </c:pt>
                <c:pt idx="6826">
                  <c:v>851</c:v>
                </c:pt>
                <c:pt idx="6827">
                  <c:v>851.92</c:v>
                </c:pt>
                <c:pt idx="6828">
                  <c:v>851.92</c:v>
                </c:pt>
                <c:pt idx="6829">
                  <c:v>853.44</c:v>
                </c:pt>
                <c:pt idx="6830">
                  <c:v>853.44</c:v>
                </c:pt>
                <c:pt idx="6831">
                  <c:v>858.04</c:v>
                </c:pt>
                <c:pt idx="6832">
                  <c:v>858.04</c:v>
                </c:pt>
                <c:pt idx="6833">
                  <c:v>861.81</c:v>
                </c:pt>
                <c:pt idx="6834">
                  <c:v>861.81</c:v>
                </c:pt>
                <c:pt idx="6835">
                  <c:v>865</c:v>
                </c:pt>
                <c:pt idx="6836">
                  <c:v>865</c:v>
                </c:pt>
                <c:pt idx="6837">
                  <c:v>870</c:v>
                </c:pt>
                <c:pt idx="6838">
                  <c:v>870</c:v>
                </c:pt>
                <c:pt idx="6839">
                  <c:v>870</c:v>
                </c:pt>
                <c:pt idx="6840">
                  <c:v>870</c:v>
                </c:pt>
                <c:pt idx="6841">
                  <c:v>871.5</c:v>
                </c:pt>
                <c:pt idx="6842">
                  <c:v>871.5</c:v>
                </c:pt>
                <c:pt idx="6843">
                  <c:v>875</c:v>
                </c:pt>
                <c:pt idx="6844">
                  <c:v>875</c:v>
                </c:pt>
                <c:pt idx="6845">
                  <c:v>875</c:v>
                </c:pt>
                <c:pt idx="6846">
                  <c:v>875</c:v>
                </c:pt>
                <c:pt idx="6847">
                  <c:v>875</c:v>
                </c:pt>
                <c:pt idx="6848">
                  <c:v>875</c:v>
                </c:pt>
                <c:pt idx="6849">
                  <c:v>876</c:v>
                </c:pt>
                <c:pt idx="6850">
                  <c:v>876</c:v>
                </c:pt>
                <c:pt idx="6851">
                  <c:v>878.87</c:v>
                </c:pt>
                <c:pt idx="6852">
                  <c:v>878.87</c:v>
                </c:pt>
                <c:pt idx="6853">
                  <c:v>880</c:v>
                </c:pt>
                <c:pt idx="6854">
                  <c:v>880</c:v>
                </c:pt>
                <c:pt idx="6855">
                  <c:v>880</c:v>
                </c:pt>
                <c:pt idx="6856">
                  <c:v>881.9</c:v>
                </c:pt>
                <c:pt idx="6857">
                  <c:v>881.9</c:v>
                </c:pt>
                <c:pt idx="6858">
                  <c:v>882</c:v>
                </c:pt>
                <c:pt idx="6859">
                  <c:v>882</c:v>
                </c:pt>
                <c:pt idx="6860">
                  <c:v>883.8</c:v>
                </c:pt>
                <c:pt idx="6861">
                  <c:v>883.8</c:v>
                </c:pt>
                <c:pt idx="6862">
                  <c:v>885.26</c:v>
                </c:pt>
                <c:pt idx="6863">
                  <c:v>885.26</c:v>
                </c:pt>
                <c:pt idx="6864">
                  <c:v>890.57</c:v>
                </c:pt>
                <c:pt idx="6865">
                  <c:v>890.57</c:v>
                </c:pt>
                <c:pt idx="6866">
                  <c:v>891.86</c:v>
                </c:pt>
                <c:pt idx="6867">
                  <c:v>891.86</c:v>
                </c:pt>
                <c:pt idx="6868">
                  <c:v>892</c:v>
                </c:pt>
                <c:pt idx="6869">
                  <c:v>892</c:v>
                </c:pt>
                <c:pt idx="6870">
                  <c:v>892.81</c:v>
                </c:pt>
                <c:pt idx="6871">
                  <c:v>892.81</c:v>
                </c:pt>
                <c:pt idx="6872">
                  <c:v>894</c:v>
                </c:pt>
                <c:pt idx="6873">
                  <c:v>894</c:v>
                </c:pt>
                <c:pt idx="6874">
                  <c:v>895</c:v>
                </c:pt>
                <c:pt idx="6875">
                  <c:v>895</c:v>
                </c:pt>
                <c:pt idx="6876">
                  <c:v>896.68</c:v>
                </c:pt>
                <c:pt idx="6877">
                  <c:v>896.68</c:v>
                </c:pt>
                <c:pt idx="6878">
                  <c:v>900</c:v>
                </c:pt>
                <c:pt idx="6879">
                  <c:v>900</c:v>
                </c:pt>
                <c:pt idx="6880">
                  <c:v>915.26</c:v>
                </c:pt>
                <c:pt idx="6881">
                  <c:v>915.26</c:v>
                </c:pt>
                <c:pt idx="6882">
                  <c:v>918.32</c:v>
                </c:pt>
                <c:pt idx="6883">
                  <c:v>918.32</c:v>
                </c:pt>
                <c:pt idx="6884">
                  <c:v>922.61</c:v>
                </c:pt>
                <c:pt idx="6885">
                  <c:v>922.61</c:v>
                </c:pt>
                <c:pt idx="6886">
                  <c:v>925.69</c:v>
                </c:pt>
                <c:pt idx="6887">
                  <c:v>925.69</c:v>
                </c:pt>
                <c:pt idx="6888">
                  <c:v>926.71</c:v>
                </c:pt>
                <c:pt idx="6889">
                  <c:v>926.71</c:v>
                </c:pt>
                <c:pt idx="6890">
                  <c:v>926.93</c:v>
                </c:pt>
                <c:pt idx="6891">
                  <c:v>926.93</c:v>
                </c:pt>
                <c:pt idx="6892">
                  <c:v>927.25</c:v>
                </c:pt>
                <c:pt idx="6893">
                  <c:v>927.25</c:v>
                </c:pt>
                <c:pt idx="6894">
                  <c:v>930</c:v>
                </c:pt>
                <c:pt idx="6895">
                  <c:v>930</c:v>
                </c:pt>
                <c:pt idx="6896">
                  <c:v>930.6</c:v>
                </c:pt>
                <c:pt idx="6897">
                  <c:v>930.6</c:v>
                </c:pt>
                <c:pt idx="6898">
                  <c:v>934.03</c:v>
                </c:pt>
                <c:pt idx="6899">
                  <c:v>934.03</c:v>
                </c:pt>
                <c:pt idx="6900">
                  <c:v>938.4</c:v>
                </c:pt>
                <c:pt idx="6901">
                  <c:v>938.4</c:v>
                </c:pt>
                <c:pt idx="6902">
                  <c:v>940.84</c:v>
                </c:pt>
                <c:pt idx="6903">
                  <c:v>940.84</c:v>
                </c:pt>
                <c:pt idx="6904">
                  <c:v>942</c:v>
                </c:pt>
                <c:pt idx="6905">
                  <c:v>943.42</c:v>
                </c:pt>
                <c:pt idx="6906">
                  <c:v>943.84</c:v>
                </c:pt>
                <c:pt idx="6907">
                  <c:v>943.84</c:v>
                </c:pt>
                <c:pt idx="6908">
                  <c:v>945</c:v>
                </c:pt>
                <c:pt idx="6909">
                  <c:v>945</c:v>
                </c:pt>
                <c:pt idx="6910">
                  <c:v>946.56</c:v>
                </c:pt>
                <c:pt idx="6911">
                  <c:v>946.56</c:v>
                </c:pt>
                <c:pt idx="6912">
                  <c:v>949.38</c:v>
                </c:pt>
                <c:pt idx="6913">
                  <c:v>949.38</c:v>
                </c:pt>
                <c:pt idx="6914">
                  <c:v>950</c:v>
                </c:pt>
                <c:pt idx="6915">
                  <c:v>950</c:v>
                </c:pt>
                <c:pt idx="6916">
                  <c:v>950</c:v>
                </c:pt>
                <c:pt idx="6917">
                  <c:v>950</c:v>
                </c:pt>
                <c:pt idx="6918">
                  <c:v>950</c:v>
                </c:pt>
                <c:pt idx="6919">
                  <c:v>950</c:v>
                </c:pt>
                <c:pt idx="6920">
                  <c:v>950</c:v>
                </c:pt>
                <c:pt idx="6921">
                  <c:v>950</c:v>
                </c:pt>
                <c:pt idx="6922">
                  <c:v>950</c:v>
                </c:pt>
                <c:pt idx="6923">
                  <c:v>950</c:v>
                </c:pt>
                <c:pt idx="6924">
                  <c:v>952</c:v>
                </c:pt>
                <c:pt idx="6925">
                  <c:v>952</c:v>
                </c:pt>
                <c:pt idx="6926">
                  <c:v>954</c:v>
                </c:pt>
                <c:pt idx="6927">
                  <c:v>954</c:v>
                </c:pt>
                <c:pt idx="6928">
                  <c:v>954.31</c:v>
                </c:pt>
                <c:pt idx="6929">
                  <c:v>954.31</c:v>
                </c:pt>
                <c:pt idx="6930">
                  <c:v>957.19</c:v>
                </c:pt>
                <c:pt idx="6931">
                  <c:v>957.19</c:v>
                </c:pt>
                <c:pt idx="6932">
                  <c:v>960</c:v>
                </c:pt>
                <c:pt idx="6933">
                  <c:v>960</c:v>
                </c:pt>
                <c:pt idx="6934">
                  <c:v>966</c:v>
                </c:pt>
                <c:pt idx="6935">
                  <c:v>966</c:v>
                </c:pt>
                <c:pt idx="6936">
                  <c:v>966</c:v>
                </c:pt>
                <c:pt idx="6937">
                  <c:v>967.6</c:v>
                </c:pt>
                <c:pt idx="6938">
                  <c:v>967.6</c:v>
                </c:pt>
                <c:pt idx="6939">
                  <c:v>976.83</c:v>
                </c:pt>
                <c:pt idx="6940">
                  <c:v>976.83</c:v>
                </c:pt>
                <c:pt idx="6941">
                  <c:v>980</c:v>
                </c:pt>
                <c:pt idx="6942">
                  <c:v>980</c:v>
                </c:pt>
                <c:pt idx="6943">
                  <c:v>982</c:v>
                </c:pt>
                <c:pt idx="6944">
                  <c:v>982</c:v>
                </c:pt>
                <c:pt idx="6945">
                  <c:v>982</c:v>
                </c:pt>
                <c:pt idx="6946">
                  <c:v>988.2</c:v>
                </c:pt>
                <c:pt idx="6947">
                  <c:v>988.2</c:v>
                </c:pt>
                <c:pt idx="6948">
                  <c:v>990</c:v>
                </c:pt>
                <c:pt idx="6949">
                  <c:v>990</c:v>
                </c:pt>
                <c:pt idx="6950">
                  <c:v>990.6</c:v>
                </c:pt>
                <c:pt idx="6951">
                  <c:v>990.6</c:v>
                </c:pt>
                <c:pt idx="6952">
                  <c:v>991.99</c:v>
                </c:pt>
                <c:pt idx="6953">
                  <c:v>991.99</c:v>
                </c:pt>
                <c:pt idx="6954">
                  <c:v>992</c:v>
                </c:pt>
                <c:pt idx="6955">
                  <c:v>992</c:v>
                </c:pt>
                <c:pt idx="6956">
                  <c:v>992</c:v>
                </c:pt>
                <c:pt idx="6957">
                  <c:v>995</c:v>
                </c:pt>
                <c:pt idx="6958">
                  <c:v>995</c:v>
                </c:pt>
                <c:pt idx="6959">
                  <c:v>997.5</c:v>
                </c:pt>
                <c:pt idx="6960">
                  <c:v>997.5</c:v>
                </c:pt>
                <c:pt idx="6961">
                  <c:v>999.08</c:v>
                </c:pt>
                <c:pt idx="6962">
                  <c:v>999.08</c:v>
                </c:pt>
                <c:pt idx="6963">
                  <c:v>1000</c:v>
                </c:pt>
                <c:pt idx="6964">
                  <c:v>1000</c:v>
                </c:pt>
                <c:pt idx="6965">
                  <c:v>1000</c:v>
                </c:pt>
                <c:pt idx="6966">
                  <c:v>1000</c:v>
                </c:pt>
                <c:pt idx="6967">
                  <c:v>1000</c:v>
                </c:pt>
                <c:pt idx="6968">
                  <c:v>1000</c:v>
                </c:pt>
                <c:pt idx="6969">
                  <c:v>1000</c:v>
                </c:pt>
                <c:pt idx="6970">
                  <c:v>1000</c:v>
                </c:pt>
                <c:pt idx="6971">
                  <c:v>1000</c:v>
                </c:pt>
                <c:pt idx="6972">
                  <c:v>1000</c:v>
                </c:pt>
                <c:pt idx="6973">
                  <c:v>1000</c:v>
                </c:pt>
                <c:pt idx="6974">
                  <c:v>1000</c:v>
                </c:pt>
                <c:pt idx="6975">
                  <c:v>1000</c:v>
                </c:pt>
                <c:pt idx="6976">
                  <c:v>1000</c:v>
                </c:pt>
                <c:pt idx="6977">
                  <c:v>1000</c:v>
                </c:pt>
                <c:pt idx="6978">
                  <c:v>1000</c:v>
                </c:pt>
                <c:pt idx="6979">
                  <c:v>1000</c:v>
                </c:pt>
                <c:pt idx="6980">
                  <c:v>1000</c:v>
                </c:pt>
                <c:pt idx="6981">
                  <c:v>1000</c:v>
                </c:pt>
                <c:pt idx="6982">
                  <c:v>1000</c:v>
                </c:pt>
                <c:pt idx="6983">
                  <c:v>1000</c:v>
                </c:pt>
                <c:pt idx="6984">
                  <c:v>1000</c:v>
                </c:pt>
                <c:pt idx="6985">
                  <c:v>1000</c:v>
                </c:pt>
                <c:pt idx="6986">
                  <c:v>1000</c:v>
                </c:pt>
                <c:pt idx="6987">
                  <c:v>1000</c:v>
                </c:pt>
                <c:pt idx="6988">
                  <c:v>1000</c:v>
                </c:pt>
                <c:pt idx="6989">
                  <c:v>1000</c:v>
                </c:pt>
                <c:pt idx="6990">
                  <c:v>1000</c:v>
                </c:pt>
                <c:pt idx="6991">
                  <c:v>1000</c:v>
                </c:pt>
                <c:pt idx="6992">
                  <c:v>1000</c:v>
                </c:pt>
                <c:pt idx="6993">
                  <c:v>1000</c:v>
                </c:pt>
                <c:pt idx="6994">
                  <c:v>1000</c:v>
                </c:pt>
                <c:pt idx="6995">
                  <c:v>1000</c:v>
                </c:pt>
                <c:pt idx="6996">
                  <c:v>1000</c:v>
                </c:pt>
                <c:pt idx="6997">
                  <c:v>1000</c:v>
                </c:pt>
                <c:pt idx="6998">
                  <c:v>1000</c:v>
                </c:pt>
                <c:pt idx="6999">
                  <c:v>1000</c:v>
                </c:pt>
                <c:pt idx="7000">
                  <c:v>1000</c:v>
                </c:pt>
                <c:pt idx="7001">
                  <c:v>1000</c:v>
                </c:pt>
                <c:pt idx="7002">
                  <c:v>1000</c:v>
                </c:pt>
                <c:pt idx="7003">
                  <c:v>1000</c:v>
                </c:pt>
                <c:pt idx="7004">
                  <c:v>1000</c:v>
                </c:pt>
                <c:pt idx="7005">
                  <c:v>1000</c:v>
                </c:pt>
                <c:pt idx="7006">
                  <c:v>1000</c:v>
                </c:pt>
                <c:pt idx="7007">
                  <c:v>1000</c:v>
                </c:pt>
                <c:pt idx="7008">
                  <c:v>1000</c:v>
                </c:pt>
                <c:pt idx="7009">
                  <c:v>1000</c:v>
                </c:pt>
                <c:pt idx="7010">
                  <c:v>1000</c:v>
                </c:pt>
                <c:pt idx="7011">
                  <c:v>1000</c:v>
                </c:pt>
                <c:pt idx="7012">
                  <c:v>1000</c:v>
                </c:pt>
                <c:pt idx="7013">
                  <c:v>1000</c:v>
                </c:pt>
                <c:pt idx="7014">
                  <c:v>1000</c:v>
                </c:pt>
                <c:pt idx="7015">
                  <c:v>1000</c:v>
                </c:pt>
                <c:pt idx="7016">
                  <c:v>1000</c:v>
                </c:pt>
                <c:pt idx="7017">
                  <c:v>1000</c:v>
                </c:pt>
                <c:pt idx="7018">
                  <c:v>1000</c:v>
                </c:pt>
                <c:pt idx="7019">
                  <c:v>1000</c:v>
                </c:pt>
                <c:pt idx="7020">
                  <c:v>1000</c:v>
                </c:pt>
                <c:pt idx="7021">
                  <c:v>1000</c:v>
                </c:pt>
                <c:pt idx="7022">
                  <c:v>1000</c:v>
                </c:pt>
                <c:pt idx="7023">
                  <c:v>1000</c:v>
                </c:pt>
                <c:pt idx="7024">
                  <c:v>1000</c:v>
                </c:pt>
                <c:pt idx="7025">
                  <c:v>1000</c:v>
                </c:pt>
                <c:pt idx="7026">
                  <c:v>1000</c:v>
                </c:pt>
                <c:pt idx="7027">
                  <c:v>1000</c:v>
                </c:pt>
                <c:pt idx="7028">
                  <c:v>1000</c:v>
                </c:pt>
                <c:pt idx="7029">
                  <c:v>1000</c:v>
                </c:pt>
                <c:pt idx="7030">
                  <c:v>1000</c:v>
                </c:pt>
                <c:pt idx="7031">
                  <c:v>1000</c:v>
                </c:pt>
                <c:pt idx="7032">
                  <c:v>1000</c:v>
                </c:pt>
                <c:pt idx="7033">
                  <c:v>1000</c:v>
                </c:pt>
                <c:pt idx="7034">
                  <c:v>1000</c:v>
                </c:pt>
                <c:pt idx="7035">
                  <c:v>1000</c:v>
                </c:pt>
                <c:pt idx="7036">
                  <c:v>1000</c:v>
                </c:pt>
                <c:pt idx="7037">
                  <c:v>1000</c:v>
                </c:pt>
                <c:pt idx="7038">
                  <c:v>1000</c:v>
                </c:pt>
                <c:pt idx="7039">
                  <c:v>1000</c:v>
                </c:pt>
                <c:pt idx="7040">
                  <c:v>1000</c:v>
                </c:pt>
                <c:pt idx="7041">
                  <c:v>1000</c:v>
                </c:pt>
                <c:pt idx="7042">
                  <c:v>1000</c:v>
                </c:pt>
                <c:pt idx="7043">
                  <c:v>1000</c:v>
                </c:pt>
                <c:pt idx="7044">
                  <c:v>1000</c:v>
                </c:pt>
                <c:pt idx="7045">
                  <c:v>1000</c:v>
                </c:pt>
                <c:pt idx="7046">
                  <c:v>1000</c:v>
                </c:pt>
                <c:pt idx="7047">
                  <c:v>1000</c:v>
                </c:pt>
                <c:pt idx="7048">
                  <c:v>1000</c:v>
                </c:pt>
                <c:pt idx="7049">
                  <c:v>1000</c:v>
                </c:pt>
                <c:pt idx="7050">
                  <c:v>1000</c:v>
                </c:pt>
                <c:pt idx="7051">
                  <c:v>1000</c:v>
                </c:pt>
                <c:pt idx="7052">
                  <c:v>1000</c:v>
                </c:pt>
                <c:pt idx="7053">
                  <c:v>1000</c:v>
                </c:pt>
                <c:pt idx="7054">
                  <c:v>1000</c:v>
                </c:pt>
                <c:pt idx="7055">
                  <c:v>1000</c:v>
                </c:pt>
                <c:pt idx="7056">
                  <c:v>1000</c:v>
                </c:pt>
                <c:pt idx="7057">
                  <c:v>1000</c:v>
                </c:pt>
                <c:pt idx="7058">
                  <c:v>1000</c:v>
                </c:pt>
                <c:pt idx="7059">
                  <c:v>1000</c:v>
                </c:pt>
                <c:pt idx="7060">
                  <c:v>1000</c:v>
                </c:pt>
                <c:pt idx="7061">
                  <c:v>1000</c:v>
                </c:pt>
                <c:pt idx="7062">
                  <c:v>1000</c:v>
                </c:pt>
                <c:pt idx="7063">
                  <c:v>1000</c:v>
                </c:pt>
                <c:pt idx="7064">
                  <c:v>1000</c:v>
                </c:pt>
                <c:pt idx="7065">
                  <c:v>1000</c:v>
                </c:pt>
                <c:pt idx="7066">
                  <c:v>1000</c:v>
                </c:pt>
                <c:pt idx="7067">
                  <c:v>1000</c:v>
                </c:pt>
                <c:pt idx="7068">
                  <c:v>1000</c:v>
                </c:pt>
                <c:pt idx="7069">
                  <c:v>1000</c:v>
                </c:pt>
                <c:pt idx="7070">
                  <c:v>1000</c:v>
                </c:pt>
                <c:pt idx="7071">
                  <c:v>1000</c:v>
                </c:pt>
                <c:pt idx="7072">
                  <c:v>1000</c:v>
                </c:pt>
                <c:pt idx="7073">
                  <c:v>1000</c:v>
                </c:pt>
                <c:pt idx="7074">
                  <c:v>1000</c:v>
                </c:pt>
                <c:pt idx="7075">
                  <c:v>1000</c:v>
                </c:pt>
                <c:pt idx="7076">
                  <c:v>1000</c:v>
                </c:pt>
                <c:pt idx="7077">
                  <c:v>1000</c:v>
                </c:pt>
                <c:pt idx="7078">
                  <c:v>1000</c:v>
                </c:pt>
                <c:pt idx="7079">
                  <c:v>1000</c:v>
                </c:pt>
                <c:pt idx="7080">
                  <c:v>1000</c:v>
                </c:pt>
                <c:pt idx="7081">
                  <c:v>1000</c:v>
                </c:pt>
                <c:pt idx="7082">
                  <c:v>1000</c:v>
                </c:pt>
                <c:pt idx="7083">
                  <c:v>1000</c:v>
                </c:pt>
                <c:pt idx="7084">
                  <c:v>1000</c:v>
                </c:pt>
                <c:pt idx="7085">
                  <c:v>1000</c:v>
                </c:pt>
                <c:pt idx="7086">
                  <c:v>1000</c:v>
                </c:pt>
                <c:pt idx="7087">
                  <c:v>1000</c:v>
                </c:pt>
                <c:pt idx="7088">
                  <c:v>1000</c:v>
                </c:pt>
                <c:pt idx="7089">
                  <c:v>1000</c:v>
                </c:pt>
                <c:pt idx="7090">
                  <c:v>1000</c:v>
                </c:pt>
                <c:pt idx="7091">
                  <c:v>1000</c:v>
                </c:pt>
                <c:pt idx="7092">
                  <c:v>1000</c:v>
                </c:pt>
                <c:pt idx="7093">
                  <c:v>1000</c:v>
                </c:pt>
                <c:pt idx="7094">
                  <c:v>1000</c:v>
                </c:pt>
                <c:pt idx="7095">
                  <c:v>1000</c:v>
                </c:pt>
                <c:pt idx="7096">
                  <c:v>1000</c:v>
                </c:pt>
                <c:pt idx="7097">
                  <c:v>1000</c:v>
                </c:pt>
                <c:pt idx="7098">
                  <c:v>1000</c:v>
                </c:pt>
                <c:pt idx="7099">
                  <c:v>1000</c:v>
                </c:pt>
                <c:pt idx="7100">
                  <c:v>1000</c:v>
                </c:pt>
                <c:pt idx="7101">
                  <c:v>1000</c:v>
                </c:pt>
                <c:pt idx="7102">
                  <c:v>1000</c:v>
                </c:pt>
                <c:pt idx="7103">
                  <c:v>1000</c:v>
                </c:pt>
                <c:pt idx="7104">
                  <c:v>1000</c:v>
                </c:pt>
                <c:pt idx="7105">
                  <c:v>1000</c:v>
                </c:pt>
                <c:pt idx="7106">
                  <c:v>1000</c:v>
                </c:pt>
                <c:pt idx="7107">
                  <c:v>1000</c:v>
                </c:pt>
                <c:pt idx="7108">
                  <c:v>1000</c:v>
                </c:pt>
                <c:pt idx="7109">
                  <c:v>1000</c:v>
                </c:pt>
                <c:pt idx="7110">
                  <c:v>1000</c:v>
                </c:pt>
                <c:pt idx="7111">
                  <c:v>1000</c:v>
                </c:pt>
                <c:pt idx="7112">
                  <c:v>1000</c:v>
                </c:pt>
                <c:pt idx="7113">
                  <c:v>1000</c:v>
                </c:pt>
                <c:pt idx="7114">
                  <c:v>1000</c:v>
                </c:pt>
                <c:pt idx="7115">
                  <c:v>1000</c:v>
                </c:pt>
                <c:pt idx="7116">
                  <c:v>1000</c:v>
                </c:pt>
                <c:pt idx="7117">
                  <c:v>1000</c:v>
                </c:pt>
                <c:pt idx="7118">
                  <c:v>1000</c:v>
                </c:pt>
                <c:pt idx="7119">
                  <c:v>1000</c:v>
                </c:pt>
                <c:pt idx="7120">
                  <c:v>1000</c:v>
                </c:pt>
                <c:pt idx="7121">
                  <c:v>1000</c:v>
                </c:pt>
                <c:pt idx="7122">
                  <c:v>1000</c:v>
                </c:pt>
                <c:pt idx="7123">
                  <c:v>1000</c:v>
                </c:pt>
                <c:pt idx="7124">
                  <c:v>1000</c:v>
                </c:pt>
                <c:pt idx="7125">
                  <c:v>1000</c:v>
                </c:pt>
                <c:pt idx="7126">
                  <c:v>1000</c:v>
                </c:pt>
                <c:pt idx="7127">
                  <c:v>1000</c:v>
                </c:pt>
                <c:pt idx="7128">
                  <c:v>1001</c:v>
                </c:pt>
                <c:pt idx="7129">
                  <c:v>1001</c:v>
                </c:pt>
                <c:pt idx="7130">
                  <c:v>1001</c:v>
                </c:pt>
                <c:pt idx="7131">
                  <c:v>1001</c:v>
                </c:pt>
                <c:pt idx="7132">
                  <c:v>1001</c:v>
                </c:pt>
                <c:pt idx="7133">
                  <c:v>1001</c:v>
                </c:pt>
                <c:pt idx="7134">
                  <c:v>1001</c:v>
                </c:pt>
                <c:pt idx="7135">
                  <c:v>1001</c:v>
                </c:pt>
                <c:pt idx="7136">
                  <c:v>1001</c:v>
                </c:pt>
                <c:pt idx="7137">
                  <c:v>1001</c:v>
                </c:pt>
                <c:pt idx="7138">
                  <c:v>1001</c:v>
                </c:pt>
                <c:pt idx="7139">
                  <c:v>1001</c:v>
                </c:pt>
                <c:pt idx="7140">
                  <c:v>1001</c:v>
                </c:pt>
                <c:pt idx="7141">
                  <c:v>1001</c:v>
                </c:pt>
                <c:pt idx="7142">
                  <c:v>1001</c:v>
                </c:pt>
                <c:pt idx="7143">
                  <c:v>1001</c:v>
                </c:pt>
                <c:pt idx="7144">
                  <c:v>1001</c:v>
                </c:pt>
                <c:pt idx="7145">
                  <c:v>1001</c:v>
                </c:pt>
                <c:pt idx="7146">
                  <c:v>1001</c:v>
                </c:pt>
                <c:pt idx="7147">
                  <c:v>1001</c:v>
                </c:pt>
                <c:pt idx="7148">
                  <c:v>1001</c:v>
                </c:pt>
                <c:pt idx="7149">
                  <c:v>1001</c:v>
                </c:pt>
                <c:pt idx="7150">
                  <c:v>1001</c:v>
                </c:pt>
                <c:pt idx="7151">
                  <c:v>1001</c:v>
                </c:pt>
                <c:pt idx="7152">
                  <c:v>1001</c:v>
                </c:pt>
                <c:pt idx="7153">
                  <c:v>1001</c:v>
                </c:pt>
                <c:pt idx="7154">
                  <c:v>1001</c:v>
                </c:pt>
                <c:pt idx="7155">
                  <c:v>1001</c:v>
                </c:pt>
                <c:pt idx="7156">
                  <c:v>1001</c:v>
                </c:pt>
                <c:pt idx="7157">
                  <c:v>1001</c:v>
                </c:pt>
                <c:pt idx="7158">
                  <c:v>1001</c:v>
                </c:pt>
                <c:pt idx="7159">
                  <c:v>1001</c:v>
                </c:pt>
                <c:pt idx="7160">
                  <c:v>1001</c:v>
                </c:pt>
                <c:pt idx="7161">
                  <c:v>1001</c:v>
                </c:pt>
                <c:pt idx="7162">
                  <c:v>1001</c:v>
                </c:pt>
                <c:pt idx="7163">
                  <c:v>1001</c:v>
                </c:pt>
                <c:pt idx="7164">
                  <c:v>1001</c:v>
                </c:pt>
                <c:pt idx="7165">
                  <c:v>1003.43</c:v>
                </c:pt>
                <c:pt idx="7166">
                  <c:v>1003.43</c:v>
                </c:pt>
                <c:pt idx="7167">
                  <c:v>1005.7</c:v>
                </c:pt>
                <c:pt idx="7168">
                  <c:v>1005.7</c:v>
                </c:pt>
                <c:pt idx="7169">
                  <c:v>1006</c:v>
                </c:pt>
                <c:pt idx="7170">
                  <c:v>1006</c:v>
                </c:pt>
                <c:pt idx="7171">
                  <c:v>1006.98</c:v>
                </c:pt>
                <c:pt idx="7172">
                  <c:v>1006.98</c:v>
                </c:pt>
                <c:pt idx="7173">
                  <c:v>1009.8</c:v>
                </c:pt>
                <c:pt idx="7174">
                  <c:v>1009.8</c:v>
                </c:pt>
                <c:pt idx="7175">
                  <c:v>1010</c:v>
                </c:pt>
                <c:pt idx="7176">
                  <c:v>1010</c:v>
                </c:pt>
                <c:pt idx="7177">
                  <c:v>1010</c:v>
                </c:pt>
                <c:pt idx="7178">
                  <c:v>1010</c:v>
                </c:pt>
                <c:pt idx="7179">
                  <c:v>1010</c:v>
                </c:pt>
                <c:pt idx="7180">
                  <c:v>1020</c:v>
                </c:pt>
                <c:pt idx="7181">
                  <c:v>1020</c:v>
                </c:pt>
                <c:pt idx="7182">
                  <c:v>1020</c:v>
                </c:pt>
                <c:pt idx="7183">
                  <c:v>1020</c:v>
                </c:pt>
                <c:pt idx="7184">
                  <c:v>1025.4000000000001</c:v>
                </c:pt>
                <c:pt idx="7185">
                  <c:v>1025.4000000000001</c:v>
                </c:pt>
                <c:pt idx="7186">
                  <c:v>1026</c:v>
                </c:pt>
                <c:pt idx="7187">
                  <c:v>1026</c:v>
                </c:pt>
                <c:pt idx="7188">
                  <c:v>1027.9000000000001</c:v>
                </c:pt>
                <c:pt idx="7189">
                  <c:v>1027.9000000000001</c:v>
                </c:pt>
                <c:pt idx="7190">
                  <c:v>1029.5999999999999</c:v>
                </c:pt>
                <c:pt idx="7191">
                  <c:v>1029.79</c:v>
                </c:pt>
                <c:pt idx="7192">
                  <c:v>1029.79</c:v>
                </c:pt>
                <c:pt idx="7193">
                  <c:v>1030</c:v>
                </c:pt>
                <c:pt idx="7194">
                  <c:v>1030</c:v>
                </c:pt>
                <c:pt idx="7195">
                  <c:v>1032.22</c:v>
                </c:pt>
                <c:pt idx="7196">
                  <c:v>1032.22</c:v>
                </c:pt>
                <c:pt idx="7197">
                  <c:v>1033.5</c:v>
                </c:pt>
                <c:pt idx="7198">
                  <c:v>1033.5</c:v>
                </c:pt>
                <c:pt idx="7199">
                  <c:v>1033.56</c:v>
                </c:pt>
                <c:pt idx="7200">
                  <c:v>1033.56</c:v>
                </c:pt>
                <c:pt idx="7201">
                  <c:v>1037.73</c:v>
                </c:pt>
                <c:pt idx="7202">
                  <c:v>1037.73</c:v>
                </c:pt>
                <c:pt idx="7203">
                  <c:v>1038.3499999999999</c:v>
                </c:pt>
                <c:pt idx="7204">
                  <c:v>1038.3499999999999</c:v>
                </c:pt>
                <c:pt idx="7205">
                  <c:v>1038.97</c:v>
                </c:pt>
                <c:pt idx="7206">
                  <c:v>1038.97</c:v>
                </c:pt>
                <c:pt idx="7207">
                  <c:v>1040</c:v>
                </c:pt>
                <c:pt idx="7208">
                  <c:v>1040</c:v>
                </c:pt>
                <c:pt idx="7209">
                  <c:v>1040.81</c:v>
                </c:pt>
                <c:pt idx="7210">
                  <c:v>1040.81</c:v>
                </c:pt>
                <c:pt idx="7211">
                  <c:v>1042</c:v>
                </c:pt>
                <c:pt idx="7212">
                  <c:v>1042</c:v>
                </c:pt>
                <c:pt idx="7213">
                  <c:v>1050</c:v>
                </c:pt>
                <c:pt idx="7214">
                  <c:v>1050</c:v>
                </c:pt>
                <c:pt idx="7215">
                  <c:v>1050</c:v>
                </c:pt>
                <c:pt idx="7216">
                  <c:v>1051</c:v>
                </c:pt>
                <c:pt idx="7217">
                  <c:v>1051</c:v>
                </c:pt>
                <c:pt idx="7218">
                  <c:v>1051.27</c:v>
                </c:pt>
                <c:pt idx="7219">
                  <c:v>1051.27</c:v>
                </c:pt>
                <c:pt idx="7220">
                  <c:v>1053.68</c:v>
                </c:pt>
                <c:pt idx="7221">
                  <c:v>1053.68</c:v>
                </c:pt>
                <c:pt idx="7222">
                  <c:v>1053.73</c:v>
                </c:pt>
                <c:pt idx="7223">
                  <c:v>1053.73</c:v>
                </c:pt>
                <c:pt idx="7224">
                  <c:v>1056</c:v>
                </c:pt>
                <c:pt idx="7225">
                  <c:v>1056</c:v>
                </c:pt>
                <c:pt idx="7226">
                  <c:v>1057</c:v>
                </c:pt>
                <c:pt idx="7227">
                  <c:v>1057</c:v>
                </c:pt>
                <c:pt idx="7228">
                  <c:v>1062.1300000000001</c:v>
                </c:pt>
                <c:pt idx="7229">
                  <c:v>1062.1300000000001</c:v>
                </c:pt>
                <c:pt idx="7230">
                  <c:v>1063.5</c:v>
                </c:pt>
                <c:pt idx="7231">
                  <c:v>1063.5</c:v>
                </c:pt>
                <c:pt idx="7232">
                  <c:v>1066</c:v>
                </c:pt>
                <c:pt idx="7233">
                  <c:v>1066</c:v>
                </c:pt>
                <c:pt idx="7234">
                  <c:v>1066</c:v>
                </c:pt>
                <c:pt idx="7235">
                  <c:v>1067.9000000000001</c:v>
                </c:pt>
                <c:pt idx="7236">
                  <c:v>1067.9000000000001</c:v>
                </c:pt>
                <c:pt idx="7237">
                  <c:v>1068.3499999999999</c:v>
                </c:pt>
                <c:pt idx="7238">
                  <c:v>1068.3499999999999</c:v>
                </c:pt>
                <c:pt idx="7239">
                  <c:v>1070</c:v>
                </c:pt>
                <c:pt idx="7240">
                  <c:v>1070</c:v>
                </c:pt>
                <c:pt idx="7241">
                  <c:v>1070</c:v>
                </c:pt>
                <c:pt idx="7242">
                  <c:v>1070</c:v>
                </c:pt>
                <c:pt idx="7243">
                  <c:v>1070</c:v>
                </c:pt>
                <c:pt idx="7244">
                  <c:v>1070</c:v>
                </c:pt>
                <c:pt idx="7245">
                  <c:v>1075.0899999999999</c:v>
                </c:pt>
                <c:pt idx="7246">
                  <c:v>1075.0899999999999</c:v>
                </c:pt>
                <c:pt idx="7247">
                  <c:v>1076.58</c:v>
                </c:pt>
                <c:pt idx="7248">
                  <c:v>1076.58</c:v>
                </c:pt>
                <c:pt idx="7249">
                  <c:v>19660.38</c:v>
                </c:pt>
                <c:pt idx="7250">
                  <c:v>13583.51</c:v>
                </c:pt>
                <c:pt idx="7251">
                  <c:v>1079.32</c:v>
                </c:pt>
                <c:pt idx="7252">
                  <c:v>1079.32</c:v>
                </c:pt>
                <c:pt idx="7253">
                  <c:v>1080</c:v>
                </c:pt>
                <c:pt idx="7254">
                  <c:v>1080</c:v>
                </c:pt>
                <c:pt idx="7255">
                  <c:v>1080</c:v>
                </c:pt>
                <c:pt idx="7256">
                  <c:v>1082</c:v>
                </c:pt>
                <c:pt idx="7257">
                  <c:v>1082</c:v>
                </c:pt>
                <c:pt idx="7258">
                  <c:v>1084.5</c:v>
                </c:pt>
                <c:pt idx="7259">
                  <c:v>1086</c:v>
                </c:pt>
                <c:pt idx="7260">
                  <c:v>1086</c:v>
                </c:pt>
                <c:pt idx="7261">
                  <c:v>1092</c:v>
                </c:pt>
                <c:pt idx="7262">
                  <c:v>1092</c:v>
                </c:pt>
                <c:pt idx="7263">
                  <c:v>1092</c:v>
                </c:pt>
                <c:pt idx="7264">
                  <c:v>1093.8</c:v>
                </c:pt>
                <c:pt idx="7265">
                  <c:v>1093.8</c:v>
                </c:pt>
                <c:pt idx="7266">
                  <c:v>1094.6600000000001</c:v>
                </c:pt>
                <c:pt idx="7267">
                  <c:v>1094.6600000000001</c:v>
                </c:pt>
                <c:pt idx="7268">
                  <c:v>1095.6099999999999</c:v>
                </c:pt>
                <c:pt idx="7269">
                  <c:v>1095.6099999999999</c:v>
                </c:pt>
                <c:pt idx="7270">
                  <c:v>1097.82</c:v>
                </c:pt>
                <c:pt idx="7271">
                  <c:v>1097.82</c:v>
                </c:pt>
                <c:pt idx="7272">
                  <c:v>1100</c:v>
                </c:pt>
                <c:pt idx="7273">
                  <c:v>1100</c:v>
                </c:pt>
                <c:pt idx="7274">
                  <c:v>1100</c:v>
                </c:pt>
                <c:pt idx="7275">
                  <c:v>1100</c:v>
                </c:pt>
                <c:pt idx="7276">
                  <c:v>1100</c:v>
                </c:pt>
                <c:pt idx="7277">
                  <c:v>1100</c:v>
                </c:pt>
                <c:pt idx="7278">
                  <c:v>1100</c:v>
                </c:pt>
                <c:pt idx="7279">
                  <c:v>1100</c:v>
                </c:pt>
                <c:pt idx="7280">
                  <c:v>1100</c:v>
                </c:pt>
                <c:pt idx="7281">
                  <c:v>1100</c:v>
                </c:pt>
                <c:pt idx="7282">
                  <c:v>1100</c:v>
                </c:pt>
                <c:pt idx="7283">
                  <c:v>1100</c:v>
                </c:pt>
                <c:pt idx="7284">
                  <c:v>1101</c:v>
                </c:pt>
                <c:pt idx="7285">
                  <c:v>1101</c:v>
                </c:pt>
                <c:pt idx="7286">
                  <c:v>1101</c:v>
                </c:pt>
                <c:pt idx="7287">
                  <c:v>1102</c:v>
                </c:pt>
                <c:pt idx="7288">
                  <c:v>71410</c:v>
                </c:pt>
                <c:pt idx="7289">
                  <c:v>26298.12</c:v>
                </c:pt>
                <c:pt idx="7290">
                  <c:v>15212</c:v>
                </c:pt>
                <c:pt idx="7291">
                  <c:v>15000.07</c:v>
                </c:pt>
                <c:pt idx="7292">
                  <c:v>1102</c:v>
                </c:pt>
                <c:pt idx="7293">
                  <c:v>1103.5</c:v>
                </c:pt>
                <c:pt idx="7294">
                  <c:v>1105.3900000000001</c:v>
                </c:pt>
                <c:pt idx="7295">
                  <c:v>1105.3900000000001</c:v>
                </c:pt>
                <c:pt idx="7296">
                  <c:v>1106</c:v>
                </c:pt>
                <c:pt idx="7297">
                  <c:v>1106</c:v>
                </c:pt>
                <c:pt idx="7298">
                  <c:v>1106</c:v>
                </c:pt>
                <c:pt idx="7299">
                  <c:v>1106</c:v>
                </c:pt>
                <c:pt idx="7300">
                  <c:v>1106</c:v>
                </c:pt>
                <c:pt idx="7301">
                  <c:v>1106</c:v>
                </c:pt>
                <c:pt idx="7302">
                  <c:v>1106</c:v>
                </c:pt>
                <c:pt idx="7303">
                  <c:v>1106</c:v>
                </c:pt>
                <c:pt idx="7304">
                  <c:v>1106</c:v>
                </c:pt>
                <c:pt idx="7305">
                  <c:v>1107</c:v>
                </c:pt>
                <c:pt idx="7306">
                  <c:v>1107</c:v>
                </c:pt>
                <c:pt idx="7307">
                  <c:v>1107</c:v>
                </c:pt>
                <c:pt idx="7308">
                  <c:v>1109.73</c:v>
                </c:pt>
                <c:pt idx="7309">
                  <c:v>1109.73</c:v>
                </c:pt>
                <c:pt idx="7310">
                  <c:v>1110</c:v>
                </c:pt>
                <c:pt idx="7311">
                  <c:v>1110</c:v>
                </c:pt>
                <c:pt idx="7312">
                  <c:v>1110.52</c:v>
                </c:pt>
                <c:pt idx="7313">
                  <c:v>1110.52</c:v>
                </c:pt>
                <c:pt idx="7314">
                  <c:v>1111</c:v>
                </c:pt>
                <c:pt idx="7315">
                  <c:v>1111</c:v>
                </c:pt>
                <c:pt idx="7316">
                  <c:v>1111</c:v>
                </c:pt>
                <c:pt idx="7317">
                  <c:v>1111</c:v>
                </c:pt>
                <c:pt idx="7318">
                  <c:v>1111</c:v>
                </c:pt>
                <c:pt idx="7319">
                  <c:v>1111</c:v>
                </c:pt>
                <c:pt idx="7320">
                  <c:v>1111</c:v>
                </c:pt>
                <c:pt idx="7321">
                  <c:v>1111</c:v>
                </c:pt>
                <c:pt idx="7322">
                  <c:v>1111</c:v>
                </c:pt>
                <c:pt idx="7323">
                  <c:v>1111</c:v>
                </c:pt>
                <c:pt idx="7324">
                  <c:v>1111</c:v>
                </c:pt>
                <c:pt idx="7325">
                  <c:v>1111</c:v>
                </c:pt>
                <c:pt idx="7326">
                  <c:v>1111</c:v>
                </c:pt>
                <c:pt idx="7327">
                  <c:v>1111.04</c:v>
                </c:pt>
                <c:pt idx="7328">
                  <c:v>1111.04</c:v>
                </c:pt>
                <c:pt idx="7329">
                  <c:v>1117.8</c:v>
                </c:pt>
                <c:pt idx="7330">
                  <c:v>1117.8</c:v>
                </c:pt>
                <c:pt idx="7331">
                  <c:v>1124.3699999999999</c:v>
                </c:pt>
                <c:pt idx="7332">
                  <c:v>1124.3699999999999</c:v>
                </c:pt>
                <c:pt idx="7333">
                  <c:v>1125.7</c:v>
                </c:pt>
                <c:pt idx="7334">
                  <c:v>1125.7</c:v>
                </c:pt>
                <c:pt idx="7335">
                  <c:v>1125.7</c:v>
                </c:pt>
                <c:pt idx="7336">
                  <c:v>1131</c:v>
                </c:pt>
                <c:pt idx="7337">
                  <c:v>1131</c:v>
                </c:pt>
                <c:pt idx="7338">
                  <c:v>1132.46</c:v>
                </c:pt>
                <c:pt idx="7339">
                  <c:v>1132.46</c:v>
                </c:pt>
                <c:pt idx="7340">
                  <c:v>1133.43</c:v>
                </c:pt>
                <c:pt idx="7341">
                  <c:v>1133.43</c:v>
                </c:pt>
                <c:pt idx="7342">
                  <c:v>1134</c:v>
                </c:pt>
                <c:pt idx="7343">
                  <c:v>1134</c:v>
                </c:pt>
                <c:pt idx="7344">
                  <c:v>1134.4000000000001</c:v>
                </c:pt>
                <c:pt idx="7345">
                  <c:v>1134.4000000000001</c:v>
                </c:pt>
                <c:pt idx="7346">
                  <c:v>1137.5999999999999</c:v>
                </c:pt>
                <c:pt idx="7347">
                  <c:v>1141</c:v>
                </c:pt>
                <c:pt idx="7348">
                  <c:v>1141</c:v>
                </c:pt>
                <c:pt idx="7349">
                  <c:v>1142</c:v>
                </c:pt>
                <c:pt idx="7350">
                  <c:v>1142</c:v>
                </c:pt>
                <c:pt idx="7351">
                  <c:v>18044</c:v>
                </c:pt>
                <c:pt idx="7352">
                  <c:v>1142</c:v>
                </c:pt>
                <c:pt idx="7353">
                  <c:v>1142</c:v>
                </c:pt>
                <c:pt idx="7354">
                  <c:v>1144.58</c:v>
                </c:pt>
                <c:pt idx="7355">
                  <c:v>58152.800000000003</c:v>
                </c:pt>
                <c:pt idx="7356">
                  <c:v>12757</c:v>
                </c:pt>
                <c:pt idx="7357">
                  <c:v>1144.58</c:v>
                </c:pt>
                <c:pt idx="7358">
                  <c:v>1149.3399999999999</c:v>
                </c:pt>
                <c:pt idx="7359">
                  <c:v>1149.3399999999999</c:v>
                </c:pt>
                <c:pt idx="7360">
                  <c:v>1150</c:v>
                </c:pt>
                <c:pt idx="7361">
                  <c:v>1151.3599999999999</c:v>
                </c:pt>
                <c:pt idx="7362">
                  <c:v>1151.3599999999999</c:v>
                </c:pt>
                <c:pt idx="7363">
                  <c:v>1152</c:v>
                </c:pt>
                <c:pt idx="7364">
                  <c:v>1152</c:v>
                </c:pt>
                <c:pt idx="7365">
                  <c:v>1163.76</c:v>
                </c:pt>
                <c:pt idx="7366">
                  <c:v>1163.76</c:v>
                </c:pt>
                <c:pt idx="7367">
                  <c:v>1166</c:v>
                </c:pt>
                <c:pt idx="7368">
                  <c:v>1167</c:v>
                </c:pt>
                <c:pt idx="7369">
                  <c:v>1167</c:v>
                </c:pt>
                <c:pt idx="7370">
                  <c:v>1173.04</c:v>
                </c:pt>
                <c:pt idx="7371">
                  <c:v>1173.04</c:v>
                </c:pt>
                <c:pt idx="7372">
                  <c:v>1173.06</c:v>
                </c:pt>
                <c:pt idx="7373">
                  <c:v>1173.06</c:v>
                </c:pt>
                <c:pt idx="7374">
                  <c:v>1179.5999999999999</c:v>
                </c:pt>
                <c:pt idx="7375">
                  <c:v>1179.5999999999999</c:v>
                </c:pt>
                <c:pt idx="7376">
                  <c:v>1180</c:v>
                </c:pt>
                <c:pt idx="7377">
                  <c:v>1180</c:v>
                </c:pt>
                <c:pt idx="7378">
                  <c:v>1180</c:v>
                </c:pt>
                <c:pt idx="7379">
                  <c:v>1184.82</c:v>
                </c:pt>
                <c:pt idx="7380">
                  <c:v>1184.82</c:v>
                </c:pt>
                <c:pt idx="7381">
                  <c:v>1186</c:v>
                </c:pt>
                <c:pt idx="7382">
                  <c:v>1186</c:v>
                </c:pt>
                <c:pt idx="7383">
                  <c:v>1187</c:v>
                </c:pt>
                <c:pt idx="7384">
                  <c:v>1187</c:v>
                </c:pt>
                <c:pt idx="7385">
                  <c:v>1189</c:v>
                </c:pt>
                <c:pt idx="7386">
                  <c:v>1189</c:v>
                </c:pt>
                <c:pt idx="7387">
                  <c:v>1192</c:v>
                </c:pt>
                <c:pt idx="7388">
                  <c:v>1192</c:v>
                </c:pt>
                <c:pt idx="7389">
                  <c:v>1194.48</c:v>
                </c:pt>
                <c:pt idx="7390">
                  <c:v>1194.48</c:v>
                </c:pt>
                <c:pt idx="7391">
                  <c:v>1196.6600000000001</c:v>
                </c:pt>
                <c:pt idx="7392">
                  <c:v>1196.6600000000001</c:v>
                </c:pt>
                <c:pt idx="7393">
                  <c:v>1198.49</c:v>
                </c:pt>
                <c:pt idx="7394">
                  <c:v>1198.49</c:v>
                </c:pt>
                <c:pt idx="7395">
                  <c:v>1200</c:v>
                </c:pt>
                <c:pt idx="7396">
                  <c:v>1200</c:v>
                </c:pt>
                <c:pt idx="7397">
                  <c:v>1200</c:v>
                </c:pt>
                <c:pt idx="7398">
                  <c:v>1200</c:v>
                </c:pt>
                <c:pt idx="7399">
                  <c:v>1200</c:v>
                </c:pt>
                <c:pt idx="7400">
                  <c:v>1200</c:v>
                </c:pt>
                <c:pt idx="7401">
                  <c:v>1200</c:v>
                </c:pt>
                <c:pt idx="7402">
                  <c:v>1200</c:v>
                </c:pt>
                <c:pt idx="7403">
                  <c:v>1200</c:v>
                </c:pt>
                <c:pt idx="7404">
                  <c:v>1200</c:v>
                </c:pt>
                <c:pt idx="7405">
                  <c:v>1200</c:v>
                </c:pt>
                <c:pt idx="7406">
                  <c:v>1200</c:v>
                </c:pt>
                <c:pt idx="7407">
                  <c:v>1200</c:v>
                </c:pt>
                <c:pt idx="7408">
                  <c:v>1200</c:v>
                </c:pt>
                <c:pt idx="7409">
                  <c:v>1200</c:v>
                </c:pt>
                <c:pt idx="7410">
                  <c:v>1200</c:v>
                </c:pt>
                <c:pt idx="7411">
                  <c:v>1200</c:v>
                </c:pt>
                <c:pt idx="7412">
                  <c:v>1200</c:v>
                </c:pt>
                <c:pt idx="7413">
                  <c:v>1200</c:v>
                </c:pt>
                <c:pt idx="7414">
                  <c:v>1200</c:v>
                </c:pt>
                <c:pt idx="7415">
                  <c:v>1201</c:v>
                </c:pt>
                <c:pt idx="7416">
                  <c:v>1201</c:v>
                </c:pt>
                <c:pt idx="7417">
                  <c:v>1201</c:v>
                </c:pt>
                <c:pt idx="7418">
                  <c:v>1201</c:v>
                </c:pt>
                <c:pt idx="7419">
                  <c:v>1205.5</c:v>
                </c:pt>
                <c:pt idx="7420">
                  <c:v>1205.5</c:v>
                </c:pt>
                <c:pt idx="7421">
                  <c:v>1209.3</c:v>
                </c:pt>
                <c:pt idx="7422">
                  <c:v>1209.3</c:v>
                </c:pt>
                <c:pt idx="7423">
                  <c:v>1210</c:v>
                </c:pt>
                <c:pt idx="7424">
                  <c:v>1210</c:v>
                </c:pt>
                <c:pt idx="7425">
                  <c:v>1210</c:v>
                </c:pt>
                <c:pt idx="7426">
                  <c:v>1210</c:v>
                </c:pt>
                <c:pt idx="7427">
                  <c:v>1211</c:v>
                </c:pt>
                <c:pt idx="7428">
                  <c:v>1211</c:v>
                </c:pt>
                <c:pt idx="7429">
                  <c:v>1211</c:v>
                </c:pt>
                <c:pt idx="7430">
                  <c:v>1216</c:v>
                </c:pt>
                <c:pt idx="7431">
                  <c:v>1216</c:v>
                </c:pt>
                <c:pt idx="7432">
                  <c:v>1216</c:v>
                </c:pt>
                <c:pt idx="7433">
                  <c:v>1216</c:v>
                </c:pt>
                <c:pt idx="7434">
                  <c:v>1216.2</c:v>
                </c:pt>
                <c:pt idx="7435">
                  <c:v>1216.2</c:v>
                </c:pt>
                <c:pt idx="7436">
                  <c:v>1217.67</c:v>
                </c:pt>
                <c:pt idx="7437">
                  <c:v>1217.67</c:v>
                </c:pt>
                <c:pt idx="7438">
                  <c:v>1218.67</c:v>
                </c:pt>
                <c:pt idx="7439">
                  <c:v>1218.67</c:v>
                </c:pt>
                <c:pt idx="7440">
                  <c:v>1219.75</c:v>
                </c:pt>
                <c:pt idx="7441">
                  <c:v>1219.75</c:v>
                </c:pt>
                <c:pt idx="7442">
                  <c:v>1223.67</c:v>
                </c:pt>
                <c:pt idx="7443">
                  <c:v>1223.67</c:v>
                </c:pt>
                <c:pt idx="7444">
                  <c:v>1227.5999999999999</c:v>
                </c:pt>
                <c:pt idx="7445">
                  <c:v>1227.5999999999999</c:v>
                </c:pt>
                <c:pt idx="7446">
                  <c:v>1231</c:v>
                </c:pt>
                <c:pt idx="7447">
                  <c:v>1231</c:v>
                </c:pt>
                <c:pt idx="7448">
                  <c:v>1232</c:v>
                </c:pt>
                <c:pt idx="7449">
                  <c:v>1232</c:v>
                </c:pt>
                <c:pt idx="7450">
                  <c:v>1232.22</c:v>
                </c:pt>
                <c:pt idx="7451">
                  <c:v>1232.22</c:v>
                </c:pt>
                <c:pt idx="7452">
                  <c:v>1232.5</c:v>
                </c:pt>
                <c:pt idx="7453">
                  <c:v>1232.5</c:v>
                </c:pt>
                <c:pt idx="7454">
                  <c:v>1235.74</c:v>
                </c:pt>
                <c:pt idx="7455">
                  <c:v>1235.74</c:v>
                </c:pt>
                <c:pt idx="7456">
                  <c:v>1236.2</c:v>
                </c:pt>
                <c:pt idx="7457">
                  <c:v>1236.2</c:v>
                </c:pt>
                <c:pt idx="7458">
                  <c:v>1240</c:v>
                </c:pt>
                <c:pt idx="7459">
                  <c:v>1240</c:v>
                </c:pt>
                <c:pt idx="7460">
                  <c:v>1242</c:v>
                </c:pt>
                <c:pt idx="7461">
                  <c:v>1242</c:v>
                </c:pt>
                <c:pt idx="7462">
                  <c:v>1243</c:v>
                </c:pt>
                <c:pt idx="7463">
                  <c:v>1243</c:v>
                </c:pt>
                <c:pt idx="7464">
                  <c:v>1244</c:v>
                </c:pt>
                <c:pt idx="7465">
                  <c:v>1244</c:v>
                </c:pt>
                <c:pt idx="7466">
                  <c:v>1246.0999999999999</c:v>
                </c:pt>
                <c:pt idx="7467">
                  <c:v>1246.0999999999999</c:v>
                </c:pt>
                <c:pt idx="7468">
                  <c:v>1248.08</c:v>
                </c:pt>
                <c:pt idx="7469">
                  <c:v>1248.08</c:v>
                </c:pt>
                <c:pt idx="7470">
                  <c:v>1249.01</c:v>
                </c:pt>
                <c:pt idx="7471">
                  <c:v>1249.01</c:v>
                </c:pt>
                <c:pt idx="7472">
                  <c:v>1250</c:v>
                </c:pt>
                <c:pt idx="7473">
                  <c:v>1250</c:v>
                </c:pt>
                <c:pt idx="7474">
                  <c:v>1250</c:v>
                </c:pt>
                <c:pt idx="7475">
                  <c:v>1250</c:v>
                </c:pt>
                <c:pt idx="7476">
                  <c:v>1250</c:v>
                </c:pt>
                <c:pt idx="7477">
                  <c:v>1250</c:v>
                </c:pt>
                <c:pt idx="7478">
                  <c:v>1250</c:v>
                </c:pt>
                <c:pt idx="7479">
                  <c:v>1250</c:v>
                </c:pt>
                <c:pt idx="7480">
                  <c:v>1250</c:v>
                </c:pt>
                <c:pt idx="7481">
                  <c:v>1250</c:v>
                </c:pt>
                <c:pt idx="7482">
                  <c:v>1250</c:v>
                </c:pt>
                <c:pt idx="7483">
                  <c:v>1250</c:v>
                </c:pt>
                <c:pt idx="7484">
                  <c:v>1250</c:v>
                </c:pt>
                <c:pt idx="7485">
                  <c:v>1250</c:v>
                </c:pt>
                <c:pt idx="7486">
                  <c:v>1250</c:v>
                </c:pt>
                <c:pt idx="7487">
                  <c:v>1250</c:v>
                </c:pt>
                <c:pt idx="7488">
                  <c:v>1250</c:v>
                </c:pt>
                <c:pt idx="7489">
                  <c:v>1250</c:v>
                </c:pt>
                <c:pt idx="7490">
                  <c:v>1250</c:v>
                </c:pt>
                <c:pt idx="7491">
                  <c:v>1250</c:v>
                </c:pt>
                <c:pt idx="7492">
                  <c:v>1250</c:v>
                </c:pt>
                <c:pt idx="7493">
                  <c:v>1250</c:v>
                </c:pt>
                <c:pt idx="7494">
                  <c:v>1250</c:v>
                </c:pt>
                <c:pt idx="7495">
                  <c:v>1250</c:v>
                </c:pt>
                <c:pt idx="7496">
                  <c:v>1250</c:v>
                </c:pt>
                <c:pt idx="7497">
                  <c:v>1250</c:v>
                </c:pt>
                <c:pt idx="7498">
                  <c:v>1250</c:v>
                </c:pt>
                <c:pt idx="7499">
                  <c:v>1250</c:v>
                </c:pt>
                <c:pt idx="7500">
                  <c:v>1250</c:v>
                </c:pt>
                <c:pt idx="7501">
                  <c:v>1250</c:v>
                </c:pt>
                <c:pt idx="7502">
                  <c:v>1250</c:v>
                </c:pt>
                <c:pt idx="7503">
                  <c:v>1250</c:v>
                </c:pt>
                <c:pt idx="7504">
                  <c:v>1250</c:v>
                </c:pt>
                <c:pt idx="7505">
                  <c:v>1250</c:v>
                </c:pt>
                <c:pt idx="7506">
                  <c:v>1250</c:v>
                </c:pt>
                <c:pt idx="7507">
                  <c:v>1250</c:v>
                </c:pt>
                <c:pt idx="7508">
                  <c:v>1250</c:v>
                </c:pt>
                <c:pt idx="7509">
                  <c:v>1251</c:v>
                </c:pt>
                <c:pt idx="7510">
                  <c:v>1251</c:v>
                </c:pt>
                <c:pt idx="7511">
                  <c:v>1251</c:v>
                </c:pt>
                <c:pt idx="7512">
                  <c:v>1251</c:v>
                </c:pt>
                <c:pt idx="7513">
                  <c:v>1251</c:v>
                </c:pt>
                <c:pt idx="7514">
                  <c:v>1251</c:v>
                </c:pt>
                <c:pt idx="7515">
                  <c:v>1254.29</c:v>
                </c:pt>
                <c:pt idx="7516">
                  <c:v>1254.29</c:v>
                </c:pt>
                <c:pt idx="7517">
                  <c:v>1256</c:v>
                </c:pt>
                <c:pt idx="7518">
                  <c:v>1256</c:v>
                </c:pt>
                <c:pt idx="7519">
                  <c:v>1257</c:v>
                </c:pt>
                <c:pt idx="7520">
                  <c:v>1257</c:v>
                </c:pt>
                <c:pt idx="7521">
                  <c:v>1260.97</c:v>
                </c:pt>
                <c:pt idx="7522">
                  <c:v>1260.97</c:v>
                </c:pt>
                <c:pt idx="7523">
                  <c:v>1261.8900000000001</c:v>
                </c:pt>
                <c:pt idx="7524">
                  <c:v>1261.8900000000001</c:v>
                </c:pt>
                <c:pt idx="7525">
                  <c:v>1266</c:v>
                </c:pt>
                <c:pt idx="7526">
                  <c:v>1266</c:v>
                </c:pt>
                <c:pt idx="7527">
                  <c:v>1267</c:v>
                </c:pt>
                <c:pt idx="7528">
                  <c:v>1267</c:v>
                </c:pt>
                <c:pt idx="7529">
                  <c:v>1273.53</c:v>
                </c:pt>
                <c:pt idx="7530">
                  <c:v>1273.53</c:v>
                </c:pt>
                <c:pt idx="7531">
                  <c:v>1274.5899999999999</c:v>
                </c:pt>
                <c:pt idx="7532">
                  <c:v>1275</c:v>
                </c:pt>
                <c:pt idx="7533">
                  <c:v>1275</c:v>
                </c:pt>
                <c:pt idx="7534">
                  <c:v>1275</c:v>
                </c:pt>
                <c:pt idx="7535">
                  <c:v>1277.8</c:v>
                </c:pt>
                <c:pt idx="7536">
                  <c:v>1277.8</c:v>
                </c:pt>
                <c:pt idx="7537">
                  <c:v>1280</c:v>
                </c:pt>
                <c:pt idx="7538">
                  <c:v>1280</c:v>
                </c:pt>
                <c:pt idx="7539">
                  <c:v>1280</c:v>
                </c:pt>
                <c:pt idx="7540">
                  <c:v>1280</c:v>
                </c:pt>
                <c:pt idx="7541">
                  <c:v>1280</c:v>
                </c:pt>
                <c:pt idx="7542">
                  <c:v>1280</c:v>
                </c:pt>
                <c:pt idx="7543">
                  <c:v>1280.8699999999999</c:v>
                </c:pt>
                <c:pt idx="7544">
                  <c:v>1280.8699999999999</c:v>
                </c:pt>
                <c:pt idx="7545">
                  <c:v>1281</c:v>
                </c:pt>
                <c:pt idx="7546">
                  <c:v>1281</c:v>
                </c:pt>
                <c:pt idx="7547">
                  <c:v>1281.26</c:v>
                </c:pt>
                <c:pt idx="7548">
                  <c:v>1281.26</c:v>
                </c:pt>
                <c:pt idx="7549">
                  <c:v>1281.8499999999999</c:v>
                </c:pt>
                <c:pt idx="7550">
                  <c:v>1281.8499999999999</c:v>
                </c:pt>
                <c:pt idx="7551">
                  <c:v>1283.76</c:v>
                </c:pt>
                <c:pt idx="7552">
                  <c:v>1283.76</c:v>
                </c:pt>
                <c:pt idx="7553">
                  <c:v>1284.0999999999999</c:v>
                </c:pt>
                <c:pt idx="7554">
                  <c:v>1284.0999999999999</c:v>
                </c:pt>
                <c:pt idx="7555">
                  <c:v>1286</c:v>
                </c:pt>
                <c:pt idx="7556">
                  <c:v>1286</c:v>
                </c:pt>
                <c:pt idx="7557">
                  <c:v>1286.02</c:v>
                </c:pt>
                <c:pt idx="7558">
                  <c:v>1286.02</c:v>
                </c:pt>
                <c:pt idx="7559">
                  <c:v>1287.83</c:v>
                </c:pt>
                <c:pt idx="7560">
                  <c:v>1287.83</c:v>
                </c:pt>
                <c:pt idx="7561">
                  <c:v>1290</c:v>
                </c:pt>
                <c:pt idx="7562">
                  <c:v>1290</c:v>
                </c:pt>
                <c:pt idx="7563">
                  <c:v>1290</c:v>
                </c:pt>
                <c:pt idx="7564">
                  <c:v>1292</c:v>
                </c:pt>
                <c:pt idx="7565">
                  <c:v>1292</c:v>
                </c:pt>
                <c:pt idx="7566">
                  <c:v>1293</c:v>
                </c:pt>
                <c:pt idx="7567">
                  <c:v>1293</c:v>
                </c:pt>
                <c:pt idx="7568">
                  <c:v>1295.3900000000001</c:v>
                </c:pt>
                <c:pt idx="7569">
                  <c:v>1295.3900000000001</c:v>
                </c:pt>
                <c:pt idx="7570">
                  <c:v>1301</c:v>
                </c:pt>
                <c:pt idx="7571">
                  <c:v>1301</c:v>
                </c:pt>
                <c:pt idx="7572">
                  <c:v>1306.4100000000001</c:v>
                </c:pt>
                <c:pt idx="7573">
                  <c:v>1306.4100000000001</c:v>
                </c:pt>
                <c:pt idx="7574">
                  <c:v>1308.31</c:v>
                </c:pt>
                <c:pt idx="7575">
                  <c:v>1308.31</c:v>
                </c:pt>
                <c:pt idx="7576">
                  <c:v>1308.79</c:v>
                </c:pt>
                <c:pt idx="7577">
                  <c:v>1308.79</c:v>
                </c:pt>
                <c:pt idx="7578">
                  <c:v>1309.3699999999999</c:v>
                </c:pt>
                <c:pt idx="7579">
                  <c:v>1309.3699999999999</c:v>
                </c:pt>
                <c:pt idx="7580">
                  <c:v>1310</c:v>
                </c:pt>
                <c:pt idx="7581">
                  <c:v>1310</c:v>
                </c:pt>
                <c:pt idx="7582">
                  <c:v>1316</c:v>
                </c:pt>
                <c:pt idx="7583">
                  <c:v>1316</c:v>
                </c:pt>
                <c:pt idx="7584">
                  <c:v>1316</c:v>
                </c:pt>
                <c:pt idx="7585">
                  <c:v>1316</c:v>
                </c:pt>
                <c:pt idx="7586">
                  <c:v>1320</c:v>
                </c:pt>
                <c:pt idx="7587">
                  <c:v>1320</c:v>
                </c:pt>
                <c:pt idx="7588">
                  <c:v>1320.69</c:v>
                </c:pt>
                <c:pt idx="7589">
                  <c:v>1320.69</c:v>
                </c:pt>
                <c:pt idx="7590">
                  <c:v>1320.69</c:v>
                </c:pt>
                <c:pt idx="7591">
                  <c:v>1321</c:v>
                </c:pt>
                <c:pt idx="7592">
                  <c:v>1321</c:v>
                </c:pt>
                <c:pt idx="7593">
                  <c:v>40382.47</c:v>
                </c:pt>
                <c:pt idx="7594">
                  <c:v>13900</c:v>
                </c:pt>
                <c:pt idx="7595">
                  <c:v>1322</c:v>
                </c:pt>
                <c:pt idx="7596">
                  <c:v>1322</c:v>
                </c:pt>
                <c:pt idx="7597">
                  <c:v>1322.12</c:v>
                </c:pt>
                <c:pt idx="7598">
                  <c:v>1322.12</c:v>
                </c:pt>
                <c:pt idx="7599">
                  <c:v>1322.92</c:v>
                </c:pt>
                <c:pt idx="7600">
                  <c:v>1322.92</c:v>
                </c:pt>
                <c:pt idx="7601">
                  <c:v>1327.11</c:v>
                </c:pt>
                <c:pt idx="7602">
                  <c:v>1327.11</c:v>
                </c:pt>
                <c:pt idx="7603">
                  <c:v>1329.46</c:v>
                </c:pt>
                <c:pt idx="7604">
                  <c:v>1329.46</c:v>
                </c:pt>
                <c:pt idx="7605">
                  <c:v>1331</c:v>
                </c:pt>
                <c:pt idx="7606">
                  <c:v>1331</c:v>
                </c:pt>
                <c:pt idx="7607">
                  <c:v>1331</c:v>
                </c:pt>
                <c:pt idx="7608">
                  <c:v>1331</c:v>
                </c:pt>
                <c:pt idx="7609">
                  <c:v>1331.03</c:v>
                </c:pt>
                <c:pt idx="7610">
                  <c:v>1331.03</c:v>
                </c:pt>
                <c:pt idx="7611">
                  <c:v>1338.2</c:v>
                </c:pt>
                <c:pt idx="7612">
                  <c:v>1338.2</c:v>
                </c:pt>
                <c:pt idx="7613">
                  <c:v>1339.24</c:v>
                </c:pt>
                <c:pt idx="7614">
                  <c:v>1339.24</c:v>
                </c:pt>
                <c:pt idx="7615">
                  <c:v>1340.41</c:v>
                </c:pt>
                <c:pt idx="7616">
                  <c:v>1340.41</c:v>
                </c:pt>
                <c:pt idx="7617">
                  <c:v>1341.62</c:v>
                </c:pt>
                <c:pt idx="7618">
                  <c:v>1341.62</c:v>
                </c:pt>
                <c:pt idx="7619">
                  <c:v>1343.92</c:v>
                </c:pt>
                <c:pt idx="7620">
                  <c:v>1343.92</c:v>
                </c:pt>
                <c:pt idx="7621">
                  <c:v>1345.36</c:v>
                </c:pt>
                <c:pt idx="7622">
                  <c:v>1345.36</c:v>
                </c:pt>
                <c:pt idx="7623">
                  <c:v>1350</c:v>
                </c:pt>
                <c:pt idx="7624">
                  <c:v>1350</c:v>
                </c:pt>
                <c:pt idx="7625">
                  <c:v>1350</c:v>
                </c:pt>
                <c:pt idx="7626">
                  <c:v>1350</c:v>
                </c:pt>
                <c:pt idx="7627">
                  <c:v>1350</c:v>
                </c:pt>
                <c:pt idx="7628">
                  <c:v>1350</c:v>
                </c:pt>
                <c:pt idx="7629">
                  <c:v>1351</c:v>
                </c:pt>
                <c:pt idx="7630">
                  <c:v>1351</c:v>
                </c:pt>
                <c:pt idx="7631">
                  <c:v>1351.44</c:v>
                </c:pt>
                <c:pt idx="7632">
                  <c:v>1351.44</c:v>
                </c:pt>
                <c:pt idx="7633">
                  <c:v>1356</c:v>
                </c:pt>
                <c:pt idx="7634">
                  <c:v>1359.43</c:v>
                </c:pt>
                <c:pt idx="7635">
                  <c:v>1359.43</c:v>
                </c:pt>
                <c:pt idx="7636">
                  <c:v>1366</c:v>
                </c:pt>
                <c:pt idx="7637">
                  <c:v>1366</c:v>
                </c:pt>
                <c:pt idx="7638">
                  <c:v>1366.76</c:v>
                </c:pt>
                <c:pt idx="7639">
                  <c:v>1366.76</c:v>
                </c:pt>
                <c:pt idx="7640">
                  <c:v>1367.22</c:v>
                </c:pt>
                <c:pt idx="7641">
                  <c:v>1367.22</c:v>
                </c:pt>
                <c:pt idx="7642">
                  <c:v>1372.9</c:v>
                </c:pt>
                <c:pt idx="7643">
                  <c:v>1372.9</c:v>
                </c:pt>
                <c:pt idx="7644">
                  <c:v>1373.68</c:v>
                </c:pt>
                <c:pt idx="7645">
                  <c:v>22183.4</c:v>
                </c:pt>
                <c:pt idx="7646">
                  <c:v>1373.68</c:v>
                </c:pt>
                <c:pt idx="7647">
                  <c:v>1374</c:v>
                </c:pt>
                <c:pt idx="7648">
                  <c:v>1374</c:v>
                </c:pt>
                <c:pt idx="7649">
                  <c:v>1375</c:v>
                </c:pt>
                <c:pt idx="7650">
                  <c:v>1375</c:v>
                </c:pt>
                <c:pt idx="7651">
                  <c:v>1375.61</c:v>
                </c:pt>
                <c:pt idx="7652">
                  <c:v>1375.61</c:v>
                </c:pt>
                <c:pt idx="7653">
                  <c:v>1380</c:v>
                </c:pt>
                <c:pt idx="7654">
                  <c:v>1380</c:v>
                </c:pt>
                <c:pt idx="7655">
                  <c:v>1380</c:v>
                </c:pt>
                <c:pt idx="7656">
                  <c:v>1383.12</c:v>
                </c:pt>
                <c:pt idx="7657">
                  <c:v>1383.12</c:v>
                </c:pt>
                <c:pt idx="7658">
                  <c:v>1385.92</c:v>
                </c:pt>
                <c:pt idx="7659">
                  <c:v>1385.92</c:v>
                </c:pt>
                <c:pt idx="7660">
                  <c:v>16306.02</c:v>
                </c:pt>
                <c:pt idx="7661">
                  <c:v>15518.4</c:v>
                </c:pt>
                <c:pt idx="7662">
                  <c:v>13223.82</c:v>
                </c:pt>
                <c:pt idx="7663">
                  <c:v>1388.2</c:v>
                </c:pt>
                <c:pt idx="7664">
                  <c:v>1388.2</c:v>
                </c:pt>
                <c:pt idx="7665">
                  <c:v>1388.23</c:v>
                </c:pt>
                <c:pt idx="7666">
                  <c:v>1388.23</c:v>
                </c:pt>
                <c:pt idx="7667">
                  <c:v>1390</c:v>
                </c:pt>
                <c:pt idx="7668">
                  <c:v>1390</c:v>
                </c:pt>
                <c:pt idx="7669">
                  <c:v>1391.58</c:v>
                </c:pt>
                <c:pt idx="7670">
                  <c:v>1391.58</c:v>
                </c:pt>
                <c:pt idx="7671">
                  <c:v>1396</c:v>
                </c:pt>
                <c:pt idx="7672">
                  <c:v>1397</c:v>
                </c:pt>
                <c:pt idx="7673">
                  <c:v>1397</c:v>
                </c:pt>
                <c:pt idx="7674">
                  <c:v>1400</c:v>
                </c:pt>
                <c:pt idx="7675">
                  <c:v>1400</c:v>
                </c:pt>
                <c:pt idx="7676">
                  <c:v>1400</c:v>
                </c:pt>
                <c:pt idx="7677">
                  <c:v>1400</c:v>
                </c:pt>
                <c:pt idx="7678">
                  <c:v>1400</c:v>
                </c:pt>
                <c:pt idx="7679">
                  <c:v>1400</c:v>
                </c:pt>
                <c:pt idx="7680">
                  <c:v>1400</c:v>
                </c:pt>
                <c:pt idx="7681">
                  <c:v>1400</c:v>
                </c:pt>
                <c:pt idx="7682">
                  <c:v>1400.14</c:v>
                </c:pt>
                <c:pt idx="7683">
                  <c:v>1401</c:v>
                </c:pt>
                <c:pt idx="7684">
                  <c:v>1401</c:v>
                </c:pt>
                <c:pt idx="7685">
                  <c:v>1404</c:v>
                </c:pt>
                <c:pt idx="7686">
                  <c:v>1404</c:v>
                </c:pt>
                <c:pt idx="7687">
                  <c:v>1404.02</c:v>
                </c:pt>
                <c:pt idx="7688">
                  <c:v>1404.02</c:v>
                </c:pt>
                <c:pt idx="7689">
                  <c:v>1407.03</c:v>
                </c:pt>
                <c:pt idx="7690">
                  <c:v>1407.03</c:v>
                </c:pt>
                <c:pt idx="7691">
                  <c:v>1410</c:v>
                </c:pt>
                <c:pt idx="7692">
                  <c:v>1410</c:v>
                </c:pt>
                <c:pt idx="7693">
                  <c:v>1413.7</c:v>
                </c:pt>
                <c:pt idx="7694">
                  <c:v>1413.7</c:v>
                </c:pt>
                <c:pt idx="7695">
                  <c:v>1416</c:v>
                </c:pt>
                <c:pt idx="7696">
                  <c:v>1416</c:v>
                </c:pt>
                <c:pt idx="7697">
                  <c:v>1416</c:v>
                </c:pt>
                <c:pt idx="7698">
                  <c:v>1416</c:v>
                </c:pt>
                <c:pt idx="7699">
                  <c:v>1417</c:v>
                </c:pt>
                <c:pt idx="7700">
                  <c:v>1417</c:v>
                </c:pt>
                <c:pt idx="7701">
                  <c:v>1417</c:v>
                </c:pt>
                <c:pt idx="7702">
                  <c:v>1417.22</c:v>
                </c:pt>
                <c:pt idx="7703">
                  <c:v>1417.22</c:v>
                </c:pt>
                <c:pt idx="7704">
                  <c:v>1420</c:v>
                </c:pt>
                <c:pt idx="7705">
                  <c:v>1420</c:v>
                </c:pt>
                <c:pt idx="7706">
                  <c:v>1422.43</c:v>
                </c:pt>
                <c:pt idx="7707">
                  <c:v>1422.43</c:v>
                </c:pt>
                <c:pt idx="7708">
                  <c:v>1425.12</c:v>
                </c:pt>
                <c:pt idx="7709">
                  <c:v>350000</c:v>
                </c:pt>
                <c:pt idx="7710">
                  <c:v>203465.27</c:v>
                </c:pt>
                <c:pt idx="7711">
                  <c:v>197180.97</c:v>
                </c:pt>
                <c:pt idx="7712">
                  <c:v>100000</c:v>
                </c:pt>
                <c:pt idx="7713">
                  <c:v>78880</c:v>
                </c:pt>
                <c:pt idx="7714">
                  <c:v>67014.91</c:v>
                </c:pt>
                <c:pt idx="7715">
                  <c:v>50136.59</c:v>
                </c:pt>
                <c:pt idx="7716">
                  <c:v>50000</c:v>
                </c:pt>
                <c:pt idx="7717">
                  <c:v>47926.01</c:v>
                </c:pt>
                <c:pt idx="7718">
                  <c:v>46000</c:v>
                </c:pt>
                <c:pt idx="7719">
                  <c:v>45000</c:v>
                </c:pt>
                <c:pt idx="7720">
                  <c:v>40098.129999999997</c:v>
                </c:pt>
                <c:pt idx="7721">
                  <c:v>39827.46</c:v>
                </c:pt>
                <c:pt idx="7722">
                  <c:v>36581.71</c:v>
                </c:pt>
                <c:pt idx="7723">
                  <c:v>35436</c:v>
                </c:pt>
                <c:pt idx="7724">
                  <c:v>33600</c:v>
                </c:pt>
                <c:pt idx="7725">
                  <c:v>33335.14</c:v>
                </c:pt>
                <c:pt idx="7726">
                  <c:v>32611.94</c:v>
                </c:pt>
                <c:pt idx="7727">
                  <c:v>30864</c:v>
                </c:pt>
                <c:pt idx="7728">
                  <c:v>30667.7</c:v>
                </c:pt>
                <c:pt idx="7729">
                  <c:v>30144.720000000001</c:v>
                </c:pt>
                <c:pt idx="7730">
                  <c:v>29610</c:v>
                </c:pt>
                <c:pt idx="7731">
                  <c:v>28555.15</c:v>
                </c:pt>
                <c:pt idx="7732">
                  <c:v>28461</c:v>
                </c:pt>
                <c:pt idx="7733">
                  <c:v>27976.82</c:v>
                </c:pt>
                <c:pt idx="7734">
                  <c:v>27700</c:v>
                </c:pt>
                <c:pt idx="7735">
                  <c:v>26126.73</c:v>
                </c:pt>
                <c:pt idx="7736">
                  <c:v>25455.01</c:v>
                </c:pt>
                <c:pt idx="7737">
                  <c:v>25380.79</c:v>
                </c:pt>
                <c:pt idx="7738">
                  <c:v>25001</c:v>
                </c:pt>
                <c:pt idx="7739">
                  <c:v>25000</c:v>
                </c:pt>
                <c:pt idx="7740">
                  <c:v>24922</c:v>
                </c:pt>
                <c:pt idx="7741">
                  <c:v>24782.76</c:v>
                </c:pt>
                <c:pt idx="7742">
                  <c:v>24771.96</c:v>
                </c:pt>
                <c:pt idx="7743">
                  <c:v>24690</c:v>
                </c:pt>
                <c:pt idx="7744">
                  <c:v>24614.7</c:v>
                </c:pt>
                <c:pt idx="7745">
                  <c:v>24331.59</c:v>
                </c:pt>
                <c:pt idx="7746">
                  <c:v>24216.13</c:v>
                </c:pt>
                <c:pt idx="7747">
                  <c:v>24079.439999999999</c:v>
                </c:pt>
                <c:pt idx="7748">
                  <c:v>22980.53</c:v>
                </c:pt>
                <c:pt idx="7749">
                  <c:v>22581.91</c:v>
                </c:pt>
                <c:pt idx="7750">
                  <c:v>22298</c:v>
                </c:pt>
                <c:pt idx="7751">
                  <c:v>22252.07</c:v>
                </c:pt>
                <c:pt idx="7752">
                  <c:v>21870.48</c:v>
                </c:pt>
                <c:pt idx="7753">
                  <c:v>21000.06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47C-43C1-A66A-7A2487B6E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0001"/>
        <c:axId val="50010002"/>
      </c:scatterChart>
      <c:valAx>
        <c:axId val="50010001"/>
        <c:scaling>
          <c:orientation val="minMax"/>
        </c:scaling>
        <c:delete val="1"/>
        <c:axPos val="b"/>
        <c:numFmt formatCode="yyyy\-mm\-dd" sourceLinked="0"/>
        <c:majorTickMark val="out"/>
        <c:minorTickMark val="none"/>
        <c:tickLblPos val="nextTo"/>
        <c:crossAx val="50010002"/>
        <c:crosses val="autoZero"/>
        <c:crossBetween val="midCat"/>
      </c:valAx>
      <c:valAx>
        <c:axId val="50010002"/>
        <c:scaling>
          <c:orientation val="minMax"/>
          <c:max val="210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Total Cost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50010001"/>
        <c:crosses val="autoZero"/>
        <c:crossBetween val="midCat"/>
      </c:valAx>
      <c:spPr>
        <a:noFill/>
      </c:spPr>
    </c:plotArea>
    <c:legend>
      <c:legendPos val="r"/>
      <c:overlay val="0"/>
    </c:legend>
    <c:plotVisOnly val="1"/>
    <c:dispBlanksAs val="gap"/>
    <c:showDLblsOverMax val="0"/>
  </c:chart>
  <c:spPr>
    <a:noFill/>
    <a:ln>
      <a:solidFill>
        <a:schemeClr val="accent1">
          <a:alpha val="25000"/>
        </a:schemeClr>
      </a:solidFill>
    </a:ln>
  </c:sp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Regression Analysis: Last Report Period01 Total Cost vs </a:t>
            </a:r>
            <a:r>
              <a:rPr lang="en-US" dirty="0" err="1"/>
              <a:t>Tpi</a:t>
            </a:r>
            <a:r>
              <a:rPr lang="en-US" dirty="0"/>
              <a:t> Estimate 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Tpi Estimate vs Last Report Period01 Total Cost</c:v>
          </c:tx>
          <c:spPr>
            <a:ln w="38100">
              <a:noFill/>
            </a:ln>
          </c:spPr>
          <c:marker>
            <c:symbol val="diamond"/>
            <c:size val="5"/>
            <c:spPr>
              <a:ln>
                <a:solidFill>
                  <a:schemeClr val="accent1">
                    <a:alpha val="16000"/>
                  </a:schemeClr>
                </a:solidFill>
              </a:ln>
            </c:spPr>
          </c:marker>
          <c:trendline>
            <c:name>Line of Best Fit</c:name>
            <c:spPr>
              <a:ln w="25400">
                <a:solidFill>
                  <a:srgbClr val="FF0000"/>
                </a:solidFill>
              </a:ln>
            </c:spPr>
            <c:trendlineType val="linear"/>
            <c:dispRSqr val="0"/>
            <c:dispEq val="0"/>
          </c:trendline>
          <c:xVal>
            <c:numRef>
              <c:f>'https://d.docs.live.net/68dc711872bb07c2/Desktop/[cluster_2_tpi_regression_analysis_with_graph.xlsx]Graph'!$A$2:$A$353</c:f>
              <c:numCache>
                <c:formatCode>General</c:formatCode>
                <c:ptCount val="352"/>
                <c:pt idx="0">
                  <c:v>0</c:v>
                </c:pt>
                <c:pt idx="1">
                  <c:v>0</c:v>
                </c:pt>
                <c:pt idx="2">
                  <c:v>4218.26</c:v>
                </c:pt>
                <c:pt idx="3">
                  <c:v>94820</c:v>
                </c:pt>
                <c:pt idx="4">
                  <c:v>98201.4</c:v>
                </c:pt>
                <c:pt idx="5">
                  <c:v>78880</c:v>
                </c:pt>
                <c:pt idx="6">
                  <c:v>9568</c:v>
                </c:pt>
                <c:pt idx="7">
                  <c:v>1536</c:v>
                </c:pt>
                <c:pt idx="8">
                  <c:v>49850</c:v>
                </c:pt>
                <c:pt idx="9">
                  <c:v>47317.4</c:v>
                </c:pt>
                <c:pt idx="10">
                  <c:v>44027.86</c:v>
                </c:pt>
                <c:pt idx="11">
                  <c:v>46000</c:v>
                </c:pt>
                <c:pt idx="12">
                  <c:v>44702.400000000001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34161.410000000003</c:v>
                </c:pt>
                <c:pt idx="17">
                  <c:v>6123.5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3113.5</c:v>
                </c:pt>
                <c:pt idx="22">
                  <c:v>5631</c:v>
                </c:pt>
                <c:pt idx="23">
                  <c:v>7660</c:v>
                </c:pt>
                <c:pt idx="24">
                  <c:v>0</c:v>
                </c:pt>
                <c:pt idx="25">
                  <c:v>28461</c:v>
                </c:pt>
                <c:pt idx="26">
                  <c:v>3192</c:v>
                </c:pt>
                <c:pt idx="27">
                  <c:v>5500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23231.8</c:v>
                </c:pt>
                <c:pt idx="32">
                  <c:v>25000</c:v>
                </c:pt>
                <c:pt idx="33">
                  <c:v>20081.78</c:v>
                </c:pt>
                <c:pt idx="34">
                  <c:v>23157.51</c:v>
                </c:pt>
                <c:pt idx="35">
                  <c:v>24922</c:v>
                </c:pt>
                <c:pt idx="36">
                  <c:v>8188</c:v>
                </c:pt>
                <c:pt idx="37">
                  <c:v>22578</c:v>
                </c:pt>
                <c:pt idx="38">
                  <c:v>0</c:v>
                </c:pt>
                <c:pt idx="39">
                  <c:v>10056</c:v>
                </c:pt>
                <c:pt idx="40">
                  <c:v>2286</c:v>
                </c:pt>
                <c:pt idx="41">
                  <c:v>0</c:v>
                </c:pt>
                <c:pt idx="42">
                  <c:v>6656</c:v>
                </c:pt>
                <c:pt idx="43">
                  <c:v>0</c:v>
                </c:pt>
                <c:pt idx="44">
                  <c:v>2216</c:v>
                </c:pt>
                <c:pt idx="45">
                  <c:v>22298</c:v>
                </c:pt>
                <c:pt idx="46">
                  <c:v>10784</c:v>
                </c:pt>
                <c:pt idx="47">
                  <c:v>1736</c:v>
                </c:pt>
                <c:pt idx="48">
                  <c:v>1800</c:v>
                </c:pt>
                <c:pt idx="49">
                  <c:v>0</c:v>
                </c:pt>
                <c:pt idx="50">
                  <c:v>0</c:v>
                </c:pt>
                <c:pt idx="51">
                  <c:v>19790</c:v>
                </c:pt>
                <c:pt idx="52">
                  <c:v>20000</c:v>
                </c:pt>
                <c:pt idx="53">
                  <c:v>5842.5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5906</c:v>
                </c:pt>
                <c:pt idx="59">
                  <c:v>19094.93</c:v>
                </c:pt>
                <c:pt idx="60">
                  <c:v>1111</c:v>
                </c:pt>
                <c:pt idx="61">
                  <c:v>1816</c:v>
                </c:pt>
                <c:pt idx="62">
                  <c:v>11944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10386</c:v>
                </c:pt>
                <c:pt idx="67">
                  <c:v>12531</c:v>
                </c:pt>
                <c:pt idx="68">
                  <c:v>0</c:v>
                </c:pt>
                <c:pt idx="69">
                  <c:v>0</c:v>
                </c:pt>
                <c:pt idx="70">
                  <c:v>3333</c:v>
                </c:pt>
                <c:pt idx="71">
                  <c:v>1896</c:v>
                </c:pt>
                <c:pt idx="72">
                  <c:v>500</c:v>
                </c:pt>
                <c:pt idx="73">
                  <c:v>0</c:v>
                </c:pt>
                <c:pt idx="74">
                  <c:v>0</c:v>
                </c:pt>
                <c:pt idx="75">
                  <c:v>6250</c:v>
                </c:pt>
                <c:pt idx="76">
                  <c:v>16029</c:v>
                </c:pt>
                <c:pt idx="77">
                  <c:v>0</c:v>
                </c:pt>
                <c:pt idx="78">
                  <c:v>15316.9</c:v>
                </c:pt>
                <c:pt idx="79">
                  <c:v>15570</c:v>
                </c:pt>
                <c:pt idx="80">
                  <c:v>0</c:v>
                </c:pt>
                <c:pt idx="81">
                  <c:v>4216</c:v>
                </c:pt>
                <c:pt idx="82">
                  <c:v>12966.44</c:v>
                </c:pt>
                <c:pt idx="83">
                  <c:v>14198.4</c:v>
                </c:pt>
                <c:pt idx="84">
                  <c:v>15000</c:v>
                </c:pt>
                <c:pt idx="85">
                  <c:v>14436</c:v>
                </c:pt>
                <c:pt idx="86">
                  <c:v>14766</c:v>
                </c:pt>
                <c:pt idx="87">
                  <c:v>14556</c:v>
                </c:pt>
                <c:pt idx="88">
                  <c:v>14868</c:v>
                </c:pt>
                <c:pt idx="89">
                  <c:v>13599.86</c:v>
                </c:pt>
                <c:pt idx="90">
                  <c:v>14320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14526</c:v>
                </c:pt>
                <c:pt idx="97">
                  <c:v>13908</c:v>
                </c:pt>
                <c:pt idx="98">
                  <c:v>4216</c:v>
                </c:pt>
                <c:pt idx="99">
                  <c:v>0</c:v>
                </c:pt>
                <c:pt idx="100">
                  <c:v>8858</c:v>
                </c:pt>
                <c:pt idx="101">
                  <c:v>10124.42</c:v>
                </c:pt>
                <c:pt idx="102">
                  <c:v>0</c:v>
                </c:pt>
                <c:pt idx="103">
                  <c:v>0</c:v>
                </c:pt>
                <c:pt idx="104">
                  <c:v>3802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1536</c:v>
                </c:pt>
                <c:pt idx="109">
                  <c:v>13287</c:v>
                </c:pt>
                <c:pt idx="110">
                  <c:v>806</c:v>
                </c:pt>
                <c:pt idx="111">
                  <c:v>1966</c:v>
                </c:pt>
                <c:pt idx="112">
                  <c:v>0</c:v>
                </c:pt>
                <c:pt idx="113">
                  <c:v>7310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2774</c:v>
                </c:pt>
                <c:pt idx="118">
                  <c:v>0</c:v>
                </c:pt>
                <c:pt idx="119">
                  <c:v>0</c:v>
                </c:pt>
                <c:pt idx="120">
                  <c:v>5662</c:v>
                </c:pt>
                <c:pt idx="121">
                  <c:v>2046</c:v>
                </c:pt>
                <c:pt idx="122">
                  <c:v>4512</c:v>
                </c:pt>
                <c:pt idx="123">
                  <c:v>6744</c:v>
                </c:pt>
                <c:pt idx="124">
                  <c:v>1536</c:v>
                </c:pt>
                <c:pt idx="125">
                  <c:v>6388</c:v>
                </c:pt>
                <c:pt idx="126">
                  <c:v>1536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34048.800000000003</c:v>
                </c:pt>
                <c:pt idx="132">
                  <c:v>6982</c:v>
                </c:pt>
                <c:pt idx="133">
                  <c:v>14236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11375</c:v>
                </c:pt>
                <c:pt idx="138">
                  <c:v>9695</c:v>
                </c:pt>
                <c:pt idx="139">
                  <c:v>0</c:v>
                </c:pt>
                <c:pt idx="140">
                  <c:v>96710.81</c:v>
                </c:pt>
                <c:pt idx="141">
                  <c:v>500</c:v>
                </c:pt>
                <c:pt idx="142">
                  <c:v>2566</c:v>
                </c:pt>
                <c:pt idx="143">
                  <c:v>0</c:v>
                </c:pt>
                <c:pt idx="144">
                  <c:v>2741</c:v>
                </c:pt>
                <c:pt idx="145">
                  <c:v>0</c:v>
                </c:pt>
                <c:pt idx="146">
                  <c:v>25945</c:v>
                </c:pt>
                <c:pt idx="147">
                  <c:v>23044</c:v>
                </c:pt>
                <c:pt idx="148">
                  <c:v>16496</c:v>
                </c:pt>
                <c:pt idx="149">
                  <c:v>7713</c:v>
                </c:pt>
                <c:pt idx="150">
                  <c:v>12066</c:v>
                </c:pt>
                <c:pt idx="151">
                  <c:v>24820</c:v>
                </c:pt>
                <c:pt idx="152">
                  <c:v>23987.9</c:v>
                </c:pt>
                <c:pt idx="153">
                  <c:v>23362</c:v>
                </c:pt>
                <c:pt idx="154">
                  <c:v>7140</c:v>
                </c:pt>
                <c:pt idx="155">
                  <c:v>0</c:v>
                </c:pt>
                <c:pt idx="156">
                  <c:v>25000</c:v>
                </c:pt>
                <c:pt idx="157">
                  <c:v>24782.2</c:v>
                </c:pt>
                <c:pt idx="158">
                  <c:v>0</c:v>
                </c:pt>
                <c:pt idx="159">
                  <c:v>30113</c:v>
                </c:pt>
                <c:pt idx="160">
                  <c:v>0</c:v>
                </c:pt>
                <c:pt idx="161">
                  <c:v>40750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20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13202</c:v>
                </c:pt>
                <c:pt idx="171">
                  <c:v>48194</c:v>
                </c:pt>
                <c:pt idx="172">
                  <c:v>0</c:v>
                </c:pt>
                <c:pt idx="173">
                  <c:v>16524</c:v>
                </c:pt>
                <c:pt idx="174">
                  <c:v>0</c:v>
                </c:pt>
                <c:pt idx="175">
                  <c:v>12606.3</c:v>
                </c:pt>
                <c:pt idx="176">
                  <c:v>0</c:v>
                </c:pt>
                <c:pt idx="177">
                  <c:v>4300</c:v>
                </c:pt>
                <c:pt idx="178">
                  <c:v>0</c:v>
                </c:pt>
                <c:pt idx="179">
                  <c:v>99731.7</c:v>
                </c:pt>
                <c:pt idx="180">
                  <c:v>2622</c:v>
                </c:pt>
                <c:pt idx="181">
                  <c:v>0</c:v>
                </c:pt>
                <c:pt idx="182">
                  <c:v>40000</c:v>
                </c:pt>
                <c:pt idx="183">
                  <c:v>21500</c:v>
                </c:pt>
                <c:pt idx="184">
                  <c:v>25010</c:v>
                </c:pt>
                <c:pt idx="185">
                  <c:v>0</c:v>
                </c:pt>
                <c:pt idx="186">
                  <c:v>17500</c:v>
                </c:pt>
                <c:pt idx="187">
                  <c:v>0</c:v>
                </c:pt>
                <c:pt idx="188">
                  <c:v>11919.4</c:v>
                </c:pt>
                <c:pt idx="189">
                  <c:v>1536</c:v>
                </c:pt>
                <c:pt idx="190">
                  <c:v>0</c:v>
                </c:pt>
                <c:pt idx="191">
                  <c:v>21804</c:v>
                </c:pt>
                <c:pt idx="192">
                  <c:v>0</c:v>
                </c:pt>
                <c:pt idx="193">
                  <c:v>7250</c:v>
                </c:pt>
                <c:pt idx="194">
                  <c:v>0</c:v>
                </c:pt>
                <c:pt idx="195">
                  <c:v>40000</c:v>
                </c:pt>
                <c:pt idx="196">
                  <c:v>1536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15000</c:v>
                </c:pt>
                <c:pt idx="201">
                  <c:v>50935.8</c:v>
                </c:pt>
                <c:pt idx="202">
                  <c:v>35823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5018</c:v>
                </c:pt>
                <c:pt idx="207">
                  <c:v>13283.51</c:v>
                </c:pt>
                <c:pt idx="208">
                  <c:v>71410</c:v>
                </c:pt>
                <c:pt idx="209">
                  <c:v>3552</c:v>
                </c:pt>
                <c:pt idx="210">
                  <c:v>6332</c:v>
                </c:pt>
                <c:pt idx="211">
                  <c:v>1596</c:v>
                </c:pt>
                <c:pt idx="212">
                  <c:v>18044</c:v>
                </c:pt>
                <c:pt idx="213">
                  <c:v>56159.8</c:v>
                </c:pt>
                <c:pt idx="214">
                  <c:v>0</c:v>
                </c:pt>
                <c:pt idx="215">
                  <c:v>39843.97</c:v>
                </c:pt>
                <c:pt idx="216">
                  <c:v>13768</c:v>
                </c:pt>
                <c:pt idx="217">
                  <c:v>0</c:v>
                </c:pt>
                <c:pt idx="218">
                  <c:v>0</c:v>
                </c:pt>
                <c:pt idx="219">
                  <c:v>4218.26</c:v>
                </c:pt>
                <c:pt idx="220">
                  <c:v>10656</c:v>
                </c:pt>
                <c:pt idx="221">
                  <c:v>6656</c:v>
                </c:pt>
                <c:pt idx="222">
                  <c:v>2216</c:v>
                </c:pt>
                <c:pt idx="223">
                  <c:v>22298</c:v>
                </c:pt>
                <c:pt idx="224">
                  <c:v>10784</c:v>
                </c:pt>
                <c:pt idx="225">
                  <c:v>1736</c:v>
                </c:pt>
                <c:pt idx="226">
                  <c:v>1800</c:v>
                </c:pt>
                <c:pt idx="227">
                  <c:v>19790</c:v>
                </c:pt>
                <c:pt idx="228">
                  <c:v>20000</c:v>
                </c:pt>
                <c:pt idx="229">
                  <c:v>5842.5</c:v>
                </c:pt>
                <c:pt idx="230">
                  <c:v>5906</c:v>
                </c:pt>
                <c:pt idx="231">
                  <c:v>19094.93</c:v>
                </c:pt>
                <c:pt idx="232">
                  <c:v>1111</c:v>
                </c:pt>
                <c:pt idx="233">
                  <c:v>1816</c:v>
                </c:pt>
                <c:pt idx="234">
                  <c:v>11944</c:v>
                </c:pt>
                <c:pt idx="235">
                  <c:v>10386</c:v>
                </c:pt>
                <c:pt idx="236">
                  <c:v>12531</c:v>
                </c:pt>
                <c:pt idx="237">
                  <c:v>3333</c:v>
                </c:pt>
                <c:pt idx="238">
                  <c:v>1896</c:v>
                </c:pt>
                <c:pt idx="239">
                  <c:v>500</c:v>
                </c:pt>
                <c:pt idx="240">
                  <c:v>6250</c:v>
                </c:pt>
                <c:pt idx="241">
                  <c:v>16029</c:v>
                </c:pt>
                <c:pt idx="242">
                  <c:v>15316.9</c:v>
                </c:pt>
                <c:pt idx="243">
                  <c:v>15570</c:v>
                </c:pt>
                <c:pt idx="244">
                  <c:v>4216</c:v>
                </c:pt>
                <c:pt idx="245">
                  <c:v>12966.44</c:v>
                </c:pt>
                <c:pt idx="246">
                  <c:v>14198.4</c:v>
                </c:pt>
                <c:pt idx="247">
                  <c:v>15000</c:v>
                </c:pt>
                <c:pt idx="248">
                  <c:v>14436</c:v>
                </c:pt>
                <c:pt idx="249">
                  <c:v>14766</c:v>
                </c:pt>
                <c:pt idx="250">
                  <c:v>14556</c:v>
                </c:pt>
                <c:pt idx="251">
                  <c:v>14868</c:v>
                </c:pt>
                <c:pt idx="252">
                  <c:v>13599.86</c:v>
                </c:pt>
                <c:pt idx="253">
                  <c:v>14320</c:v>
                </c:pt>
                <c:pt idx="254">
                  <c:v>14526</c:v>
                </c:pt>
                <c:pt idx="255">
                  <c:v>13908</c:v>
                </c:pt>
                <c:pt idx="256">
                  <c:v>8858</c:v>
                </c:pt>
                <c:pt idx="257">
                  <c:v>10124.42</c:v>
                </c:pt>
                <c:pt idx="258">
                  <c:v>3802</c:v>
                </c:pt>
                <c:pt idx="259">
                  <c:v>13287</c:v>
                </c:pt>
                <c:pt idx="260">
                  <c:v>806</c:v>
                </c:pt>
                <c:pt idx="261">
                  <c:v>1966</c:v>
                </c:pt>
                <c:pt idx="262">
                  <c:v>7310</c:v>
                </c:pt>
                <c:pt idx="263">
                  <c:v>2774</c:v>
                </c:pt>
                <c:pt idx="264">
                  <c:v>5662</c:v>
                </c:pt>
                <c:pt idx="265">
                  <c:v>2046</c:v>
                </c:pt>
                <c:pt idx="266">
                  <c:v>4512</c:v>
                </c:pt>
                <c:pt idx="267">
                  <c:v>6744</c:v>
                </c:pt>
                <c:pt idx="268">
                  <c:v>6388</c:v>
                </c:pt>
                <c:pt idx="269">
                  <c:v>7317</c:v>
                </c:pt>
                <c:pt idx="270">
                  <c:v>12314</c:v>
                </c:pt>
                <c:pt idx="271">
                  <c:v>11988</c:v>
                </c:pt>
                <c:pt idx="272">
                  <c:v>4582</c:v>
                </c:pt>
                <c:pt idx="273">
                  <c:v>711</c:v>
                </c:pt>
                <c:pt idx="274">
                  <c:v>766</c:v>
                </c:pt>
                <c:pt idx="275">
                  <c:v>3046</c:v>
                </c:pt>
                <c:pt idx="276">
                  <c:v>10532</c:v>
                </c:pt>
                <c:pt idx="277">
                  <c:v>10000</c:v>
                </c:pt>
                <c:pt idx="278">
                  <c:v>10064</c:v>
                </c:pt>
                <c:pt idx="279">
                  <c:v>9366.4</c:v>
                </c:pt>
                <c:pt idx="280">
                  <c:v>8024.4</c:v>
                </c:pt>
                <c:pt idx="281">
                  <c:v>2950</c:v>
                </c:pt>
                <c:pt idx="282">
                  <c:v>9982</c:v>
                </c:pt>
                <c:pt idx="283">
                  <c:v>876</c:v>
                </c:pt>
                <c:pt idx="284">
                  <c:v>1056</c:v>
                </c:pt>
                <c:pt idx="285">
                  <c:v>3160</c:v>
                </c:pt>
                <c:pt idx="286">
                  <c:v>6596</c:v>
                </c:pt>
                <c:pt idx="287">
                  <c:v>9636</c:v>
                </c:pt>
                <c:pt idx="288">
                  <c:v>4116</c:v>
                </c:pt>
                <c:pt idx="289">
                  <c:v>9837</c:v>
                </c:pt>
                <c:pt idx="290">
                  <c:v>9836</c:v>
                </c:pt>
                <c:pt idx="291">
                  <c:v>2000</c:v>
                </c:pt>
                <c:pt idx="292">
                  <c:v>4076</c:v>
                </c:pt>
                <c:pt idx="293">
                  <c:v>9798</c:v>
                </c:pt>
                <c:pt idx="294">
                  <c:v>9500</c:v>
                </c:pt>
                <c:pt idx="295">
                  <c:v>1877</c:v>
                </c:pt>
                <c:pt idx="296">
                  <c:v>6096</c:v>
                </c:pt>
                <c:pt idx="297">
                  <c:v>9532</c:v>
                </c:pt>
                <c:pt idx="298">
                  <c:v>9223</c:v>
                </c:pt>
                <c:pt idx="299">
                  <c:v>9426</c:v>
                </c:pt>
                <c:pt idx="300">
                  <c:v>9362.9599999999991</c:v>
                </c:pt>
                <c:pt idx="301">
                  <c:v>7316</c:v>
                </c:pt>
                <c:pt idx="302">
                  <c:v>4316</c:v>
                </c:pt>
                <c:pt idx="303">
                  <c:v>4042</c:v>
                </c:pt>
                <c:pt idx="304">
                  <c:v>495</c:v>
                </c:pt>
                <c:pt idx="305">
                  <c:v>8560.9</c:v>
                </c:pt>
                <c:pt idx="306">
                  <c:v>3212</c:v>
                </c:pt>
                <c:pt idx="307">
                  <c:v>9198</c:v>
                </c:pt>
                <c:pt idx="308">
                  <c:v>4518</c:v>
                </c:pt>
                <c:pt idx="309">
                  <c:v>4072</c:v>
                </c:pt>
                <c:pt idx="310">
                  <c:v>162.5</c:v>
                </c:pt>
                <c:pt idx="311">
                  <c:v>87.6</c:v>
                </c:pt>
                <c:pt idx="312">
                  <c:v>290</c:v>
                </c:pt>
                <c:pt idx="313">
                  <c:v>50</c:v>
                </c:pt>
                <c:pt idx="314">
                  <c:v>250</c:v>
                </c:pt>
                <c:pt idx="315">
                  <c:v>230</c:v>
                </c:pt>
                <c:pt idx="316">
                  <c:v>5663</c:v>
                </c:pt>
                <c:pt idx="317">
                  <c:v>1000</c:v>
                </c:pt>
                <c:pt idx="318">
                  <c:v>7000</c:v>
                </c:pt>
                <c:pt idx="319">
                  <c:v>4382</c:v>
                </c:pt>
                <c:pt idx="320">
                  <c:v>20</c:v>
                </c:pt>
                <c:pt idx="321">
                  <c:v>8932</c:v>
                </c:pt>
                <c:pt idx="322">
                  <c:v>4938</c:v>
                </c:pt>
                <c:pt idx="323">
                  <c:v>30</c:v>
                </c:pt>
                <c:pt idx="324">
                  <c:v>5866</c:v>
                </c:pt>
                <c:pt idx="325">
                  <c:v>2324</c:v>
                </c:pt>
                <c:pt idx="326">
                  <c:v>2222</c:v>
                </c:pt>
                <c:pt idx="327">
                  <c:v>4370.92</c:v>
                </c:pt>
                <c:pt idx="328">
                  <c:v>6114</c:v>
                </c:pt>
                <c:pt idx="329">
                  <c:v>3826</c:v>
                </c:pt>
                <c:pt idx="330">
                  <c:v>34048.800000000003</c:v>
                </c:pt>
                <c:pt idx="331">
                  <c:v>6982</c:v>
                </c:pt>
                <c:pt idx="332">
                  <c:v>14236</c:v>
                </c:pt>
                <c:pt idx="333">
                  <c:v>11375</c:v>
                </c:pt>
                <c:pt idx="334">
                  <c:v>6883</c:v>
                </c:pt>
                <c:pt idx="335">
                  <c:v>6814</c:v>
                </c:pt>
                <c:pt idx="336">
                  <c:v>100</c:v>
                </c:pt>
                <c:pt idx="337">
                  <c:v>5713</c:v>
                </c:pt>
                <c:pt idx="338">
                  <c:v>5666</c:v>
                </c:pt>
                <c:pt idx="339">
                  <c:v>5652</c:v>
                </c:pt>
                <c:pt idx="340">
                  <c:v>5336</c:v>
                </c:pt>
                <c:pt idx="341">
                  <c:v>1070</c:v>
                </c:pt>
                <c:pt idx="342">
                  <c:v>4056</c:v>
                </c:pt>
                <c:pt idx="343">
                  <c:v>5570</c:v>
                </c:pt>
                <c:pt idx="344">
                  <c:v>1316</c:v>
                </c:pt>
                <c:pt idx="345">
                  <c:v>3036</c:v>
                </c:pt>
                <c:pt idx="346">
                  <c:v>3015</c:v>
                </c:pt>
                <c:pt idx="347">
                  <c:v>1366</c:v>
                </c:pt>
                <c:pt idx="348">
                  <c:v>1266</c:v>
                </c:pt>
                <c:pt idx="349">
                  <c:v>1141</c:v>
                </c:pt>
                <c:pt idx="350">
                  <c:v>248</c:v>
                </c:pt>
                <c:pt idx="351">
                  <c:v>300</c:v>
                </c:pt>
              </c:numCache>
            </c:numRef>
          </c:xVal>
          <c:yVal>
            <c:numRef>
              <c:f>'https://d.docs.live.net/68dc711872bb07c2/Desktop/[cluster_2_tpi_regression_analysis_with_graph.xlsx]Graph'!$B$2:$B$353</c:f>
              <c:numCache>
                <c:formatCode>General</c:formatCode>
                <c:ptCount val="352"/>
                <c:pt idx="0">
                  <c:v>16306.02</c:v>
                </c:pt>
                <c:pt idx="1">
                  <c:v>15518.4</c:v>
                </c:pt>
                <c:pt idx="2">
                  <c:v>13223.82</c:v>
                </c:pt>
                <c:pt idx="3">
                  <c:v>100000</c:v>
                </c:pt>
                <c:pt idx="4">
                  <c:v>100000</c:v>
                </c:pt>
                <c:pt idx="5">
                  <c:v>78880</c:v>
                </c:pt>
                <c:pt idx="6">
                  <c:v>67014.91</c:v>
                </c:pt>
                <c:pt idx="7">
                  <c:v>50136.59</c:v>
                </c:pt>
                <c:pt idx="8">
                  <c:v>50000</c:v>
                </c:pt>
                <c:pt idx="9">
                  <c:v>50000</c:v>
                </c:pt>
                <c:pt idx="10">
                  <c:v>47926.01</c:v>
                </c:pt>
                <c:pt idx="11">
                  <c:v>46000</c:v>
                </c:pt>
                <c:pt idx="12">
                  <c:v>45000</c:v>
                </c:pt>
                <c:pt idx="13">
                  <c:v>40098.129999999997</c:v>
                </c:pt>
                <c:pt idx="14">
                  <c:v>19827.46</c:v>
                </c:pt>
                <c:pt idx="15">
                  <c:v>36581.71</c:v>
                </c:pt>
                <c:pt idx="16">
                  <c:v>35436</c:v>
                </c:pt>
                <c:pt idx="17">
                  <c:v>33600</c:v>
                </c:pt>
                <c:pt idx="18">
                  <c:v>33335.14</c:v>
                </c:pt>
                <c:pt idx="19">
                  <c:v>31656.59</c:v>
                </c:pt>
                <c:pt idx="20">
                  <c:v>30864</c:v>
                </c:pt>
                <c:pt idx="21">
                  <c:v>30667.7</c:v>
                </c:pt>
                <c:pt idx="22">
                  <c:v>31255.72</c:v>
                </c:pt>
                <c:pt idx="23">
                  <c:v>29610</c:v>
                </c:pt>
                <c:pt idx="24">
                  <c:v>28555.15</c:v>
                </c:pt>
                <c:pt idx="25">
                  <c:v>28461</c:v>
                </c:pt>
                <c:pt idx="26">
                  <c:v>27976.82</c:v>
                </c:pt>
                <c:pt idx="27">
                  <c:v>27700</c:v>
                </c:pt>
                <c:pt idx="28">
                  <c:v>26126.73</c:v>
                </c:pt>
                <c:pt idx="29">
                  <c:v>25455.01</c:v>
                </c:pt>
                <c:pt idx="30">
                  <c:v>25380.79</c:v>
                </c:pt>
                <c:pt idx="31">
                  <c:v>25001</c:v>
                </c:pt>
                <c:pt idx="32">
                  <c:v>25000</c:v>
                </c:pt>
                <c:pt idx="33">
                  <c:v>25000</c:v>
                </c:pt>
                <c:pt idx="34">
                  <c:v>25000</c:v>
                </c:pt>
                <c:pt idx="35">
                  <c:v>24922</c:v>
                </c:pt>
                <c:pt idx="36">
                  <c:v>24782.76</c:v>
                </c:pt>
                <c:pt idx="37">
                  <c:v>24771.96</c:v>
                </c:pt>
                <c:pt idx="38">
                  <c:v>24690</c:v>
                </c:pt>
                <c:pt idx="39">
                  <c:v>24614.7</c:v>
                </c:pt>
                <c:pt idx="40">
                  <c:v>23983.59</c:v>
                </c:pt>
                <c:pt idx="41">
                  <c:v>24216.13</c:v>
                </c:pt>
                <c:pt idx="42">
                  <c:v>27746.36</c:v>
                </c:pt>
                <c:pt idx="43">
                  <c:v>22980.53</c:v>
                </c:pt>
                <c:pt idx="44">
                  <c:v>22581.91</c:v>
                </c:pt>
                <c:pt idx="45">
                  <c:v>22298</c:v>
                </c:pt>
                <c:pt idx="46">
                  <c:v>22252.07</c:v>
                </c:pt>
                <c:pt idx="47">
                  <c:v>21870.48</c:v>
                </c:pt>
                <c:pt idx="48">
                  <c:v>21000.06</c:v>
                </c:pt>
                <c:pt idx="49">
                  <c:v>20436.599999999999</c:v>
                </c:pt>
                <c:pt idx="50">
                  <c:v>20352.060000000001</c:v>
                </c:pt>
                <c:pt idx="51">
                  <c:v>20000</c:v>
                </c:pt>
                <c:pt idx="52">
                  <c:v>20000</c:v>
                </c:pt>
                <c:pt idx="53">
                  <c:v>19832.849999999999</c:v>
                </c:pt>
                <c:pt idx="54">
                  <c:v>19706.48</c:v>
                </c:pt>
                <c:pt idx="55">
                  <c:v>19521.7</c:v>
                </c:pt>
                <c:pt idx="56">
                  <c:v>19450.52</c:v>
                </c:pt>
                <c:pt idx="57">
                  <c:v>19368</c:v>
                </c:pt>
                <c:pt idx="58">
                  <c:v>19342.25</c:v>
                </c:pt>
                <c:pt idx="59">
                  <c:v>19094.93</c:v>
                </c:pt>
                <c:pt idx="60">
                  <c:v>19507.39</c:v>
                </c:pt>
                <c:pt idx="61">
                  <c:v>12080.2</c:v>
                </c:pt>
                <c:pt idx="62">
                  <c:v>18155</c:v>
                </c:pt>
                <c:pt idx="63">
                  <c:v>18142</c:v>
                </c:pt>
                <c:pt idx="64">
                  <c:v>18133.060000000001</c:v>
                </c:pt>
                <c:pt idx="65">
                  <c:v>18083.87</c:v>
                </c:pt>
                <c:pt idx="66">
                  <c:v>17832</c:v>
                </c:pt>
                <c:pt idx="67">
                  <c:v>17751</c:v>
                </c:pt>
                <c:pt idx="68">
                  <c:v>17681.96</c:v>
                </c:pt>
                <c:pt idx="69">
                  <c:v>17594.54</c:v>
                </c:pt>
                <c:pt idx="70">
                  <c:v>16633.830000000002</c:v>
                </c:pt>
                <c:pt idx="71">
                  <c:v>16935</c:v>
                </c:pt>
                <c:pt idx="72">
                  <c:v>16890.52</c:v>
                </c:pt>
                <c:pt idx="73">
                  <c:v>16851.580000000002</c:v>
                </c:pt>
                <c:pt idx="74">
                  <c:v>16707.080000000002</c:v>
                </c:pt>
                <c:pt idx="75">
                  <c:v>16699.14</c:v>
                </c:pt>
                <c:pt idx="76">
                  <c:v>16479</c:v>
                </c:pt>
                <c:pt idx="77">
                  <c:v>16343.28</c:v>
                </c:pt>
                <c:pt idx="78">
                  <c:v>16132</c:v>
                </c:pt>
                <c:pt idx="79">
                  <c:v>15909.6</c:v>
                </c:pt>
                <c:pt idx="80">
                  <c:v>14359.1</c:v>
                </c:pt>
                <c:pt idx="81">
                  <c:v>15523.46</c:v>
                </c:pt>
                <c:pt idx="82">
                  <c:v>15003</c:v>
                </c:pt>
                <c:pt idx="83">
                  <c:v>15000</c:v>
                </c:pt>
                <c:pt idx="84">
                  <c:v>15000</c:v>
                </c:pt>
                <c:pt idx="85">
                  <c:v>15000</c:v>
                </c:pt>
                <c:pt idx="86">
                  <c:v>15000</c:v>
                </c:pt>
                <c:pt idx="87">
                  <c:v>15000</c:v>
                </c:pt>
                <c:pt idx="88">
                  <c:v>15000</c:v>
                </c:pt>
                <c:pt idx="89">
                  <c:v>15000</c:v>
                </c:pt>
                <c:pt idx="90">
                  <c:v>14998</c:v>
                </c:pt>
                <c:pt idx="91">
                  <c:v>14874.59</c:v>
                </c:pt>
                <c:pt idx="92">
                  <c:v>14705.27</c:v>
                </c:pt>
                <c:pt idx="93">
                  <c:v>14696.44</c:v>
                </c:pt>
                <c:pt idx="94">
                  <c:v>14650.75</c:v>
                </c:pt>
                <c:pt idx="95">
                  <c:v>9580</c:v>
                </c:pt>
                <c:pt idx="96">
                  <c:v>14526</c:v>
                </c:pt>
                <c:pt idx="97">
                  <c:v>14454</c:v>
                </c:pt>
                <c:pt idx="98">
                  <c:v>11910.22</c:v>
                </c:pt>
                <c:pt idx="99">
                  <c:v>15870.44</c:v>
                </c:pt>
                <c:pt idx="100">
                  <c:v>14358</c:v>
                </c:pt>
                <c:pt idx="101">
                  <c:v>14303.54</c:v>
                </c:pt>
                <c:pt idx="102">
                  <c:v>14270.47</c:v>
                </c:pt>
                <c:pt idx="103">
                  <c:v>13985.84</c:v>
                </c:pt>
                <c:pt idx="104">
                  <c:v>14035.41</c:v>
                </c:pt>
                <c:pt idx="105">
                  <c:v>13903.26</c:v>
                </c:pt>
                <c:pt idx="106">
                  <c:v>13815.01</c:v>
                </c:pt>
                <c:pt idx="107">
                  <c:v>13754.4</c:v>
                </c:pt>
                <c:pt idx="108">
                  <c:v>11352.08</c:v>
                </c:pt>
                <c:pt idx="109">
                  <c:v>13497</c:v>
                </c:pt>
                <c:pt idx="110">
                  <c:v>13492.66</c:v>
                </c:pt>
                <c:pt idx="111">
                  <c:v>13431.16</c:v>
                </c:pt>
                <c:pt idx="112">
                  <c:v>13367.4</c:v>
                </c:pt>
                <c:pt idx="113">
                  <c:v>11010</c:v>
                </c:pt>
                <c:pt idx="114">
                  <c:v>13235.88</c:v>
                </c:pt>
                <c:pt idx="115">
                  <c:v>13281.2</c:v>
                </c:pt>
                <c:pt idx="116">
                  <c:v>13173.69</c:v>
                </c:pt>
                <c:pt idx="117">
                  <c:v>13172.29</c:v>
                </c:pt>
                <c:pt idx="118">
                  <c:v>13124.58</c:v>
                </c:pt>
                <c:pt idx="119">
                  <c:v>13121.97</c:v>
                </c:pt>
                <c:pt idx="120">
                  <c:v>9713.83</c:v>
                </c:pt>
                <c:pt idx="121">
                  <c:v>13067.5</c:v>
                </c:pt>
                <c:pt idx="122">
                  <c:v>13054.37</c:v>
                </c:pt>
                <c:pt idx="123">
                  <c:v>10295.35</c:v>
                </c:pt>
                <c:pt idx="124">
                  <c:v>12960.05</c:v>
                </c:pt>
                <c:pt idx="125">
                  <c:v>7452.64</c:v>
                </c:pt>
                <c:pt idx="126">
                  <c:v>11117.24</c:v>
                </c:pt>
                <c:pt idx="127">
                  <c:v>27933.84</c:v>
                </c:pt>
                <c:pt idx="128">
                  <c:v>14597.76</c:v>
                </c:pt>
                <c:pt idx="129">
                  <c:v>15544.99</c:v>
                </c:pt>
                <c:pt idx="130">
                  <c:v>35545.4</c:v>
                </c:pt>
                <c:pt idx="131">
                  <c:v>35100</c:v>
                </c:pt>
                <c:pt idx="132">
                  <c:v>33404.21</c:v>
                </c:pt>
                <c:pt idx="133">
                  <c:v>30817.46</c:v>
                </c:pt>
                <c:pt idx="134">
                  <c:v>20949.849999999999</c:v>
                </c:pt>
                <c:pt idx="135">
                  <c:v>19739.439999999999</c:v>
                </c:pt>
                <c:pt idx="136">
                  <c:v>19652.55</c:v>
                </c:pt>
                <c:pt idx="137">
                  <c:v>16463.400000000001</c:v>
                </c:pt>
                <c:pt idx="138">
                  <c:v>75925.289999999994</c:v>
                </c:pt>
                <c:pt idx="139">
                  <c:v>13566.92</c:v>
                </c:pt>
                <c:pt idx="140">
                  <c:v>100000</c:v>
                </c:pt>
                <c:pt idx="141">
                  <c:v>27793.24</c:v>
                </c:pt>
                <c:pt idx="142">
                  <c:v>22175.26</c:v>
                </c:pt>
                <c:pt idx="143">
                  <c:v>17970.46</c:v>
                </c:pt>
                <c:pt idx="144">
                  <c:v>16548.96</c:v>
                </c:pt>
                <c:pt idx="145">
                  <c:v>14873.32</c:v>
                </c:pt>
                <c:pt idx="146">
                  <c:v>26077</c:v>
                </c:pt>
                <c:pt idx="147">
                  <c:v>23178</c:v>
                </c:pt>
                <c:pt idx="148">
                  <c:v>17496</c:v>
                </c:pt>
                <c:pt idx="149">
                  <c:v>13745</c:v>
                </c:pt>
                <c:pt idx="150">
                  <c:v>13002.3</c:v>
                </c:pt>
                <c:pt idx="151">
                  <c:v>25000</c:v>
                </c:pt>
                <c:pt idx="152">
                  <c:v>25000</c:v>
                </c:pt>
                <c:pt idx="153">
                  <c:v>23362</c:v>
                </c:pt>
                <c:pt idx="154">
                  <c:v>19897</c:v>
                </c:pt>
                <c:pt idx="155">
                  <c:v>12726.65</c:v>
                </c:pt>
                <c:pt idx="156">
                  <c:v>25639.3</c:v>
                </c:pt>
                <c:pt idx="157">
                  <c:v>25000</c:v>
                </c:pt>
                <c:pt idx="158">
                  <c:v>10156.93</c:v>
                </c:pt>
                <c:pt idx="159">
                  <c:v>34410.120000000003</c:v>
                </c:pt>
                <c:pt idx="160">
                  <c:v>17804.22</c:v>
                </c:pt>
                <c:pt idx="161">
                  <c:v>40750</c:v>
                </c:pt>
                <c:pt idx="162">
                  <c:v>11751.3</c:v>
                </c:pt>
                <c:pt idx="163">
                  <c:v>73824.63</c:v>
                </c:pt>
                <c:pt idx="164">
                  <c:v>21347.11</c:v>
                </c:pt>
                <c:pt idx="165">
                  <c:v>17408</c:v>
                </c:pt>
                <c:pt idx="166">
                  <c:v>14741.2</c:v>
                </c:pt>
                <c:pt idx="167">
                  <c:v>13228.3</c:v>
                </c:pt>
                <c:pt idx="168">
                  <c:v>14983.88</c:v>
                </c:pt>
                <c:pt idx="169">
                  <c:v>21438.74</c:v>
                </c:pt>
                <c:pt idx="170">
                  <c:v>14202</c:v>
                </c:pt>
                <c:pt idx="171">
                  <c:v>48374</c:v>
                </c:pt>
                <c:pt idx="172">
                  <c:v>9667.94</c:v>
                </c:pt>
                <c:pt idx="173">
                  <c:v>16524</c:v>
                </c:pt>
                <c:pt idx="174">
                  <c:v>15237.5</c:v>
                </c:pt>
                <c:pt idx="175">
                  <c:v>14478.5</c:v>
                </c:pt>
                <c:pt idx="176">
                  <c:v>13821.26</c:v>
                </c:pt>
                <c:pt idx="177">
                  <c:v>33557</c:v>
                </c:pt>
                <c:pt idx="178">
                  <c:v>13996.64</c:v>
                </c:pt>
                <c:pt idx="179">
                  <c:v>100000</c:v>
                </c:pt>
                <c:pt idx="180">
                  <c:v>13266</c:v>
                </c:pt>
                <c:pt idx="181">
                  <c:v>46989.8</c:v>
                </c:pt>
                <c:pt idx="182">
                  <c:v>40000</c:v>
                </c:pt>
                <c:pt idx="183">
                  <c:v>28954.52</c:v>
                </c:pt>
                <c:pt idx="184">
                  <c:v>26750</c:v>
                </c:pt>
                <c:pt idx="185">
                  <c:v>15122</c:v>
                </c:pt>
                <c:pt idx="186">
                  <c:v>17710</c:v>
                </c:pt>
                <c:pt idx="187">
                  <c:v>17279.28</c:v>
                </c:pt>
                <c:pt idx="188">
                  <c:v>14910.84</c:v>
                </c:pt>
                <c:pt idx="189">
                  <c:v>14185.14</c:v>
                </c:pt>
                <c:pt idx="190">
                  <c:v>13407</c:v>
                </c:pt>
                <c:pt idx="191">
                  <c:v>21984</c:v>
                </c:pt>
                <c:pt idx="192">
                  <c:v>16304.88</c:v>
                </c:pt>
                <c:pt idx="193">
                  <c:v>16641.8</c:v>
                </c:pt>
                <c:pt idx="194">
                  <c:v>13406.85</c:v>
                </c:pt>
                <c:pt idx="195">
                  <c:v>40180</c:v>
                </c:pt>
                <c:pt idx="196">
                  <c:v>31650.25</c:v>
                </c:pt>
                <c:pt idx="197">
                  <c:v>29108.68</c:v>
                </c:pt>
                <c:pt idx="198">
                  <c:v>14266.11</c:v>
                </c:pt>
                <c:pt idx="199">
                  <c:v>14325.86</c:v>
                </c:pt>
                <c:pt idx="200">
                  <c:v>15037.8</c:v>
                </c:pt>
                <c:pt idx="201">
                  <c:v>50010</c:v>
                </c:pt>
                <c:pt idx="202">
                  <c:v>36305</c:v>
                </c:pt>
                <c:pt idx="203">
                  <c:v>25587.94</c:v>
                </c:pt>
                <c:pt idx="204">
                  <c:v>22684</c:v>
                </c:pt>
                <c:pt idx="205">
                  <c:v>20992.400000000001</c:v>
                </c:pt>
                <c:pt idx="206">
                  <c:v>19660.38</c:v>
                </c:pt>
                <c:pt idx="207">
                  <c:v>13583.51</c:v>
                </c:pt>
                <c:pt idx="208">
                  <c:v>71410</c:v>
                </c:pt>
                <c:pt idx="209">
                  <c:v>26298.12</c:v>
                </c:pt>
                <c:pt idx="210">
                  <c:v>14498</c:v>
                </c:pt>
                <c:pt idx="211">
                  <c:v>15000.07</c:v>
                </c:pt>
                <c:pt idx="212">
                  <c:v>16814</c:v>
                </c:pt>
                <c:pt idx="213">
                  <c:v>58152.800000000003</c:v>
                </c:pt>
                <c:pt idx="214">
                  <c:v>12757</c:v>
                </c:pt>
                <c:pt idx="215">
                  <c:v>40382.47</c:v>
                </c:pt>
                <c:pt idx="216">
                  <c:v>13900</c:v>
                </c:pt>
                <c:pt idx="217">
                  <c:v>5466</c:v>
                </c:pt>
                <c:pt idx="218">
                  <c:v>16306.02</c:v>
                </c:pt>
                <c:pt idx="219">
                  <c:v>15518.4</c:v>
                </c:pt>
                <c:pt idx="220">
                  <c:v>13223.82</c:v>
                </c:pt>
                <c:pt idx="221">
                  <c:v>50136.59</c:v>
                </c:pt>
                <c:pt idx="222">
                  <c:v>50000</c:v>
                </c:pt>
                <c:pt idx="223">
                  <c:v>47926.01</c:v>
                </c:pt>
                <c:pt idx="224">
                  <c:v>46000</c:v>
                </c:pt>
                <c:pt idx="225">
                  <c:v>45000</c:v>
                </c:pt>
                <c:pt idx="226">
                  <c:v>40098.129999999997</c:v>
                </c:pt>
                <c:pt idx="227">
                  <c:v>19827.46</c:v>
                </c:pt>
                <c:pt idx="228">
                  <c:v>36581.71</c:v>
                </c:pt>
                <c:pt idx="229">
                  <c:v>35436</c:v>
                </c:pt>
                <c:pt idx="230">
                  <c:v>33600</c:v>
                </c:pt>
                <c:pt idx="231">
                  <c:v>33335.14</c:v>
                </c:pt>
                <c:pt idx="232">
                  <c:v>31656.59</c:v>
                </c:pt>
                <c:pt idx="233">
                  <c:v>30864</c:v>
                </c:pt>
                <c:pt idx="234">
                  <c:v>30667.7</c:v>
                </c:pt>
                <c:pt idx="235">
                  <c:v>31255.72</c:v>
                </c:pt>
                <c:pt idx="236">
                  <c:v>29610</c:v>
                </c:pt>
                <c:pt idx="237">
                  <c:v>28555.15</c:v>
                </c:pt>
                <c:pt idx="238">
                  <c:v>28461</c:v>
                </c:pt>
                <c:pt idx="239">
                  <c:v>27976.82</c:v>
                </c:pt>
                <c:pt idx="240">
                  <c:v>27700</c:v>
                </c:pt>
                <c:pt idx="241">
                  <c:v>26126.73</c:v>
                </c:pt>
                <c:pt idx="242">
                  <c:v>25455.01</c:v>
                </c:pt>
                <c:pt idx="243">
                  <c:v>25380.79</c:v>
                </c:pt>
                <c:pt idx="244">
                  <c:v>25001</c:v>
                </c:pt>
                <c:pt idx="245">
                  <c:v>25000</c:v>
                </c:pt>
                <c:pt idx="246">
                  <c:v>24922</c:v>
                </c:pt>
                <c:pt idx="247">
                  <c:v>24782.76</c:v>
                </c:pt>
                <c:pt idx="248">
                  <c:v>24771.96</c:v>
                </c:pt>
                <c:pt idx="249">
                  <c:v>24690</c:v>
                </c:pt>
                <c:pt idx="250">
                  <c:v>24614.7</c:v>
                </c:pt>
                <c:pt idx="251">
                  <c:v>23983.59</c:v>
                </c:pt>
                <c:pt idx="252">
                  <c:v>24216.13</c:v>
                </c:pt>
                <c:pt idx="253">
                  <c:v>27746.36</c:v>
                </c:pt>
                <c:pt idx="254">
                  <c:v>22980.53</c:v>
                </c:pt>
                <c:pt idx="255">
                  <c:v>22581.91</c:v>
                </c:pt>
                <c:pt idx="256">
                  <c:v>22298</c:v>
                </c:pt>
                <c:pt idx="257">
                  <c:v>22252.07</c:v>
                </c:pt>
                <c:pt idx="258">
                  <c:v>21870.48</c:v>
                </c:pt>
                <c:pt idx="259">
                  <c:v>21000.06</c:v>
                </c:pt>
                <c:pt idx="260">
                  <c:v>20436.599999999999</c:v>
                </c:pt>
                <c:pt idx="261">
                  <c:v>20352.060000000001</c:v>
                </c:pt>
                <c:pt idx="262">
                  <c:v>20000</c:v>
                </c:pt>
                <c:pt idx="263">
                  <c:v>19832.849999999999</c:v>
                </c:pt>
                <c:pt idx="264">
                  <c:v>19706.48</c:v>
                </c:pt>
                <c:pt idx="265">
                  <c:v>19521.7</c:v>
                </c:pt>
                <c:pt idx="266">
                  <c:v>19450.52</c:v>
                </c:pt>
                <c:pt idx="267">
                  <c:v>19368</c:v>
                </c:pt>
                <c:pt idx="268">
                  <c:v>19342.25</c:v>
                </c:pt>
                <c:pt idx="269">
                  <c:v>19094.93</c:v>
                </c:pt>
                <c:pt idx="270">
                  <c:v>19507.39</c:v>
                </c:pt>
                <c:pt idx="271">
                  <c:v>12080.2</c:v>
                </c:pt>
                <c:pt idx="272">
                  <c:v>18155</c:v>
                </c:pt>
                <c:pt idx="273">
                  <c:v>18142</c:v>
                </c:pt>
                <c:pt idx="274">
                  <c:v>18133.060000000001</c:v>
                </c:pt>
                <c:pt idx="275">
                  <c:v>18083.87</c:v>
                </c:pt>
                <c:pt idx="276">
                  <c:v>17832</c:v>
                </c:pt>
                <c:pt idx="277">
                  <c:v>17751</c:v>
                </c:pt>
                <c:pt idx="278">
                  <c:v>17681.96</c:v>
                </c:pt>
                <c:pt idx="279">
                  <c:v>17594.54</c:v>
                </c:pt>
                <c:pt idx="280">
                  <c:v>16633.830000000002</c:v>
                </c:pt>
                <c:pt idx="281">
                  <c:v>16935</c:v>
                </c:pt>
                <c:pt idx="282">
                  <c:v>16890.52</c:v>
                </c:pt>
                <c:pt idx="283">
                  <c:v>16851.580000000002</c:v>
                </c:pt>
                <c:pt idx="284">
                  <c:v>16707.080000000002</c:v>
                </c:pt>
                <c:pt idx="285">
                  <c:v>16699.14</c:v>
                </c:pt>
                <c:pt idx="286">
                  <c:v>16479</c:v>
                </c:pt>
                <c:pt idx="287">
                  <c:v>16343.28</c:v>
                </c:pt>
                <c:pt idx="288">
                  <c:v>16132</c:v>
                </c:pt>
                <c:pt idx="289">
                  <c:v>15909.6</c:v>
                </c:pt>
                <c:pt idx="290">
                  <c:v>14359.1</c:v>
                </c:pt>
                <c:pt idx="291">
                  <c:v>15523.46</c:v>
                </c:pt>
                <c:pt idx="292">
                  <c:v>15003</c:v>
                </c:pt>
                <c:pt idx="293">
                  <c:v>15000</c:v>
                </c:pt>
                <c:pt idx="294">
                  <c:v>14998</c:v>
                </c:pt>
                <c:pt idx="295">
                  <c:v>14874.59</c:v>
                </c:pt>
                <c:pt idx="296">
                  <c:v>14705.27</c:v>
                </c:pt>
                <c:pt idx="297">
                  <c:v>14696.44</c:v>
                </c:pt>
                <c:pt idx="298">
                  <c:v>14650.75</c:v>
                </c:pt>
                <c:pt idx="299">
                  <c:v>9580</c:v>
                </c:pt>
                <c:pt idx="300">
                  <c:v>14526</c:v>
                </c:pt>
                <c:pt idx="301">
                  <c:v>14454</c:v>
                </c:pt>
                <c:pt idx="302">
                  <c:v>11910.22</c:v>
                </c:pt>
                <c:pt idx="303">
                  <c:v>15870.44</c:v>
                </c:pt>
                <c:pt idx="304">
                  <c:v>14358</c:v>
                </c:pt>
                <c:pt idx="305">
                  <c:v>14303.54</c:v>
                </c:pt>
                <c:pt idx="306">
                  <c:v>14270.47</c:v>
                </c:pt>
                <c:pt idx="307">
                  <c:v>13985.84</c:v>
                </c:pt>
                <c:pt idx="308">
                  <c:v>14035.41</c:v>
                </c:pt>
                <c:pt idx="309">
                  <c:v>13903.26</c:v>
                </c:pt>
                <c:pt idx="310">
                  <c:v>13815.01</c:v>
                </c:pt>
                <c:pt idx="311">
                  <c:v>13754.4</c:v>
                </c:pt>
                <c:pt idx="312">
                  <c:v>11352.08</c:v>
                </c:pt>
                <c:pt idx="313">
                  <c:v>13497</c:v>
                </c:pt>
                <c:pt idx="314">
                  <c:v>13492.66</c:v>
                </c:pt>
                <c:pt idx="315">
                  <c:v>13431.16</c:v>
                </c:pt>
                <c:pt idx="316">
                  <c:v>13367.4</c:v>
                </c:pt>
                <c:pt idx="317">
                  <c:v>11010</c:v>
                </c:pt>
                <c:pt idx="318">
                  <c:v>13235.88</c:v>
                </c:pt>
                <c:pt idx="319">
                  <c:v>13281.2</c:v>
                </c:pt>
                <c:pt idx="320">
                  <c:v>13173.69</c:v>
                </c:pt>
                <c:pt idx="321">
                  <c:v>13172.29</c:v>
                </c:pt>
                <c:pt idx="322">
                  <c:v>13124.58</c:v>
                </c:pt>
                <c:pt idx="323">
                  <c:v>13121.97</c:v>
                </c:pt>
                <c:pt idx="324">
                  <c:v>9713.83</c:v>
                </c:pt>
                <c:pt idx="325">
                  <c:v>13067.5</c:v>
                </c:pt>
                <c:pt idx="326">
                  <c:v>13054.37</c:v>
                </c:pt>
                <c:pt idx="327">
                  <c:v>10295.35</c:v>
                </c:pt>
                <c:pt idx="328">
                  <c:v>12960.05</c:v>
                </c:pt>
                <c:pt idx="329">
                  <c:v>7452.64</c:v>
                </c:pt>
                <c:pt idx="330">
                  <c:v>11117.24</c:v>
                </c:pt>
                <c:pt idx="331">
                  <c:v>12538.83</c:v>
                </c:pt>
                <c:pt idx="332">
                  <c:v>12347</c:v>
                </c:pt>
                <c:pt idx="333">
                  <c:v>9091</c:v>
                </c:pt>
                <c:pt idx="334">
                  <c:v>7224.45</c:v>
                </c:pt>
                <c:pt idx="335">
                  <c:v>8521</c:v>
                </c:pt>
                <c:pt idx="336">
                  <c:v>5334</c:v>
                </c:pt>
                <c:pt idx="337">
                  <c:v>20949.849999999999</c:v>
                </c:pt>
                <c:pt idx="338">
                  <c:v>19739.439999999999</c:v>
                </c:pt>
                <c:pt idx="339">
                  <c:v>19652.55</c:v>
                </c:pt>
                <c:pt idx="340">
                  <c:v>16463.400000000001</c:v>
                </c:pt>
                <c:pt idx="341">
                  <c:v>11192.12</c:v>
                </c:pt>
                <c:pt idx="342">
                  <c:v>11270.28</c:v>
                </c:pt>
                <c:pt idx="343">
                  <c:v>9448.4599999999991</c:v>
                </c:pt>
                <c:pt idx="344">
                  <c:v>9206.81</c:v>
                </c:pt>
                <c:pt idx="345">
                  <c:v>5366.48</c:v>
                </c:pt>
                <c:pt idx="346">
                  <c:v>5340</c:v>
                </c:pt>
                <c:pt idx="347">
                  <c:v>11550</c:v>
                </c:pt>
                <c:pt idx="348">
                  <c:v>9882</c:v>
                </c:pt>
                <c:pt idx="349">
                  <c:v>6928.21</c:v>
                </c:pt>
                <c:pt idx="350">
                  <c:v>6687.08</c:v>
                </c:pt>
                <c:pt idx="351">
                  <c:v>6431.48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00-40D7-AB2B-320E72184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0001"/>
        <c:axId val="50010002"/>
      </c:scatterChart>
      <c:valAx>
        <c:axId val="50010001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Tpi Estimate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50010002"/>
        <c:crosses val="autoZero"/>
        <c:crossBetween val="midCat"/>
      </c:valAx>
      <c:valAx>
        <c:axId val="5001000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Last Report Period01 Total Cost(£)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50010001"/>
        <c:crosses val="autoZero"/>
        <c:crossBetween val="midCat"/>
      </c:valAx>
      <c:spPr>
        <a:ln>
          <a:solidFill>
            <a:srgbClr val="0000FF">
              <a:alpha val="45000"/>
            </a:srgbClr>
          </a:solidFill>
        </a:ln>
      </c:spPr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Regression Analysis: Last Report Period01 Total Cost vs Total Cost 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0385342975413833"/>
          <c:y val="0.16421891628921864"/>
          <c:w val="0.54593295712005618"/>
          <c:h val="0.71739098393043588"/>
        </c:manualLayout>
      </c:layout>
      <c:scatterChart>
        <c:scatterStyle val="lineMarker"/>
        <c:varyColors val="0"/>
        <c:ser>
          <c:idx val="0"/>
          <c:order val="0"/>
          <c:tx>
            <c:v>Total Cost vs Last Report Period01 Total Cost</c:v>
          </c:tx>
          <c:spPr>
            <a:ln>
              <a:noFill/>
            </a:ln>
          </c:spPr>
          <c:marker>
            <c:symbol val="diamond"/>
            <c:size val="5"/>
          </c:marker>
          <c:trendline>
            <c:name>Line of Best Fit</c:name>
            <c:spPr>
              <a:ln w="25400">
                <a:solidFill>
                  <a:srgbClr val="FF0000"/>
                </a:solidFill>
              </a:ln>
            </c:spPr>
            <c:trendlineType val="linear"/>
            <c:dispRSqr val="0"/>
            <c:dispEq val="0"/>
          </c:trendline>
          <c:xVal>
            <c:numRef>
              <c:f>'https://d.docs.live.net/68dc711872bb07c2/Desktop/[cluster_2_cost_regression_analysis_with_graph.xlsx]Graph'!$A$2:$A$418</c:f>
              <c:numCache>
                <c:formatCode>General</c:formatCode>
                <c:ptCount val="417"/>
                <c:pt idx="0">
                  <c:v>16306.02</c:v>
                </c:pt>
                <c:pt idx="1">
                  <c:v>15518.4</c:v>
                </c:pt>
                <c:pt idx="2">
                  <c:v>13223.82</c:v>
                </c:pt>
                <c:pt idx="3">
                  <c:v>100000</c:v>
                </c:pt>
                <c:pt idx="4">
                  <c:v>100000</c:v>
                </c:pt>
                <c:pt idx="5">
                  <c:v>78880</c:v>
                </c:pt>
                <c:pt idx="6">
                  <c:v>67014.91</c:v>
                </c:pt>
                <c:pt idx="7">
                  <c:v>50136.59</c:v>
                </c:pt>
                <c:pt idx="8">
                  <c:v>50000</c:v>
                </c:pt>
                <c:pt idx="9">
                  <c:v>50000</c:v>
                </c:pt>
                <c:pt idx="10">
                  <c:v>47926.01</c:v>
                </c:pt>
                <c:pt idx="11">
                  <c:v>46000</c:v>
                </c:pt>
                <c:pt idx="12">
                  <c:v>45000</c:v>
                </c:pt>
                <c:pt idx="13">
                  <c:v>40098.129999999997</c:v>
                </c:pt>
                <c:pt idx="14">
                  <c:v>39827.46</c:v>
                </c:pt>
                <c:pt idx="15">
                  <c:v>36581.71</c:v>
                </c:pt>
                <c:pt idx="16">
                  <c:v>35436</c:v>
                </c:pt>
                <c:pt idx="17">
                  <c:v>33600</c:v>
                </c:pt>
                <c:pt idx="18">
                  <c:v>33335.14</c:v>
                </c:pt>
                <c:pt idx="19">
                  <c:v>32611.94</c:v>
                </c:pt>
                <c:pt idx="20">
                  <c:v>30864</c:v>
                </c:pt>
                <c:pt idx="21">
                  <c:v>30667.7</c:v>
                </c:pt>
                <c:pt idx="22">
                  <c:v>30144.720000000001</c:v>
                </c:pt>
                <c:pt idx="23">
                  <c:v>29610</c:v>
                </c:pt>
                <c:pt idx="24">
                  <c:v>28555.15</c:v>
                </c:pt>
                <c:pt idx="25">
                  <c:v>28461</c:v>
                </c:pt>
                <c:pt idx="26">
                  <c:v>27976.82</c:v>
                </c:pt>
                <c:pt idx="27">
                  <c:v>27700</c:v>
                </c:pt>
                <c:pt idx="28">
                  <c:v>26126.73</c:v>
                </c:pt>
                <c:pt idx="29">
                  <c:v>25455.01</c:v>
                </c:pt>
                <c:pt idx="30">
                  <c:v>25380.79</c:v>
                </c:pt>
                <c:pt idx="31">
                  <c:v>25001</c:v>
                </c:pt>
                <c:pt idx="32">
                  <c:v>25000</c:v>
                </c:pt>
                <c:pt idx="33">
                  <c:v>25000</c:v>
                </c:pt>
                <c:pt idx="34">
                  <c:v>25000</c:v>
                </c:pt>
                <c:pt idx="35">
                  <c:v>24922</c:v>
                </c:pt>
                <c:pt idx="36">
                  <c:v>24782.76</c:v>
                </c:pt>
                <c:pt idx="37">
                  <c:v>24771.96</c:v>
                </c:pt>
                <c:pt idx="38">
                  <c:v>24690</c:v>
                </c:pt>
                <c:pt idx="39">
                  <c:v>24614.7</c:v>
                </c:pt>
                <c:pt idx="40">
                  <c:v>24331.59</c:v>
                </c:pt>
                <c:pt idx="41">
                  <c:v>24216.13</c:v>
                </c:pt>
                <c:pt idx="42">
                  <c:v>24079.439999999999</c:v>
                </c:pt>
                <c:pt idx="43">
                  <c:v>22980.53</c:v>
                </c:pt>
                <c:pt idx="44">
                  <c:v>22581.91</c:v>
                </c:pt>
                <c:pt idx="45">
                  <c:v>22298</c:v>
                </c:pt>
                <c:pt idx="46">
                  <c:v>22252.07</c:v>
                </c:pt>
                <c:pt idx="47">
                  <c:v>21870.48</c:v>
                </c:pt>
                <c:pt idx="48">
                  <c:v>21000.06</c:v>
                </c:pt>
                <c:pt idx="49">
                  <c:v>20436.599999999999</c:v>
                </c:pt>
                <c:pt idx="50">
                  <c:v>20352.060000000001</c:v>
                </c:pt>
                <c:pt idx="51">
                  <c:v>20000</c:v>
                </c:pt>
                <c:pt idx="52">
                  <c:v>20000</c:v>
                </c:pt>
                <c:pt idx="53">
                  <c:v>19832.849999999999</c:v>
                </c:pt>
                <c:pt idx="54">
                  <c:v>19706.48</c:v>
                </c:pt>
                <c:pt idx="55">
                  <c:v>19521.7</c:v>
                </c:pt>
                <c:pt idx="56">
                  <c:v>19507.52</c:v>
                </c:pt>
                <c:pt idx="57">
                  <c:v>19368</c:v>
                </c:pt>
                <c:pt idx="58">
                  <c:v>19342.25</c:v>
                </c:pt>
                <c:pt idx="59">
                  <c:v>19094.93</c:v>
                </c:pt>
                <c:pt idx="60">
                  <c:v>19007.39</c:v>
                </c:pt>
                <c:pt idx="61">
                  <c:v>18580.2</c:v>
                </c:pt>
                <c:pt idx="62">
                  <c:v>18155</c:v>
                </c:pt>
                <c:pt idx="63">
                  <c:v>18142</c:v>
                </c:pt>
                <c:pt idx="64">
                  <c:v>18133.060000000001</c:v>
                </c:pt>
                <c:pt idx="65">
                  <c:v>18083.87</c:v>
                </c:pt>
                <c:pt idx="66">
                  <c:v>17832</c:v>
                </c:pt>
                <c:pt idx="67">
                  <c:v>17751</c:v>
                </c:pt>
                <c:pt idx="68">
                  <c:v>17681.96</c:v>
                </c:pt>
                <c:pt idx="69">
                  <c:v>17594.54</c:v>
                </c:pt>
                <c:pt idx="70">
                  <c:v>17266.64</c:v>
                </c:pt>
                <c:pt idx="71">
                  <c:v>16935</c:v>
                </c:pt>
                <c:pt idx="72">
                  <c:v>16889.919999999998</c:v>
                </c:pt>
                <c:pt idx="73">
                  <c:v>16851.580000000002</c:v>
                </c:pt>
                <c:pt idx="74">
                  <c:v>16707.080000000002</c:v>
                </c:pt>
                <c:pt idx="75">
                  <c:v>16699.14</c:v>
                </c:pt>
                <c:pt idx="76">
                  <c:v>16479</c:v>
                </c:pt>
                <c:pt idx="77">
                  <c:v>16343.28</c:v>
                </c:pt>
                <c:pt idx="78">
                  <c:v>16132</c:v>
                </c:pt>
                <c:pt idx="79">
                  <c:v>15909.6</c:v>
                </c:pt>
                <c:pt idx="80">
                  <c:v>15829.1</c:v>
                </c:pt>
                <c:pt idx="81">
                  <c:v>15523.46</c:v>
                </c:pt>
                <c:pt idx="82">
                  <c:v>15003</c:v>
                </c:pt>
                <c:pt idx="83">
                  <c:v>15000</c:v>
                </c:pt>
                <c:pt idx="84">
                  <c:v>15000</c:v>
                </c:pt>
                <c:pt idx="85">
                  <c:v>15000</c:v>
                </c:pt>
                <c:pt idx="86">
                  <c:v>15000</c:v>
                </c:pt>
                <c:pt idx="87">
                  <c:v>15000</c:v>
                </c:pt>
                <c:pt idx="88">
                  <c:v>15000</c:v>
                </c:pt>
                <c:pt idx="89">
                  <c:v>15000</c:v>
                </c:pt>
                <c:pt idx="90">
                  <c:v>14998</c:v>
                </c:pt>
                <c:pt idx="91">
                  <c:v>14874.59</c:v>
                </c:pt>
                <c:pt idx="92">
                  <c:v>14705.27</c:v>
                </c:pt>
                <c:pt idx="93">
                  <c:v>14696.44</c:v>
                </c:pt>
                <c:pt idx="94">
                  <c:v>14650.75</c:v>
                </c:pt>
                <c:pt idx="95">
                  <c:v>14570.69</c:v>
                </c:pt>
                <c:pt idx="96">
                  <c:v>14526</c:v>
                </c:pt>
                <c:pt idx="97">
                  <c:v>14454</c:v>
                </c:pt>
                <c:pt idx="98">
                  <c:v>14376.22</c:v>
                </c:pt>
                <c:pt idx="99">
                  <c:v>14370.44</c:v>
                </c:pt>
                <c:pt idx="100">
                  <c:v>14358</c:v>
                </c:pt>
                <c:pt idx="101">
                  <c:v>14303.54</c:v>
                </c:pt>
                <c:pt idx="102">
                  <c:v>14270.47</c:v>
                </c:pt>
                <c:pt idx="103">
                  <c:v>14132.93</c:v>
                </c:pt>
                <c:pt idx="104">
                  <c:v>14035.41</c:v>
                </c:pt>
                <c:pt idx="105">
                  <c:v>13903.26</c:v>
                </c:pt>
                <c:pt idx="106">
                  <c:v>13815.01</c:v>
                </c:pt>
                <c:pt idx="107">
                  <c:v>13754.4</c:v>
                </c:pt>
                <c:pt idx="108">
                  <c:v>13599.77</c:v>
                </c:pt>
                <c:pt idx="109">
                  <c:v>13497</c:v>
                </c:pt>
                <c:pt idx="110">
                  <c:v>13492.66</c:v>
                </c:pt>
                <c:pt idx="111">
                  <c:v>13431.16</c:v>
                </c:pt>
                <c:pt idx="112">
                  <c:v>13367.4</c:v>
                </c:pt>
                <c:pt idx="113">
                  <c:v>13296</c:v>
                </c:pt>
                <c:pt idx="114">
                  <c:v>13235.88</c:v>
                </c:pt>
                <c:pt idx="115">
                  <c:v>13192.24</c:v>
                </c:pt>
                <c:pt idx="116">
                  <c:v>13173.69</c:v>
                </c:pt>
                <c:pt idx="117">
                  <c:v>13172.29</c:v>
                </c:pt>
                <c:pt idx="118">
                  <c:v>13124.58</c:v>
                </c:pt>
                <c:pt idx="119">
                  <c:v>13121.97</c:v>
                </c:pt>
                <c:pt idx="120">
                  <c:v>13079.83</c:v>
                </c:pt>
                <c:pt idx="121">
                  <c:v>13067.5</c:v>
                </c:pt>
                <c:pt idx="122">
                  <c:v>13054.37</c:v>
                </c:pt>
                <c:pt idx="123">
                  <c:v>12980.33</c:v>
                </c:pt>
                <c:pt idx="124">
                  <c:v>12960.05</c:v>
                </c:pt>
                <c:pt idx="125">
                  <c:v>12907.64</c:v>
                </c:pt>
                <c:pt idx="126">
                  <c:v>12809.24</c:v>
                </c:pt>
                <c:pt idx="127">
                  <c:v>27933.84</c:v>
                </c:pt>
                <c:pt idx="128">
                  <c:v>14597.76</c:v>
                </c:pt>
                <c:pt idx="129">
                  <c:v>15544.99</c:v>
                </c:pt>
                <c:pt idx="130">
                  <c:v>35545.4</c:v>
                </c:pt>
                <c:pt idx="131">
                  <c:v>35100</c:v>
                </c:pt>
                <c:pt idx="132">
                  <c:v>33563.21</c:v>
                </c:pt>
                <c:pt idx="133">
                  <c:v>30817.46</c:v>
                </c:pt>
                <c:pt idx="134">
                  <c:v>30249.64</c:v>
                </c:pt>
                <c:pt idx="135">
                  <c:v>19739.439999999999</c:v>
                </c:pt>
                <c:pt idx="136">
                  <c:v>19652.55</c:v>
                </c:pt>
                <c:pt idx="137">
                  <c:v>16463.400000000001</c:v>
                </c:pt>
                <c:pt idx="138">
                  <c:v>75925.289999999994</c:v>
                </c:pt>
                <c:pt idx="139">
                  <c:v>13566.92</c:v>
                </c:pt>
                <c:pt idx="140">
                  <c:v>100000</c:v>
                </c:pt>
                <c:pt idx="141">
                  <c:v>27793.24</c:v>
                </c:pt>
                <c:pt idx="142">
                  <c:v>22175.26</c:v>
                </c:pt>
                <c:pt idx="143">
                  <c:v>17970.46</c:v>
                </c:pt>
                <c:pt idx="144">
                  <c:v>16548.96</c:v>
                </c:pt>
                <c:pt idx="145">
                  <c:v>14873.32</c:v>
                </c:pt>
                <c:pt idx="146">
                  <c:v>26077</c:v>
                </c:pt>
                <c:pt idx="147">
                  <c:v>23044</c:v>
                </c:pt>
                <c:pt idx="148">
                  <c:v>16671</c:v>
                </c:pt>
                <c:pt idx="149">
                  <c:v>13745</c:v>
                </c:pt>
                <c:pt idx="150">
                  <c:v>13177.3</c:v>
                </c:pt>
                <c:pt idx="151">
                  <c:v>25000</c:v>
                </c:pt>
                <c:pt idx="152">
                  <c:v>25000</c:v>
                </c:pt>
                <c:pt idx="153">
                  <c:v>23362</c:v>
                </c:pt>
                <c:pt idx="154">
                  <c:v>14260</c:v>
                </c:pt>
                <c:pt idx="155">
                  <c:v>12766.65</c:v>
                </c:pt>
                <c:pt idx="156">
                  <c:v>25639.3</c:v>
                </c:pt>
                <c:pt idx="157">
                  <c:v>25000</c:v>
                </c:pt>
                <c:pt idx="158">
                  <c:v>13247.56</c:v>
                </c:pt>
                <c:pt idx="159">
                  <c:v>34410.120000000003</c:v>
                </c:pt>
                <c:pt idx="160">
                  <c:v>18804.22</c:v>
                </c:pt>
                <c:pt idx="161">
                  <c:v>40750</c:v>
                </c:pt>
                <c:pt idx="162">
                  <c:v>12862.55</c:v>
                </c:pt>
                <c:pt idx="163">
                  <c:v>70887.55</c:v>
                </c:pt>
                <c:pt idx="164">
                  <c:v>21347.11</c:v>
                </c:pt>
                <c:pt idx="165">
                  <c:v>17408</c:v>
                </c:pt>
                <c:pt idx="166">
                  <c:v>14741.2</c:v>
                </c:pt>
                <c:pt idx="167">
                  <c:v>13228.3</c:v>
                </c:pt>
                <c:pt idx="168">
                  <c:v>13184.88</c:v>
                </c:pt>
                <c:pt idx="169">
                  <c:v>21438.74</c:v>
                </c:pt>
                <c:pt idx="170">
                  <c:v>13619</c:v>
                </c:pt>
                <c:pt idx="171">
                  <c:v>48374</c:v>
                </c:pt>
                <c:pt idx="172">
                  <c:v>18838.16</c:v>
                </c:pt>
                <c:pt idx="173">
                  <c:v>16524</c:v>
                </c:pt>
                <c:pt idx="174">
                  <c:v>15237.5</c:v>
                </c:pt>
                <c:pt idx="175">
                  <c:v>14478.5</c:v>
                </c:pt>
                <c:pt idx="176">
                  <c:v>13821.26</c:v>
                </c:pt>
                <c:pt idx="177">
                  <c:v>33557</c:v>
                </c:pt>
                <c:pt idx="178">
                  <c:v>13996.64</c:v>
                </c:pt>
                <c:pt idx="179">
                  <c:v>100000</c:v>
                </c:pt>
                <c:pt idx="180">
                  <c:v>20216</c:v>
                </c:pt>
                <c:pt idx="181">
                  <c:v>46989.8</c:v>
                </c:pt>
                <c:pt idx="182">
                  <c:v>40000</c:v>
                </c:pt>
                <c:pt idx="183">
                  <c:v>33359.24</c:v>
                </c:pt>
                <c:pt idx="184">
                  <c:v>25010</c:v>
                </c:pt>
                <c:pt idx="185">
                  <c:v>18159.2</c:v>
                </c:pt>
                <c:pt idx="186">
                  <c:v>17710</c:v>
                </c:pt>
                <c:pt idx="187">
                  <c:v>16869.28</c:v>
                </c:pt>
                <c:pt idx="188">
                  <c:v>14910.84</c:v>
                </c:pt>
                <c:pt idx="189">
                  <c:v>14185.14</c:v>
                </c:pt>
                <c:pt idx="190">
                  <c:v>13407</c:v>
                </c:pt>
                <c:pt idx="191">
                  <c:v>21984</c:v>
                </c:pt>
                <c:pt idx="192">
                  <c:v>16304.88</c:v>
                </c:pt>
                <c:pt idx="193">
                  <c:v>16641.8</c:v>
                </c:pt>
                <c:pt idx="194">
                  <c:v>13406.85</c:v>
                </c:pt>
                <c:pt idx="195">
                  <c:v>40180</c:v>
                </c:pt>
                <c:pt idx="196">
                  <c:v>31650.25</c:v>
                </c:pt>
                <c:pt idx="197">
                  <c:v>29108.68</c:v>
                </c:pt>
                <c:pt idx="198">
                  <c:v>14266.11</c:v>
                </c:pt>
                <c:pt idx="199">
                  <c:v>14325.86</c:v>
                </c:pt>
                <c:pt idx="200">
                  <c:v>15037.8</c:v>
                </c:pt>
                <c:pt idx="201">
                  <c:v>58025</c:v>
                </c:pt>
                <c:pt idx="202">
                  <c:v>36305</c:v>
                </c:pt>
                <c:pt idx="203">
                  <c:v>25587.94</c:v>
                </c:pt>
                <c:pt idx="204">
                  <c:v>22684</c:v>
                </c:pt>
                <c:pt idx="205">
                  <c:v>20992.400000000001</c:v>
                </c:pt>
                <c:pt idx="206">
                  <c:v>19660.38</c:v>
                </c:pt>
                <c:pt idx="207">
                  <c:v>13583.51</c:v>
                </c:pt>
                <c:pt idx="208">
                  <c:v>71410</c:v>
                </c:pt>
                <c:pt idx="209">
                  <c:v>26298.12</c:v>
                </c:pt>
                <c:pt idx="210">
                  <c:v>15212</c:v>
                </c:pt>
                <c:pt idx="211">
                  <c:v>15000.07</c:v>
                </c:pt>
                <c:pt idx="212">
                  <c:v>18044</c:v>
                </c:pt>
                <c:pt idx="213">
                  <c:v>58152.800000000003</c:v>
                </c:pt>
                <c:pt idx="214">
                  <c:v>12757</c:v>
                </c:pt>
                <c:pt idx="215">
                  <c:v>40382.47</c:v>
                </c:pt>
                <c:pt idx="216">
                  <c:v>13900</c:v>
                </c:pt>
                <c:pt idx="217">
                  <c:v>22183.4</c:v>
                </c:pt>
                <c:pt idx="218">
                  <c:v>16306.02</c:v>
                </c:pt>
                <c:pt idx="219">
                  <c:v>15518.4</c:v>
                </c:pt>
                <c:pt idx="220">
                  <c:v>13223.82</c:v>
                </c:pt>
                <c:pt idx="221">
                  <c:v>100000</c:v>
                </c:pt>
                <c:pt idx="222">
                  <c:v>78880</c:v>
                </c:pt>
                <c:pt idx="223">
                  <c:v>67014.91</c:v>
                </c:pt>
                <c:pt idx="224">
                  <c:v>50136.59</c:v>
                </c:pt>
                <c:pt idx="225">
                  <c:v>50000</c:v>
                </c:pt>
                <c:pt idx="226">
                  <c:v>47926.01</c:v>
                </c:pt>
                <c:pt idx="227">
                  <c:v>46000</c:v>
                </c:pt>
                <c:pt idx="228">
                  <c:v>45000</c:v>
                </c:pt>
                <c:pt idx="229">
                  <c:v>40098.129999999997</c:v>
                </c:pt>
                <c:pt idx="230">
                  <c:v>39827.46</c:v>
                </c:pt>
                <c:pt idx="231">
                  <c:v>36581.71</c:v>
                </c:pt>
                <c:pt idx="232">
                  <c:v>35436</c:v>
                </c:pt>
                <c:pt idx="233">
                  <c:v>33600</c:v>
                </c:pt>
                <c:pt idx="234">
                  <c:v>33335.14</c:v>
                </c:pt>
                <c:pt idx="235">
                  <c:v>32611.94</c:v>
                </c:pt>
                <c:pt idx="236">
                  <c:v>30864</c:v>
                </c:pt>
                <c:pt idx="237">
                  <c:v>30667.7</c:v>
                </c:pt>
                <c:pt idx="238">
                  <c:v>30144.720000000001</c:v>
                </c:pt>
                <c:pt idx="239">
                  <c:v>29610</c:v>
                </c:pt>
                <c:pt idx="240">
                  <c:v>28555.15</c:v>
                </c:pt>
                <c:pt idx="241">
                  <c:v>28461</c:v>
                </c:pt>
                <c:pt idx="242">
                  <c:v>27976.82</c:v>
                </c:pt>
                <c:pt idx="243">
                  <c:v>27700</c:v>
                </c:pt>
                <c:pt idx="244">
                  <c:v>26126.73</c:v>
                </c:pt>
                <c:pt idx="245">
                  <c:v>25455.01</c:v>
                </c:pt>
                <c:pt idx="246">
                  <c:v>25380.79</c:v>
                </c:pt>
                <c:pt idx="247">
                  <c:v>25001</c:v>
                </c:pt>
                <c:pt idx="248">
                  <c:v>25000</c:v>
                </c:pt>
                <c:pt idx="249">
                  <c:v>24922</c:v>
                </c:pt>
                <c:pt idx="250">
                  <c:v>24782.76</c:v>
                </c:pt>
                <c:pt idx="251">
                  <c:v>24771.96</c:v>
                </c:pt>
                <c:pt idx="252">
                  <c:v>24690</c:v>
                </c:pt>
                <c:pt idx="253">
                  <c:v>24614.7</c:v>
                </c:pt>
                <c:pt idx="254">
                  <c:v>24331.59</c:v>
                </c:pt>
                <c:pt idx="255">
                  <c:v>24216.13</c:v>
                </c:pt>
                <c:pt idx="256">
                  <c:v>24079.439999999999</c:v>
                </c:pt>
                <c:pt idx="257">
                  <c:v>22980.53</c:v>
                </c:pt>
                <c:pt idx="258">
                  <c:v>22581.91</c:v>
                </c:pt>
                <c:pt idx="259">
                  <c:v>22298</c:v>
                </c:pt>
                <c:pt idx="260">
                  <c:v>22252.07</c:v>
                </c:pt>
                <c:pt idx="261">
                  <c:v>21870.48</c:v>
                </c:pt>
                <c:pt idx="262">
                  <c:v>21000.06</c:v>
                </c:pt>
                <c:pt idx="263">
                  <c:v>20436.599999999999</c:v>
                </c:pt>
                <c:pt idx="264">
                  <c:v>20352.060000000001</c:v>
                </c:pt>
                <c:pt idx="265">
                  <c:v>20000</c:v>
                </c:pt>
                <c:pt idx="266">
                  <c:v>19832.849999999999</c:v>
                </c:pt>
                <c:pt idx="267">
                  <c:v>19706.48</c:v>
                </c:pt>
                <c:pt idx="268">
                  <c:v>19521.7</c:v>
                </c:pt>
                <c:pt idx="269">
                  <c:v>19507.52</c:v>
                </c:pt>
                <c:pt idx="270">
                  <c:v>19368</c:v>
                </c:pt>
                <c:pt idx="271">
                  <c:v>19342.25</c:v>
                </c:pt>
                <c:pt idx="272">
                  <c:v>19094.93</c:v>
                </c:pt>
                <c:pt idx="273">
                  <c:v>19007.39</c:v>
                </c:pt>
                <c:pt idx="274">
                  <c:v>18580.2</c:v>
                </c:pt>
                <c:pt idx="275">
                  <c:v>18155</c:v>
                </c:pt>
                <c:pt idx="276">
                  <c:v>18142</c:v>
                </c:pt>
                <c:pt idx="277">
                  <c:v>18133.060000000001</c:v>
                </c:pt>
                <c:pt idx="278">
                  <c:v>18083.87</c:v>
                </c:pt>
                <c:pt idx="279">
                  <c:v>17832</c:v>
                </c:pt>
                <c:pt idx="280">
                  <c:v>17751</c:v>
                </c:pt>
                <c:pt idx="281">
                  <c:v>17681.96</c:v>
                </c:pt>
                <c:pt idx="282">
                  <c:v>17594.54</c:v>
                </c:pt>
                <c:pt idx="283">
                  <c:v>17266.64</c:v>
                </c:pt>
                <c:pt idx="284">
                  <c:v>16935</c:v>
                </c:pt>
                <c:pt idx="285">
                  <c:v>16889.919999999998</c:v>
                </c:pt>
                <c:pt idx="286">
                  <c:v>16851.580000000002</c:v>
                </c:pt>
                <c:pt idx="287">
                  <c:v>16707.080000000002</c:v>
                </c:pt>
                <c:pt idx="288">
                  <c:v>16699.14</c:v>
                </c:pt>
                <c:pt idx="289">
                  <c:v>16479</c:v>
                </c:pt>
                <c:pt idx="290">
                  <c:v>16343.28</c:v>
                </c:pt>
                <c:pt idx="291">
                  <c:v>16132</c:v>
                </c:pt>
                <c:pt idx="292">
                  <c:v>15909.6</c:v>
                </c:pt>
                <c:pt idx="293">
                  <c:v>15829.1</c:v>
                </c:pt>
                <c:pt idx="294">
                  <c:v>15523.46</c:v>
                </c:pt>
                <c:pt idx="295">
                  <c:v>15003</c:v>
                </c:pt>
                <c:pt idx="296">
                  <c:v>15000</c:v>
                </c:pt>
                <c:pt idx="297">
                  <c:v>14998</c:v>
                </c:pt>
                <c:pt idx="298">
                  <c:v>14874.59</c:v>
                </c:pt>
                <c:pt idx="299">
                  <c:v>14705.27</c:v>
                </c:pt>
                <c:pt idx="300">
                  <c:v>14696.44</c:v>
                </c:pt>
                <c:pt idx="301">
                  <c:v>14650.75</c:v>
                </c:pt>
                <c:pt idx="302">
                  <c:v>14570.69</c:v>
                </c:pt>
                <c:pt idx="303">
                  <c:v>14526</c:v>
                </c:pt>
                <c:pt idx="304">
                  <c:v>14454</c:v>
                </c:pt>
                <c:pt idx="305">
                  <c:v>14376.22</c:v>
                </c:pt>
                <c:pt idx="306">
                  <c:v>14370.44</c:v>
                </c:pt>
                <c:pt idx="307">
                  <c:v>14358</c:v>
                </c:pt>
                <c:pt idx="308">
                  <c:v>14303.54</c:v>
                </c:pt>
                <c:pt idx="309">
                  <c:v>14270.47</c:v>
                </c:pt>
                <c:pt idx="310">
                  <c:v>14132.93</c:v>
                </c:pt>
                <c:pt idx="311">
                  <c:v>14035.41</c:v>
                </c:pt>
                <c:pt idx="312">
                  <c:v>13903.26</c:v>
                </c:pt>
                <c:pt idx="313">
                  <c:v>13815.01</c:v>
                </c:pt>
                <c:pt idx="314">
                  <c:v>13754.4</c:v>
                </c:pt>
                <c:pt idx="315">
                  <c:v>13599.77</c:v>
                </c:pt>
                <c:pt idx="316">
                  <c:v>13497</c:v>
                </c:pt>
                <c:pt idx="317">
                  <c:v>13492.66</c:v>
                </c:pt>
                <c:pt idx="318">
                  <c:v>13431.16</c:v>
                </c:pt>
                <c:pt idx="319">
                  <c:v>13367.4</c:v>
                </c:pt>
                <c:pt idx="320">
                  <c:v>13296</c:v>
                </c:pt>
                <c:pt idx="321">
                  <c:v>13235.88</c:v>
                </c:pt>
                <c:pt idx="322">
                  <c:v>13192.24</c:v>
                </c:pt>
                <c:pt idx="323">
                  <c:v>13173.69</c:v>
                </c:pt>
                <c:pt idx="324">
                  <c:v>13172.29</c:v>
                </c:pt>
                <c:pt idx="325">
                  <c:v>13124.58</c:v>
                </c:pt>
                <c:pt idx="326">
                  <c:v>13121.97</c:v>
                </c:pt>
                <c:pt idx="327">
                  <c:v>13079.83</c:v>
                </c:pt>
                <c:pt idx="328">
                  <c:v>13067.5</c:v>
                </c:pt>
                <c:pt idx="329">
                  <c:v>13054.37</c:v>
                </c:pt>
                <c:pt idx="330">
                  <c:v>12980.33</c:v>
                </c:pt>
                <c:pt idx="331">
                  <c:v>12960.05</c:v>
                </c:pt>
                <c:pt idx="332">
                  <c:v>12907.64</c:v>
                </c:pt>
                <c:pt idx="333">
                  <c:v>12809.24</c:v>
                </c:pt>
                <c:pt idx="334">
                  <c:v>27933.84</c:v>
                </c:pt>
                <c:pt idx="335">
                  <c:v>14597.76</c:v>
                </c:pt>
                <c:pt idx="336">
                  <c:v>15544.99</c:v>
                </c:pt>
                <c:pt idx="337">
                  <c:v>35545.4</c:v>
                </c:pt>
                <c:pt idx="338">
                  <c:v>35100</c:v>
                </c:pt>
                <c:pt idx="339">
                  <c:v>33563.21</c:v>
                </c:pt>
                <c:pt idx="340">
                  <c:v>30817.46</c:v>
                </c:pt>
                <c:pt idx="341">
                  <c:v>30249.64</c:v>
                </c:pt>
                <c:pt idx="342">
                  <c:v>19739.439999999999</c:v>
                </c:pt>
                <c:pt idx="343">
                  <c:v>19652.55</c:v>
                </c:pt>
                <c:pt idx="344">
                  <c:v>16463.400000000001</c:v>
                </c:pt>
                <c:pt idx="345">
                  <c:v>75925.289999999994</c:v>
                </c:pt>
                <c:pt idx="346">
                  <c:v>13566.92</c:v>
                </c:pt>
                <c:pt idx="347">
                  <c:v>27793.24</c:v>
                </c:pt>
                <c:pt idx="348">
                  <c:v>22175.26</c:v>
                </c:pt>
                <c:pt idx="349">
                  <c:v>17970.46</c:v>
                </c:pt>
                <c:pt idx="350">
                  <c:v>16548.96</c:v>
                </c:pt>
                <c:pt idx="351">
                  <c:v>14873.32</c:v>
                </c:pt>
                <c:pt idx="352">
                  <c:v>26077</c:v>
                </c:pt>
                <c:pt idx="353">
                  <c:v>23044</c:v>
                </c:pt>
                <c:pt idx="354">
                  <c:v>16671</c:v>
                </c:pt>
                <c:pt idx="355">
                  <c:v>13745</c:v>
                </c:pt>
                <c:pt idx="356">
                  <c:v>13177.3</c:v>
                </c:pt>
                <c:pt idx="357">
                  <c:v>23362</c:v>
                </c:pt>
                <c:pt idx="358">
                  <c:v>14260</c:v>
                </c:pt>
                <c:pt idx="359">
                  <c:v>12766.65</c:v>
                </c:pt>
                <c:pt idx="360">
                  <c:v>25639.3</c:v>
                </c:pt>
                <c:pt idx="361">
                  <c:v>13247.56</c:v>
                </c:pt>
                <c:pt idx="362">
                  <c:v>34410.120000000003</c:v>
                </c:pt>
                <c:pt idx="363">
                  <c:v>18804.22</c:v>
                </c:pt>
                <c:pt idx="364">
                  <c:v>40750</c:v>
                </c:pt>
                <c:pt idx="365">
                  <c:v>12862.55</c:v>
                </c:pt>
                <c:pt idx="366">
                  <c:v>70887.55</c:v>
                </c:pt>
                <c:pt idx="367">
                  <c:v>21347.11</c:v>
                </c:pt>
                <c:pt idx="368">
                  <c:v>17408</c:v>
                </c:pt>
                <c:pt idx="369">
                  <c:v>14741.2</c:v>
                </c:pt>
                <c:pt idx="370">
                  <c:v>13228.3</c:v>
                </c:pt>
                <c:pt idx="371">
                  <c:v>13184.88</c:v>
                </c:pt>
                <c:pt idx="372">
                  <c:v>21438.74</c:v>
                </c:pt>
                <c:pt idx="373">
                  <c:v>13619</c:v>
                </c:pt>
                <c:pt idx="374">
                  <c:v>48374</c:v>
                </c:pt>
                <c:pt idx="375">
                  <c:v>18838.16</c:v>
                </c:pt>
                <c:pt idx="376">
                  <c:v>16524</c:v>
                </c:pt>
                <c:pt idx="377">
                  <c:v>15237.5</c:v>
                </c:pt>
                <c:pt idx="378">
                  <c:v>14478.5</c:v>
                </c:pt>
                <c:pt idx="379">
                  <c:v>13821.26</c:v>
                </c:pt>
                <c:pt idx="380">
                  <c:v>33557</c:v>
                </c:pt>
                <c:pt idx="381">
                  <c:v>13996.64</c:v>
                </c:pt>
                <c:pt idx="382">
                  <c:v>20216</c:v>
                </c:pt>
                <c:pt idx="383">
                  <c:v>46989.8</c:v>
                </c:pt>
                <c:pt idx="384">
                  <c:v>40000</c:v>
                </c:pt>
                <c:pt idx="385">
                  <c:v>33359.24</c:v>
                </c:pt>
                <c:pt idx="386">
                  <c:v>25010</c:v>
                </c:pt>
                <c:pt idx="387">
                  <c:v>18159.2</c:v>
                </c:pt>
                <c:pt idx="388">
                  <c:v>17710</c:v>
                </c:pt>
                <c:pt idx="389">
                  <c:v>16869.28</c:v>
                </c:pt>
                <c:pt idx="390">
                  <c:v>14910.84</c:v>
                </c:pt>
                <c:pt idx="391">
                  <c:v>14185.14</c:v>
                </c:pt>
                <c:pt idx="392">
                  <c:v>13407</c:v>
                </c:pt>
                <c:pt idx="393">
                  <c:v>21984</c:v>
                </c:pt>
                <c:pt idx="394">
                  <c:v>16304.88</c:v>
                </c:pt>
                <c:pt idx="395">
                  <c:v>16641.8</c:v>
                </c:pt>
                <c:pt idx="396">
                  <c:v>13406.85</c:v>
                </c:pt>
                <c:pt idx="397">
                  <c:v>40180</c:v>
                </c:pt>
                <c:pt idx="398">
                  <c:v>31650.25</c:v>
                </c:pt>
                <c:pt idx="399">
                  <c:v>29108.68</c:v>
                </c:pt>
                <c:pt idx="400">
                  <c:v>14266.11</c:v>
                </c:pt>
                <c:pt idx="401">
                  <c:v>14325.86</c:v>
                </c:pt>
                <c:pt idx="402">
                  <c:v>15037.8</c:v>
                </c:pt>
                <c:pt idx="403">
                  <c:v>58025</c:v>
                </c:pt>
                <c:pt idx="404">
                  <c:v>36305</c:v>
                </c:pt>
                <c:pt idx="405">
                  <c:v>25587.94</c:v>
                </c:pt>
                <c:pt idx="406">
                  <c:v>22684</c:v>
                </c:pt>
                <c:pt idx="407">
                  <c:v>20992.400000000001</c:v>
                </c:pt>
                <c:pt idx="408">
                  <c:v>19660.38</c:v>
                </c:pt>
                <c:pt idx="409">
                  <c:v>13583.51</c:v>
                </c:pt>
                <c:pt idx="410">
                  <c:v>71410</c:v>
                </c:pt>
                <c:pt idx="411">
                  <c:v>26298.12</c:v>
                </c:pt>
                <c:pt idx="412">
                  <c:v>15212</c:v>
                </c:pt>
                <c:pt idx="413">
                  <c:v>15000.07</c:v>
                </c:pt>
                <c:pt idx="414">
                  <c:v>18044</c:v>
                </c:pt>
                <c:pt idx="415">
                  <c:v>58152.800000000003</c:v>
                </c:pt>
                <c:pt idx="416">
                  <c:v>12757</c:v>
                </c:pt>
              </c:numCache>
            </c:numRef>
          </c:xVal>
          <c:yVal>
            <c:numRef>
              <c:f>'https://d.docs.live.net/68dc711872bb07c2/Desktop/[cluster_2_cost_regression_analysis_with_graph.xlsx]Graph'!$B$2:$B$418</c:f>
              <c:numCache>
                <c:formatCode>General</c:formatCode>
                <c:ptCount val="417"/>
                <c:pt idx="0">
                  <c:v>16306.02</c:v>
                </c:pt>
                <c:pt idx="1">
                  <c:v>15518.4</c:v>
                </c:pt>
                <c:pt idx="2">
                  <c:v>13223.82</c:v>
                </c:pt>
                <c:pt idx="3">
                  <c:v>100000</c:v>
                </c:pt>
                <c:pt idx="4">
                  <c:v>100000</c:v>
                </c:pt>
                <c:pt idx="5">
                  <c:v>78880</c:v>
                </c:pt>
                <c:pt idx="6">
                  <c:v>67014.91</c:v>
                </c:pt>
                <c:pt idx="7">
                  <c:v>50136.59</c:v>
                </c:pt>
                <c:pt idx="8">
                  <c:v>50000</c:v>
                </c:pt>
                <c:pt idx="9">
                  <c:v>50000</c:v>
                </c:pt>
                <c:pt idx="10">
                  <c:v>47926.01</c:v>
                </c:pt>
                <c:pt idx="11">
                  <c:v>46000</c:v>
                </c:pt>
                <c:pt idx="12">
                  <c:v>45000</c:v>
                </c:pt>
                <c:pt idx="13">
                  <c:v>40098.129999999997</c:v>
                </c:pt>
                <c:pt idx="14">
                  <c:v>19827.46</c:v>
                </c:pt>
                <c:pt idx="15">
                  <c:v>36581.71</c:v>
                </c:pt>
                <c:pt idx="16">
                  <c:v>35436</c:v>
                </c:pt>
                <c:pt idx="17">
                  <c:v>33600</c:v>
                </c:pt>
                <c:pt idx="18">
                  <c:v>33335.14</c:v>
                </c:pt>
                <c:pt idx="19">
                  <c:v>31656.59</c:v>
                </c:pt>
                <c:pt idx="20">
                  <c:v>30864</c:v>
                </c:pt>
                <c:pt idx="21">
                  <c:v>30667.7</c:v>
                </c:pt>
                <c:pt idx="22">
                  <c:v>31255.72</c:v>
                </c:pt>
                <c:pt idx="23">
                  <c:v>29610</c:v>
                </c:pt>
                <c:pt idx="24">
                  <c:v>28555.15</c:v>
                </c:pt>
                <c:pt idx="25">
                  <c:v>28461</c:v>
                </c:pt>
                <c:pt idx="26">
                  <c:v>27976.82</c:v>
                </c:pt>
                <c:pt idx="27">
                  <c:v>27700</c:v>
                </c:pt>
                <c:pt idx="28">
                  <c:v>26126.73</c:v>
                </c:pt>
                <c:pt idx="29">
                  <c:v>25455.01</c:v>
                </c:pt>
                <c:pt idx="30">
                  <c:v>25380.79</c:v>
                </c:pt>
                <c:pt idx="31">
                  <c:v>25001</c:v>
                </c:pt>
                <c:pt idx="32">
                  <c:v>25000</c:v>
                </c:pt>
                <c:pt idx="33">
                  <c:v>25000</c:v>
                </c:pt>
                <c:pt idx="34">
                  <c:v>25000</c:v>
                </c:pt>
                <c:pt idx="35">
                  <c:v>24922</c:v>
                </c:pt>
                <c:pt idx="36">
                  <c:v>24782.76</c:v>
                </c:pt>
                <c:pt idx="37">
                  <c:v>24771.96</c:v>
                </c:pt>
                <c:pt idx="38">
                  <c:v>24690</c:v>
                </c:pt>
                <c:pt idx="39">
                  <c:v>24614.7</c:v>
                </c:pt>
                <c:pt idx="40">
                  <c:v>23983.59</c:v>
                </c:pt>
                <c:pt idx="41">
                  <c:v>24216.13</c:v>
                </c:pt>
                <c:pt idx="42">
                  <c:v>27746.36</c:v>
                </c:pt>
                <c:pt idx="43">
                  <c:v>22980.53</c:v>
                </c:pt>
                <c:pt idx="44">
                  <c:v>22581.91</c:v>
                </c:pt>
                <c:pt idx="45">
                  <c:v>22298</c:v>
                </c:pt>
                <c:pt idx="46">
                  <c:v>22252.07</c:v>
                </c:pt>
                <c:pt idx="47">
                  <c:v>21870.48</c:v>
                </c:pt>
                <c:pt idx="48">
                  <c:v>21000.06</c:v>
                </c:pt>
                <c:pt idx="49">
                  <c:v>20436.599999999999</c:v>
                </c:pt>
                <c:pt idx="50">
                  <c:v>20352.060000000001</c:v>
                </c:pt>
                <c:pt idx="51">
                  <c:v>20000</c:v>
                </c:pt>
                <c:pt idx="52">
                  <c:v>20000</c:v>
                </c:pt>
                <c:pt idx="53">
                  <c:v>19832.849999999999</c:v>
                </c:pt>
                <c:pt idx="54">
                  <c:v>19706.48</c:v>
                </c:pt>
                <c:pt idx="55">
                  <c:v>19521.7</c:v>
                </c:pt>
                <c:pt idx="56">
                  <c:v>19450.52</c:v>
                </c:pt>
                <c:pt idx="57">
                  <c:v>19368</c:v>
                </c:pt>
                <c:pt idx="58">
                  <c:v>19342.25</c:v>
                </c:pt>
                <c:pt idx="59">
                  <c:v>19094.93</c:v>
                </c:pt>
                <c:pt idx="60">
                  <c:v>19507.39</c:v>
                </c:pt>
                <c:pt idx="61">
                  <c:v>12080.2</c:v>
                </c:pt>
                <c:pt idx="62">
                  <c:v>18155</c:v>
                </c:pt>
                <c:pt idx="63">
                  <c:v>18142</c:v>
                </c:pt>
                <c:pt idx="64">
                  <c:v>18133.060000000001</c:v>
                </c:pt>
                <c:pt idx="65">
                  <c:v>18083.87</c:v>
                </c:pt>
                <c:pt idx="66">
                  <c:v>17832</c:v>
                </c:pt>
                <c:pt idx="67">
                  <c:v>17751</c:v>
                </c:pt>
                <c:pt idx="68">
                  <c:v>17681.96</c:v>
                </c:pt>
                <c:pt idx="69">
                  <c:v>17594.54</c:v>
                </c:pt>
                <c:pt idx="70">
                  <c:v>16633.830000000002</c:v>
                </c:pt>
                <c:pt idx="71">
                  <c:v>16935</c:v>
                </c:pt>
                <c:pt idx="72">
                  <c:v>16890.52</c:v>
                </c:pt>
                <c:pt idx="73">
                  <c:v>16851.580000000002</c:v>
                </c:pt>
                <c:pt idx="74">
                  <c:v>16707.080000000002</c:v>
                </c:pt>
                <c:pt idx="75">
                  <c:v>16699.14</c:v>
                </c:pt>
                <c:pt idx="76">
                  <c:v>16479</c:v>
                </c:pt>
                <c:pt idx="77">
                  <c:v>16343.28</c:v>
                </c:pt>
                <c:pt idx="78">
                  <c:v>16132</c:v>
                </c:pt>
                <c:pt idx="79">
                  <c:v>15909.6</c:v>
                </c:pt>
                <c:pt idx="80">
                  <c:v>14359.1</c:v>
                </c:pt>
                <c:pt idx="81">
                  <c:v>15523.46</c:v>
                </c:pt>
                <c:pt idx="82">
                  <c:v>15003</c:v>
                </c:pt>
                <c:pt idx="83">
                  <c:v>15000</c:v>
                </c:pt>
                <c:pt idx="84">
                  <c:v>15000</c:v>
                </c:pt>
                <c:pt idx="85">
                  <c:v>15000</c:v>
                </c:pt>
                <c:pt idx="86">
                  <c:v>15000</c:v>
                </c:pt>
                <c:pt idx="87">
                  <c:v>15000</c:v>
                </c:pt>
                <c:pt idx="88">
                  <c:v>15000</c:v>
                </c:pt>
                <c:pt idx="89">
                  <c:v>15000</c:v>
                </c:pt>
                <c:pt idx="90">
                  <c:v>14998</c:v>
                </c:pt>
                <c:pt idx="91">
                  <c:v>14874.59</c:v>
                </c:pt>
                <c:pt idx="92">
                  <c:v>14705.27</c:v>
                </c:pt>
                <c:pt idx="93">
                  <c:v>14696.44</c:v>
                </c:pt>
                <c:pt idx="94">
                  <c:v>14650.75</c:v>
                </c:pt>
                <c:pt idx="95">
                  <c:v>9580</c:v>
                </c:pt>
                <c:pt idx="96">
                  <c:v>14526</c:v>
                </c:pt>
                <c:pt idx="97">
                  <c:v>14454</c:v>
                </c:pt>
                <c:pt idx="98">
                  <c:v>11910.22</c:v>
                </c:pt>
                <c:pt idx="99">
                  <c:v>15870.44</c:v>
                </c:pt>
                <c:pt idx="100">
                  <c:v>14358</c:v>
                </c:pt>
                <c:pt idx="101">
                  <c:v>14303.54</c:v>
                </c:pt>
                <c:pt idx="102">
                  <c:v>14270.47</c:v>
                </c:pt>
                <c:pt idx="103">
                  <c:v>13985.84</c:v>
                </c:pt>
                <c:pt idx="104">
                  <c:v>14035.41</c:v>
                </c:pt>
                <c:pt idx="105">
                  <c:v>13903.26</c:v>
                </c:pt>
                <c:pt idx="106">
                  <c:v>13815.01</c:v>
                </c:pt>
                <c:pt idx="107">
                  <c:v>13754.4</c:v>
                </c:pt>
                <c:pt idx="108">
                  <c:v>11352.08</c:v>
                </c:pt>
                <c:pt idx="109">
                  <c:v>13497</c:v>
                </c:pt>
                <c:pt idx="110">
                  <c:v>13492.66</c:v>
                </c:pt>
                <c:pt idx="111">
                  <c:v>13431.16</c:v>
                </c:pt>
                <c:pt idx="112">
                  <c:v>13367.4</c:v>
                </c:pt>
                <c:pt idx="113">
                  <c:v>11010</c:v>
                </c:pt>
                <c:pt idx="114">
                  <c:v>13235.88</c:v>
                </c:pt>
                <c:pt idx="115">
                  <c:v>13281.2</c:v>
                </c:pt>
                <c:pt idx="116">
                  <c:v>13173.69</c:v>
                </c:pt>
                <c:pt idx="117">
                  <c:v>13172.29</c:v>
                </c:pt>
                <c:pt idx="118">
                  <c:v>13124.58</c:v>
                </c:pt>
                <c:pt idx="119">
                  <c:v>13121.97</c:v>
                </c:pt>
                <c:pt idx="120">
                  <c:v>9713.83</c:v>
                </c:pt>
                <c:pt idx="121">
                  <c:v>13067.5</c:v>
                </c:pt>
                <c:pt idx="122">
                  <c:v>13054.37</c:v>
                </c:pt>
                <c:pt idx="123">
                  <c:v>10295.35</c:v>
                </c:pt>
                <c:pt idx="124">
                  <c:v>12960.05</c:v>
                </c:pt>
                <c:pt idx="125">
                  <c:v>7452.64</c:v>
                </c:pt>
                <c:pt idx="126">
                  <c:v>11117.24</c:v>
                </c:pt>
                <c:pt idx="127">
                  <c:v>27933.84</c:v>
                </c:pt>
                <c:pt idx="128">
                  <c:v>14597.76</c:v>
                </c:pt>
                <c:pt idx="129">
                  <c:v>15544.99</c:v>
                </c:pt>
                <c:pt idx="130">
                  <c:v>35545.4</c:v>
                </c:pt>
                <c:pt idx="131">
                  <c:v>35100</c:v>
                </c:pt>
                <c:pt idx="132">
                  <c:v>33404.21</c:v>
                </c:pt>
                <c:pt idx="133">
                  <c:v>30817.46</c:v>
                </c:pt>
                <c:pt idx="134">
                  <c:v>20949.849999999999</c:v>
                </c:pt>
                <c:pt idx="135">
                  <c:v>19739.439999999999</c:v>
                </c:pt>
                <c:pt idx="136">
                  <c:v>19652.55</c:v>
                </c:pt>
                <c:pt idx="137">
                  <c:v>16463.400000000001</c:v>
                </c:pt>
                <c:pt idx="138">
                  <c:v>75925.289999999994</c:v>
                </c:pt>
                <c:pt idx="139">
                  <c:v>13566.92</c:v>
                </c:pt>
                <c:pt idx="140">
                  <c:v>100000</c:v>
                </c:pt>
                <c:pt idx="141">
                  <c:v>27793.24</c:v>
                </c:pt>
                <c:pt idx="142">
                  <c:v>22175.26</c:v>
                </c:pt>
                <c:pt idx="143">
                  <c:v>17970.46</c:v>
                </c:pt>
                <c:pt idx="144">
                  <c:v>16548.96</c:v>
                </c:pt>
                <c:pt idx="145">
                  <c:v>14873.32</c:v>
                </c:pt>
                <c:pt idx="146">
                  <c:v>26077</c:v>
                </c:pt>
                <c:pt idx="147">
                  <c:v>23178</c:v>
                </c:pt>
                <c:pt idx="148">
                  <c:v>17496</c:v>
                </c:pt>
                <c:pt idx="149">
                  <c:v>13745</c:v>
                </c:pt>
                <c:pt idx="150">
                  <c:v>13002.3</c:v>
                </c:pt>
                <c:pt idx="151">
                  <c:v>25000</c:v>
                </c:pt>
                <c:pt idx="152">
                  <c:v>25000</c:v>
                </c:pt>
                <c:pt idx="153">
                  <c:v>23362</c:v>
                </c:pt>
                <c:pt idx="154">
                  <c:v>19897</c:v>
                </c:pt>
                <c:pt idx="155">
                  <c:v>12726.65</c:v>
                </c:pt>
                <c:pt idx="156">
                  <c:v>25639.3</c:v>
                </c:pt>
                <c:pt idx="157">
                  <c:v>25000</c:v>
                </c:pt>
                <c:pt idx="158">
                  <c:v>10156.93</c:v>
                </c:pt>
                <c:pt idx="159">
                  <c:v>34410.120000000003</c:v>
                </c:pt>
                <c:pt idx="160">
                  <c:v>17804.22</c:v>
                </c:pt>
                <c:pt idx="161">
                  <c:v>40750</c:v>
                </c:pt>
                <c:pt idx="162">
                  <c:v>11751.3</c:v>
                </c:pt>
                <c:pt idx="163">
                  <c:v>73824.63</c:v>
                </c:pt>
                <c:pt idx="164">
                  <c:v>21347.11</c:v>
                </c:pt>
                <c:pt idx="165">
                  <c:v>17408</c:v>
                </c:pt>
                <c:pt idx="166">
                  <c:v>14741.2</c:v>
                </c:pt>
                <c:pt idx="167">
                  <c:v>13228.3</c:v>
                </c:pt>
                <c:pt idx="168">
                  <c:v>14983.88</c:v>
                </c:pt>
                <c:pt idx="169">
                  <c:v>21438.74</c:v>
                </c:pt>
                <c:pt idx="170">
                  <c:v>14202</c:v>
                </c:pt>
                <c:pt idx="171">
                  <c:v>48374</c:v>
                </c:pt>
                <c:pt idx="172">
                  <c:v>9667.94</c:v>
                </c:pt>
                <c:pt idx="173">
                  <c:v>16524</c:v>
                </c:pt>
                <c:pt idx="174">
                  <c:v>15237.5</c:v>
                </c:pt>
                <c:pt idx="175">
                  <c:v>14478.5</c:v>
                </c:pt>
                <c:pt idx="176">
                  <c:v>13821.26</c:v>
                </c:pt>
                <c:pt idx="177">
                  <c:v>33557</c:v>
                </c:pt>
                <c:pt idx="178">
                  <c:v>13996.64</c:v>
                </c:pt>
                <c:pt idx="179">
                  <c:v>100000</c:v>
                </c:pt>
                <c:pt idx="180">
                  <c:v>13266</c:v>
                </c:pt>
                <c:pt idx="181">
                  <c:v>46989.8</c:v>
                </c:pt>
                <c:pt idx="182">
                  <c:v>40000</c:v>
                </c:pt>
                <c:pt idx="183">
                  <c:v>28954.52</c:v>
                </c:pt>
                <c:pt idx="184">
                  <c:v>26750</c:v>
                </c:pt>
                <c:pt idx="185">
                  <c:v>15122</c:v>
                </c:pt>
                <c:pt idx="186">
                  <c:v>17710</c:v>
                </c:pt>
                <c:pt idx="187">
                  <c:v>17279.28</c:v>
                </c:pt>
                <c:pt idx="188">
                  <c:v>14910.84</c:v>
                </c:pt>
                <c:pt idx="189">
                  <c:v>14185.14</c:v>
                </c:pt>
                <c:pt idx="190">
                  <c:v>13407</c:v>
                </c:pt>
                <c:pt idx="191">
                  <c:v>21984</c:v>
                </c:pt>
                <c:pt idx="192">
                  <c:v>16304.88</c:v>
                </c:pt>
                <c:pt idx="193">
                  <c:v>16641.8</c:v>
                </c:pt>
                <c:pt idx="194">
                  <c:v>13406.85</c:v>
                </c:pt>
                <c:pt idx="195">
                  <c:v>40180</c:v>
                </c:pt>
                <c:pt idx="196">
                  <c:v>31650.25</c:v>
                </c:pt>
                <c:pt idx="197">
                  <c:v>29108.68</c:v>
                </c:pt>
                <c:pt idx="198">
                  <c:v>14266.11</c:v>
                </c:pt>
                <c:pt idx="199">
                  <c:v>14325.86</c:v>
                </c:pt>
                <c:pt idx="200">
                  <c:v>15037.8</c:v>
                </c:pt>
                <c:pt idx="201">
                  <c:v>50010</c:v>
                </c:pt>
                <c:pt idx="202">
                  <c:v>36305</c:v>
                </c:pt>
                <c:pt idx="203">
                  <c:v>25587.94</c:v>
                </c:pt>
                <c:pt idx="204">
                  <c:v>22684</c:v>
                </c:pt>
                <c:pt idx="205">
                  <c:v>20992.400000000001</c:v>
                </c:pt>
                <c:pt idx="206">
                  <c:v>19660.38</c:v>
                </c:pt>
                <c:pt idx="207">
                  <c:v>13583.51</c:v>
                </c:pt>
                <c:pt idx="208">
                  <c:v>71410</c:v>
                </c:pt>
                <c:pt idx="209">
                  <c:v>26298.12</c:v>
                </c:pt>
                <c:pt idx="210">
                  <c:v>14498</c:v>
                </c:pt>
                <c:pt idx="211">
                  <c:v>15000.07</c:v>
                </c:pt>
                <c:pt idx="212">
                  <c:v>16814</c:v>
                </c:pt>
                <c:pt idx="213">
                  <c:v>58152.800000000003</c:v>
                </c:pt>
                <c:pt idx="214">
                  <c:v>12757</c:v>
                </c:pt>
                <c:pt idx="215">
                  <c:v>40382.47</c:v>
                </c:pt>
                <c:pt idx="216">
                  <c:v>13900</c:v>
                </c:pt>
                <c:pt idx="217">
                  <c:v>5466</c:v>
                </c:pt>
                <c:pt idx="218">
                  <c:v>16306.02</c:v>
                </c:pt>
                <c:pt idx="219">
                  <c:v>15518.4</c:v>
                </c:pt>
                <c:pt idx="220">
                  <c:v>13223.82</c:v>
                </c:pt>
                <c:pt idx="221">
                  <c:v>50136.59</c:v>
                </c:pt>
                <c:pt idx="222">
                  <c:v>50000</c:v>
                </c:pt>
                <c:pt idx="223">
                  <c:v>47926.01</c:v>
                </c:pt>
                <c:pt idx="224">
                  <c:v>46000</c:v>
                </c:pt>
                <c:pt idx="225">
                  <c:v>45000</c:v>
                </c:pt>
                <c:pt idx="226">
                  <c:v>40098.129999999997</c:v>
                </c:pt>
                <c:pt idx="227">
                  <c:v>19827.46</c:v>
                </c:pt>
                <c:pt idx="228">
                  <c:v>36581.71</c:v>
                </c:pt>
                <c:pt idx="229">
                  <c:v>35436</c:v>
                </c:pt>
                <c:pt idx="230">
                  <c:v>33600</c:v>
                </c:pt>
                <c:pt idx="231">
                  <c:v>33335.14</c:v>
                </c:pt>
                <c:pt idx="232">
                  <c:v>31656.59</c:v>
                </c:pt>
                <c:pt idx="233">
                  <c:v>30864</c:v>
                </c:pt>
                <c:pt idx="234">
                  <c:v>30667.7</c:v>
                </c:pt>
                <c:pt idx="235">
                  <c:v>31255.72</c:v>
                </c:pt>
                <c:pt idx="236">
                  <c:v>29610</c:v>
                </c:pt>
                <c:pt idx="237">
                  <c:v>28555.15</c:v>
                </c:pt>
                <c:pt idx="238">
                  <c:v>28461</c:v>
                </c:pt>
                <c:pt idx="239">
                  <c:v>27976.82</c:v>
                </c:pt>
                <c:pt idx="240">
                  <c:v>27700</c:v>
                </c:pt>
                <c:pt idx="241">
                  <c:v>26126.73</c:v>
                </c:pt>
                <c:pt idx="242">
                  <c:v>25455.01</c:v>
                </c:pt>
                <c:pt idx="243">
                  <c:v>25380.79</c:v>
                </c:pt>
                <c:pt idx="244">
                  <c:v>25001</c:v>
                </c:pt>
                <c:pt idx="245">
                  <c:v>25000</c:v>
                </c:pt>
                <c:pt idx="246">
                  <c:v>24922</c:v>
                </c:pt>
                <c:pt idx="247">
                  <c:v>24782.76</c:v>
                </c:pt>
                <c:pt idx="248">
                  <c:v>24771.96</c:v>
                </c:pt>
                <c:pt idx="249">
                  <c:v>24690</c:v>
                </c:pt>
                <c:pt idx="250">
                  <c:v>24614.7</c:v>
                </c:pt>
                <c:pt idx="251">
                  <c:v>23983.59</c:v>
                </c:pt>
                <c:pt idx="252">
                  <c:v>24216.13</c:v>
                </c:pt>
                <c:pt idx="253">
                  <c:v>27746.36</c:v>
                </c:pt>
                <c:pt idx="254">
                  <c:v>22980.53</c:v>
                </c:pt>
                <c:pt idx="255">
                  <c:v>22581.91</c:v>
                </c:pt>
                <c:pt idx="256">
                  <c:v>22298</c:v>
                </c:pt>
                <c:pt idx="257">
                  <c:v>22252.07</c:v>
                </c:pt>
                <c:pt idx="258">
                  <c:v>21870.48</c:v>
                </c:pt>
                <c:pt idx="259">
                  <c:v>21000.06</c:v>
                </c:pt>
                <c:pt idx="260">
                  <c:v>20436.599999999999</c:v>
                </c:pt>
                <c:pt idx="261">
                  <c:v>20352.060000000001</c:v>
                </c:pt>
                <c:pt idx="262">
                  <c:v>20000</c:v>
                </c:pt>
                <c:pt idx="263">
                  <c:v>19832.849999999999</c:v>
                </c:pt>
                <c:pt idx="264">
                  <c:v>19706.48</c:v>
                </c:pt>
                <c:pt idx="265">
                  <c:v>19521.7</c:v>
                </c:pt>
                <c:pt idx="266">
                  <c:v>19450.52</c:v>
                </c:pt>
                <c:pt idx="267">
                  <c:v>19368</c:v>
                </c:pt>
                <c:pt idx="268">
                  <c:v>19342.25</c:v>
                </c:pt>
                <c:pt idx="269">
                  <c:v>19094.93</c:v>
                </c:pt>
                <c:pt idx="270">
                  <c:v>19507.39</c:v>
                </c:pt>
                <c:pt idx="271">
                  <c:v>12080.2</c:v>
                </c:pt>
                <c:pt idx="272">
                  <c:v>18155</c:v>
                </c:pt>
                <c:pt idx="273">
                  <c:v>18142</c:v>
                </c:pt>
                <c:pt idx="274">
                  <c:v>18133.060000000001</c:v>
                </c:pt>
                <c:pt idx="275">
                  <c:v>18083.87</c:v>
                </c:pt>
                <c:pt idx="276">
                  <c:v>17832</c:v>
                </c:pt>
                <c:pt idx="277">
                  <c:v>17751</c:v>
                </c:pt>
                <c:pt idx="278">
                  <c:v>17681.96</c:v>
                </c:pt>
                <c:pt idx="279">
                  <c:v>17594.54</c:v>
                </c:pt>
                <c:pt idx="280">
                  <c:v>16633.830000000002</c:v>
                </c:pt>
                <c:pt idx="281">
                  <c:v>16935</c:v>
                </c:pt>
                <c:pt idx="282">
                  <c:v>16890.52</c:v>
                </c:pt>
                <c:pt idx="283">
                  <c:v>16851.580000000002</c:v>
                </c:pt>
                <c:pt idx="284">
                  <c:v>16707.080000000002</c:v>
                </c:pt>
                <c:pt idx="285">
                  <c:v>16699.14</c:v>
                </c:pt>
                <c:pt idx="286">
                  <c:v>16479</c:v>
                </c:pt>
                <c:pt idx="287">
                  <c:v>16343.28</c:v>
                </c:pt>
                <c:pt idx="288">
                  <c:v>16132</c:v>
                </c:pt>
                <c:pt idx="289">
                  <c:v>15909.6</c:v>
                </c:pt>
                <c:pt idx="290">
                  <c:v>14359.1</c:v>
                </c:pt>
                <c:pt idx="291">
                  <c:v>15523.46</c:v>
                </c:pt>
                <c:pt idx="292">
                  <c:v>15003</c:v>
                </c:pt>
                <c:pt idx="293">
                  <c:v>15000</c:v>
                </c:pt>
                <c:pt idx="294">
                  <c:v>14998</c:v>
                </c:pt>
                <c:pt idx="295">
                  <c:v>14874.59</c:v>
                </c:pt>
                <c:pt idx="296">
                  <c:v>14705.27</c:v>
                </c:pt>
                <c:pt idx="297">
                  <c:v>14696.44</c:v>
                </c:pt>
                <c:pt idx="298">
                  <c:v>14650.75</c:v>
                </c:pt>
                <c:pt idx="299">
                  <c:v>9580</c:v>
                </c:pt>
                <c:pt idx="300">
                  <c:v>14526</c:v>
                </c:pt>
                <c:pt idx="301">
                  <c:v>14454</c:v>
                </c:pt>
                <c:pt idx="302">
                  <c:v>11910.22</c:v>
                </c:pt>
                <c:pt idx="303">
                  <c:v>15870.44</c:v>
                </c:pt>
                <c:pt idx="304">
                  <c:v>14358</c:v>
                </c:pt>
                <c:pt idx="305">
                  <c:v>14303.54</c:v>
                </c:pt>
                <c:pt idx="306">
                  <c:v>14270.47</c:v>
                </c:pt>
                <c:pt idx="307">
                  <c:v>13985.84</c:v>
                </c:pt>
                <c:pt idx="308">
                  <c:v>14035.41</c:v>
                </c:pt>
                <c:pt idx="309">
                  <c:v>13903.26</c:v>
                </c:pt>
                <c:pt idx="310">
                  <c:v>13815.01</c:v>
                </c:pt>
                <c:pt idx="311">
                  <c:v>13754.4</c:v>
                </c:pt>
                <c:pt idx="312">
                  <c:v>11352.08</c:v>
                </c:pt>
                <c:pt idx="313">
                  <c:v>13497</c:v>
                </c:pt>
                <c:pt idx="314">
                  <c:v>13492.66</c:v>
                </c:pt>
                <c:pt idx="315">
                  <c:v>13431.16</c:v>
                </c:pt>
                <c:pt idx="316">
                  <c:v>13367.4</c:v>
                </c:pt>
                <c:pt idx="317">
                  <c:v>11010</c:v>
                </c:pt>
                <c:pt idx="318">
                  <c:v>13235.88</c:v>
                </c:pt>
                <c:pt idx="319">
                  <c:v>13281.2</c:v>
                </c:pt>
                <c:pt idx="320">
                  <c:v>13173.69</c:v>
                </c:pt>
                <c:pt idx="321">
                  <c:v>13172.29</c:v>
                </c:pt>
                <c:pt idx="322">
                  <c:v>13124.58</c:v>
                </c:pt>
                <c:pt idx="323">
                  <c:v>13121.97</c:v>
                </c:pt>
                <c:pt idx="324">
                  <c:v>9713.83</c:v>
                </c:pt>
                <c:pt idx="325">
                  <c:v>13067.5</c:v>
                </c:pt>
                <c:pt idx="326">
                  <c:v>13054.37</c:v>
                </c:pt>
                <c:pt idx="327">
                  <c:v>10295.35</c:v>
                </c:pt>
                <c:pt idx="328">
                  <c:v>12960.05</c:v>
                </c:pt>
                <c:pt idx="329">
                  <c:v>7452.64</c:v>
                </c:pt>
                <c:pt idx="330">
                  <c:v>11117.24</c:v>
                </c:pt>
                <c:pt idx="331">
                  <c:v>12538.83</c:v>
                </c:pt>
                <c:pt idx="332">
                  <c:v>12347</c:v>
                </c:pt>
                <c:pt idx="333">
                  <c:v>9091</c:v>
                </c:pt>
                <c:pt idx="334">
                  <c:v>7224.45</c:v>
                </c:pt>
                <c:pt idx="335">
                  <c:v>8521</c:v>
                </c:pt>
                <c:pt idx="336">
                  <c:v>5334</c:v>
                </c:pt>
                <c:pt idx="337">
                  <c:v>20949.849999999999</c:v>
                </c:pt>
                <c:pt idx="338">
                  <c:v>19739.439999999999</c:v>
                </c:pt>
                <c:pt idx="339">
                  <c:v>19652.55</c:v>
                </c:pt>
                <c:pt idx="340">
                  <c:v>16463.400000000001</c:v>
                </c:pt>
                <c:pt idx="341">
                  <c:v>11192.12</c:v>
                </c:pt>
                <c:pt idx="342">
                  <c:v>11270.28</c:v>
                </c:pt>
                <c:pt idx="343">
                  <c:v>9448.4599999999991</c:v>
                </c:pt>
                <c:pt idx="344">
                  <c:v>9206.81</c:v>
                </c:pt>
                <c:pt idx="345">
                  <c:v>5366.48</c:v>
                </c:pt>
                <c:pt idx="346">
                  <c:v>5340</c:v>
                </c:pt>
                <c:pt idx="347">
                  <c:v>11550</c:v>
                </c:pt>
                <c:pt idx="348">
                  <c:v>9882</c:v>
                </c:pt>
                <c:pt idx="349">
                  <c:v>6928.21</c:v>
                </c:pt>
                <c:pt idx="350">
                  <c:v>6687.08</c:v>
                </c:pt>
                <c:pt idx="351">
                  <c:v>6431.48</c:v>
                </c:pt>
                <c:pt idx="352">
                  <c:v>9258.5499999999993</c:v>
                </c:pt>
                <c:pt idx="353">
                  <c:v>5600</c:v>
                </c:pt>
                <c:pt idx="354">
                  <c:v>7453.54</c:v>
                </c:pt>
                <c:pt idx="355">
                  <c:v>6088.41</c:v>
                </c:pt>
                <c:pt idx="356">
                  <c:v>5724.21</c:v>
                </c:pt>
                <c:pt idx="357">
                  <c:v>1846</c:v>
                </c:pt>
                <c:pt idx="358">
                  <c:v>560</c:v>
                </c:pt>
                <c:pt idx="359">
                  <c:v>465</c:v>
                </c:pt>
                <c:pt idx="360">
                  <c:v>425.9</c:v>
                </c:pt>
                <c:pt idx="361">
                  <c:v>217.18</c:v>
                </c:pt>
                <c:pt idx="362">
                  <c:v>4399.91</c:v>
                </c:pt>
                <c:pt idx="363">
                  <c:v>4392</c:v>
                </c:pt>
                <c:pt idx="364">
                  <c:v>3454.92</c:v>
                </c:pt>
                <c:pt idx="365">
                  <c:v>3446.21</c:v>
                </c:pt>
                <c:pt idx="366">
                  <c:v>1947</c:v>
                </c:pt>
                <c:pt idx="367">
                  <c:v>1756.52</c:v>
                </c:pt>
                <c:pt idx="368">
                  <c:v>1510.68</c:v>
                </c:pt>
                <c:pt idx="369">
                  <c:v>1427.98</c:v>
                </c:pt>
                <c:pt idx="370">
                  <c:v>1359.43</c:v>
                </c:pt>
                <c:pt idx="371">
                  <c:v>1277.8</c:v>
                </c:pt>
                <c:pt idx="372">
                  <c:v>3672.78</c:v>
                </c:pt>
                <c:pt idx="373">
                  <c:v>3560.6</c:v>
                </c:pt>
                <c:pt idx="374">
                  <c:v>33557</c:v>
                </c:pt>
                <c:pt idx="375">
                  <c:v>13996.64</c:v>
                </c:pt>
                <c:pt idx="376">
                  <c:v>6545.18</c:v>
                </c:pt>
                <c:pt idx="377">
                  <c:v>3706</c:v>
                </c:pt>
                <c:pt idx="378">
                  <c:v>2441.64</c:v>
                </c:pt>
                <c:pt idx="379">
                  <c:v>2404.92</c:v>
                </c:pt>
                <c:pt idx="380">
                  <c:v>228</c:v>
                </c:pt>
                <c:pt idx="381">
                  <c:v>2146.8000000000002</c:v>
                </c:pt>
                <c:pt idx="382">
                  <c:v>1846.19</c:v>
                </c:pt>
                <c:pt idx="383">
                  <c:v>3926</c:v>
                </c:pt>
                <c:pt idx="384">
                  <c:v>3894.13</c:v>
                </c:pt>
                <c:pt idx="385">
                  <c:v>3851.34</c:v>
                </c:pt>
                <c:pt idx="386">
                  <c:v>7126.63</c:v>
                </c:pt>
                <c:pt idx="387">
                  <c:v>3782.19</c:v>
                </c:pt>
                <c:pt idx="388">
                  <c:v>3720.17</c:v>
                </c:pt>
                <c:pt idx="389">
                  <c:v>3710</c:v>
                </c:pt>
                <c:pt idx="390">
                  <c:v>3691.09</c:v>
                </c:pt>
                <c:pt idx="391">
                  <c:v>3651.38</c:v>
                </c:pt>
                <c:pt idx="392">
                  <c:v>3295.48</c:v>
                </c:pt>
                <c:pt idx="393">
                  <c:v>2183</c:v>
                </c:pt>
                <c:pt idx="394">
                  <c:v>1793.13</c:v>
                </c:pt>
                <c:pt idx="395">
                  <c:v>1836</c:v>
                </c:pt>
                <c:pt idx="396">
                  <c:v>8580.26</c:v>
                </c:pt>
                <c:pt idx="397">
                  <c:v>4998</c:v>
                </c:pt>
                <c:pt idx="398">
                  <c:v>4977.5</c:v>
                </c:pt>
                <c:pt idx="399">
                  <c:v>2654.45</c:v>
                </c:pt>
                <c:pt idx="400">
                  <c:v>3873.07</c:v>
                </c:pt>
                <c:pt idx="401">
                  <c:v>1235.74</c:v>
                </c:pt>
                <c:pt idx="402">
                  <c:v>1475.91</c:v>
                </c:pt>
                <c:pt idx="403">
                  <c:v>1413.7</c:v>
                </c:pt>
                <c:pt idx="404">
                  <c:v>1410</c:v>
                </c:pt>
                <c:pt idx="405">
                  <c:v>1407.03</c:v>
                </c:pt>
                <c:pt idx="406">
                  <c:v>1401</c:v>
                </c:pt>
                <c:pt idx="407">
                  <c:v>1391.58</c:v>
                </c:pt>
                <c:pt idx="408">
                  <c:v>11038.64</c:v>
                </c:pt>
                <c:pt idx="409">
                  <c:v>9088.59</c:v>
                </c:pt>
                <c:pt idx="410">
                  <c:v>2320</c:v>
                </c:pt>
                <c:pt idx="411">
                  <c:v>2232.11</c:v>
                </c:pt>
                <c:pt idx="412">
                  <c:v>2221.21</c:v>
                </c:pt>
                <c:pt idx="413">
                  <c:v>2132</c:v>
                </c:pt>
                <c:pt idx="414">
                  <c:v>954</c:v>
                </c:pt>
                <c:pt idx="415">
                  <c:v>599.79</c:v>
                </c:pt>
                <c:pt idx="416">
                  <c:v>103.95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7D3-4A98-8D98-F17AA8E7DD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10001"/>
        <c:axId val="50010002"/>
      </c:scatterChart>
      <c:valAx>
        <c:axId val="50010001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Total Cost(£)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50010002"/>
        <c:crosses val="autoZero"/>
        <c:crossBetween val="midCat"/>
      </c:valAx>
      <c:valAx>
        <c:axId val="5001000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Last Report Period01 Total Cost (£)</a:t>
                </a:r>
              </a:p>
            </c:rich>
          </c:tx>
          <c:layout>
            <c:manualLayout>
              <c:xMode val="edge"/>
              <c:yMode val="edge"/>
              <c:x val="2.5906735751295335E-2"/>
              <c:y val="0.2111355919959545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0010001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[Gallager_presentation_with_clusters.xlsx]Sheet1!PivotTable5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Cost movement   per number of case claimants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315550230134276"/>
          <c:y val="9.9321174314659075E-2"/>
          <c:w val="0.84234323533895361"/>
          <c:h val="0.796870755615858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Sheet1!$P$113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4.7548404186986705E-8"/>
                  <c:y val="0.218898302085473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061641751302823E-2"/>
                      <c:h val="0.1790357356748659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71D8-4073-BBB6-5E7852D41FDA}"/>
                </c:ext>
              </c:extLst>
            </c:dLbl>
            <c:dLbl>
              <c:idx val="5"/>
              <c:layout>
                <c:manualLayout>
                  <c:x val="-1.2077294685990338E-3"/>
                  <c:y val="9.047791736702606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D8-4073-BBB6-5E7852D41FDA}"/>
                </c:ext>
              </c:extLst>
            </c:dLbl>
            <c:dLbl>
              <c:idx val="6"/>
              <c:layout>
                <c:manualLayout>
                  <c:x val="6.038647342995169E-3"/>
                  <c:y val="0.1255016273155521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1D8-4073-BBB6-5E7852D41F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Sheet1!$O$114:$O$125</c:f>
              <c:strCach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Sheet1!$P$114:$P$125</c:f>
              <c:numCache>
                <c:formatCode>General</c:formatCode>
                <c:ptCount val="11"/>
                <c:pt idx="0">
                  <c:v>369982.85999999987</c:v>
                </c:pt>
                <c:pt idx="1">
                  <c:v>50558.659999999989</c:v>
                </c:pt>
                <c:pt idx="2">
                  <c:v>7648.8499999999985</c:v>
                </c:pt>
                <c:pt idx="3">
                  <c:v>10500.74</c:v>
                </c:pt>
                <c:pt idx="4">
                  <c:v>-2840</c:v>
                </c:pt>
                <c:pt idx="5">
                  <c:v>-178.5</c:v>
                </c:pt>
                <c:pt idx="6">
                  <c:v>-2532.6400000000012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D8-4073-BBB6-5E7852D41F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9536704"/>
        <c:axId val="1480503519"/>
      </c:barChart>
      <c:catAx>
        <c:axId val="619536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Total number of case claimants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503519"/>
        <c:crosses val="autoZero"/>
        <c:auto val="1"/>
        <c:lblAlgn val="ctr"/>
        <c:lblOffset val="100"/>
        <c:noMultiLvlLbl val="0"/>
      </c:catAx>
      <c:valAx>
        <c:axId val="1480503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Magnitude of discrepancy</a:t>
                </a:r>
              </a:p>
            </c:rich>
          </c:tx>
          <c:layout>
            <c:manualLayout>
              <c:xMode val="edge"/>
              <c:yMode val="edge"/>
              <c:x val="3.4964590100746251E-3"/>
              <c:y val="0.351470339930746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53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0.17211</cdr:x>
      <cdr:y>0.93634</cdr:y>
    </cdr:from>
    <cdr:to>
      <cdr:x>0.93606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7C5B485-2034-D297-B23B-6E93D71A6C4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569107" y="5040646"/>
          <a:ext cx="6964851" cy="34270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1464E-3D97-4EDB-B936-624EF1689D95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3AAD8-1173-4FCD-87A3-60F2934CCC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901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380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1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825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22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73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discernible pattern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83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435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696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a claim, as the number of claimants increase the magnitude of the total cost movement generally decreases</a:t>
            </a:r>
          </a:p>
          <a:p>
            <a:endParaRPr lang="en-GB" dirty="0"/>
          </a:p>
          <a:p>
            <a:r>
              <a:rPr lang="en-GB" dirty="0"/>
              <a:t>As the number of total claimants increases past 4 the total cost change becomes negative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49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53AAD8-1173-4FCD-87A3-60F2934CCC4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212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68D9F-43E3-AC46-B85D-394E34F84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E7097-B9E8-A3C6-8B2D-0AB6BED10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AD45A-949D-C3BE-3289-9542AC0D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4C685-C783-89ED-2895-7AEEC8C98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8869-8522-9AEF-59F8-B2BB62B2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69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9554-B49C-E4E3-57ED-21416786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B6A36-F9E4-9107-3FA7-E452C6D19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AFE4-B7C4-F770-D286-494E6965A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F92A6-A9AE-21B1-A303-5EFB109D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D0E1E-FA5F-AE97-A81C-CD870736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47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B47DE-ED32-87DB-1982-F04AC4BAC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9E42A-4BDF-496C-A27A-6F95CE5C2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7F1C-3B95-0A0F-7389-47FF4A380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56E9B-7262-1D43-FB8E-CF2E68B9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73B49-158C-7788-3F19-80EEA440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99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37D8-3EA9-AD8A-9E28-5B33D975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F94D6-53DA-CED2-B1B3-F12D4040B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5651B-3672-FFF6-CA3B-D4C4FA20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360C4-C1D3-BF48-DEAA-93E0D67F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E3271-B828-F309-9685-C60EA832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66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7EF8-064C-5BAA-7592-4431489B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35A83-48E3-F570-E0C1-8003F54B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7136A-F71E-8521-6C03-053CC063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3C2F8-E660-114F-275A-E5806821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52CC8-ED41-78B9-9E48-A0F73912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54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18F7-5583-80C2-2C2D-0B4353B2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F1618-8764-9ABA-BAE0-2E6C8EB94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B07C1-3AE0-6FA4-BAF2-CF27C5A1A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1BDAA-4E4A-5549-7204-D0E26E91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CD590-5AA0-B9E3-27A9-965B3628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B9ED8-34C1-C4A9-8CAF-7273F817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907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D072-3246-0C9C-E751-98F042F9A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E1DCD-B784-F1BF-2E80-58F01660B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3CBCD-9216-C446-EDB2-54A79E750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0F856-6A30-B822-52C1-1A39CD305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F9CD1-CA87-7B7E-F880-BA36FA770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1F3D9-FA02-2855-4C32-06A1B284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640A1F-B38F-3602-44D7-3F03DC11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00A65-2AB2-4168-2D1A-DAA980790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38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E3506-90E8-205E-0F5A-3AB6664E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56C11-C11F-5E3E-384C-04ED642E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FDEC1-A8A9-1715-C3B8-D21458E5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1196A-C9D7-92E0-6AC3-615EEAC6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87859D-C256-124B-31B5-B77923E0A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6CAAA-D760-DEE7-73A4-20B457334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BF618-C55E-A2A2-3736-2E2DF6AFC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936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BBA8-5422-446A-B698-1476D5F95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F454B-7283-4CA4-1D6A-6480A7541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B032B-B3AD-93C9-3557-31B195587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93BBA-EAD7-4068-47CC-B0319706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B61BC-1050-3F26-D9E1-476F1250D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F28EC-EFE9-EA36-1CEA-E4C7D08E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50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C8F0-0F51-EF1F-4F9D-3E861F44E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F85B3-51C9-95DA-D83C-0713663B2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589FA-AFF0-4CFE-ACDC-83605C5D2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8D369-C962-E9F1-9D64-B947B261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CB16D-DBDD-94AA-E9B3-8EE6CB77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31D3-7EE5-079E-6797-2D0B2983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59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7E7517-904E-28FD-8716-681D6B11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C5CDD-A4AB-CA52-628D-33A3A78A2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18170-35F7-668C-CFA8-7B835F6DB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700127-810E-4826-85AA-7D9C9C517FFD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C8CC0-53D4-BEF3-0206-0BFF27D39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AE8B6-14C9-2801-C0C4-3A4D862C3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756ED3-5DD5-4C32-A753-4CF8FC4BC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38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aphs And Numbers">
            <a:extLst>
              <a:ext uri="{FF2B5EF4-FFF2-40B4-BE49-F238E27FC236}">
                <a16:creationId xmlns:a16="http://schemas.microsoft.com/office/drawing/2014/main" id="{4F0B7DEB-95E8-6CCC-2248-6E4A477950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4DB3B-ABF4-F51A-3C94-CFE45627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dirty="0">
                <a:latin typeface="Arial" panose="020B0604020202020204" pitchFamily="34" charset="0"/>
                <a:cs typeface="Arial" panose="020B0604020202020204" pitchFamily="34" charset="0"/>
              </a:rPr>
              <a:t>Claims Data Insights</a:t>
            </a:r>
          </a:p>
        </p:txBody>
      </p:sp>
    </p:spTree>
    <p:extLst>
      <p:ext uri="{BB962C8B-B14F-4D97-AF65-F5344CB8AC3E}">
        <p14:creationId xmlns:p14="http://schemas.microsoft.com/office/powerpoint/2010/main" val="22100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0453-AF5B-A476-E8A8-4CBC63D5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27" y="-310802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Total Cost Movement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C5BB9D-F936-A2BD-587D-6809333F77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690417"/>
              </p:ext>
            </p:extLst>
          </p:nvPr>
        </p:nvGraphicFramePr>
        <p:xfrm>
          <a:off x="5338797" y="1014762"/>
          <a:ext cx="7001496" cy="5549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E932D8-45E2-FD6A-8BC4-C6D0C607140F}"/>
              </a:ext>
            </a:extLst>
          </p:cNvPr>
          <p:cNvSpPr txBox="1"/>
          <p:nvPr/>
        </p:nvSpPr>
        <p:spPr>
          <a:xfrm>
            <a:off x="0" y="1268363"/>
            <a:ext cx="452181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Total cost movement was calculated using the total cost and  total cost from last report period 01 data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Total cost movement shows a fair amount of variability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52BB5-5D25-4760-12C9-EE30E435180F}"/>
              </a:ext>
            </a:extLst>
          </p:cNvPr>
          <p:cNvSpPr txBox="1"/>
          <p:nvPr/>
        </p:nvSpPr>
        <p:spPr>
          <a:xfrm>
            <a:off x="0" y="3789758"/>
            <a:ext cx="427370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 suggests high claim </a:t>
            </a: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man</a:t>
            </a: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agement efficiency </a:t>
            </a:r>
          </a:p>
          <a:p>
            <a:pPr algn="l"/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range in costs might reflect the efficiency and variability in claim management processes. </a:t>
            </a:r>
          </a:p>
          <a:p>
            <a:pPr algn="l"/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High-cost differences may require review to understand the underlying reasons and whether they can be managed or reduced in future.</a:t>
            </a:r>
          </a:p>
        </p:txBody>
      </p:sp>
    </p:spTree>
    <p:extLst>
      <p:ext uri="{BB962C8B-B14F-4D97-AF65-F5344CB8AC3E}">
        <p14:creationId xmlns:p14="http://schemas.microsoft.com/office/powerpoint/2010/main" val="25222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AA8F-DCFC-5F82-92F6-8BC90DB09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25" y="2435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7200" dirty="0">
                <a:latin typeface="Arial" panose="020B0604020202020204" pitchFamily="34" charset="0"/>
                <a:cs typeface="Arial" panose="020B0604020202020204" pitchFamily="34" charset="0"/>
              </a:rPr>
              <a:t>Cluster analysis</a:t>
            </a:r>
          </a:p>
        </p:txBody>
      </p:sp>
    </p:spTree>
    <p:extLst>
      <p:ext uri="{BB962C8B-B14F-4D97-AF65-F5344CB8AC3E}">
        <p14:creationId xmlns:p14="http://schemas.microsoft.com/office/powerpoint/2010/main" val="3033858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F9BF-CADE-5A85-9347-0D30D29C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935" y="0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Distribution of different clusters across time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ADD801-5677-4152-9448-72DDCE3DE3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352936"/>
              </p:ext>
            </p:extLst>
          </p:nvPr>
        </p:nvGraphicFramePr>
        <p:xfrm>
          <a:off x="3075107" y="737325"/>
          <a:ext cx="9116893" cy="538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75B51-2941-1CF4-2BA5-5E034A848BC6}"/>
              </a:ext>
            </a:extLst>
          </p:cNvPr>
          <p:cNvSpPr txBox="1"/>
          <p:nvPr/>
        </p:nvSpPr>
        <p:spPr>
          <a:xfrm>
            <a:off x="582935" y="1788132"/>
            <a:ext cx="201124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Cluster analysis was performed to cluster claims’ total cost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0 had only 1 pair of strongly correlated variables, Cluster 2 had 3 pairs</a:t>
            </a:r>
          </a:p>
          <a:p>
            <a:pPr marL="0" indent="0" algn="l">
              <a:buNone/>
            </a:pPr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From Cluster 0 to Cluster 2 there’s an increase in the number of pairs of strongly correlated variables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Three clusters were identified </a:t>
            </a:r>
          </a:p>
        </p:txBody>
      </p:sp>
    </p:spTree>
    <p:extLst>
      <p:ext uri="{BB962C8B-B14F-4D97-AF65-F5344CB8AC3E}">
        <p14:creationId xmlns:p14="http://schemas.microsoft.com/office/powerpoint/2010/main" val="64660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8C1F-D193-44E4-650D-35B4CF29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96611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Cluster 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E84CE-7E57-770B-04D5-BA423F383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29" y="1368424"/>
            <a:ext cx="10515600" cy="523557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0: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Largest cluster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Wide range of total costs; noticeable correlation between total cost movement and total claimants.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Represents the bulk of data with variable costs, suggesting diverse claim types and severities</a:t>
            </a:r>
          </a:p>
          <a:p>
            <a:pPr marL="457200" lvl="1" indent="0" algn="l">
              <a:buNone/>
            </a:pPr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>
              <a:buNone/>
            </a:pPr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1: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Extremely small cluster – only 3 data points</a:t>
            </a: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making it an outlier or rare segment.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Due to severity of size, analysis and results weren’t meaningful</a:t>
            </a:r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>
              <a:buNone/>
            </a:pPr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Cluster 2: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Moderately small cluster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More consistent total costs; 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Contained  the most pairs of variables strongly correlated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predictable costs that are easier to manage</a:t>
            </a:r>
          </a:p>
          <a:p>
            <a:pPr marL="742950" lvl="1" indent="-285750" algn="l">
              <a:buFont typeface="+mj-lt"/>
              <a:buAutoNum type="arabicPeriod"/>
            </a:pPr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>
              <a:buNone/>
            </a:pPr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>
              <a:buNone/>
            </a:pPr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l">
              <a:buNone/>
            </a:pPr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523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8FAE-4BA4-76A2-BB9A-7200FDC5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Correlation matrix per cluster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4DF3B-F5EF-6295-8205-8FACCEDBD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68928"/>
            <a:ext cx="2191327" cy="3282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 correlation matrix was calculated for each cluster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shows, in each cluster which variables were correlated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064E43-0667-3432-0194-F0A8D98B0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93791"/>
              </p:ext>
            </p:extLst>
          </p:nvPr>
        </p:nvGraphicFramePr>
        <p:xfrm>
          <a:off x="2337813" y="1520254"/>
          <a:ext cx="9348652" cy="47794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012">
                  <a:extLst>
                    <a:ext uri="{9D8B030D-6E8A-4147-A177-3AD203B41FA5}">
                      <a16:colId xmlns:a16="http://schemas.microsoft.com/office/drawing/2014/main" val="3619562052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2496292863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2847973636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873876230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855815616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51212248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3154246847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4282202208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30421147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3172795315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1042979147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945150417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1418045440"/>
                    </a:ext>
                  </a:extLst>
                </a:gridCol>
                <a:gridCol w="236675">
                  <a:extLst>
                    <a:ext uri="{9D8B030D-6E8A-4147-A177-3AD203B41FA5}">
                      <a16:colId xmlns:a16="http://schemas.microsoft.com/office/drawing/2014/main" val="3580121249"/>
                    </a:ext>
                  </a:extLst>
                </a:gridCol>
                <a:gridCol w="236675">
                  <a:extLst>
                    <a:ext uri="{9D8B030D-6E8A-4147-A177-3AD203B41FA5}">
                      <a16:colId xmlns:a16="http://schemas.microsoft.com/office/drawing/2014/main" val="3012072811"/>
                    </a:ext>
                  </a:extLst>
                </a:gridCol>
                <a:gridCol w="236675">
                  <a:extLst>
                    <a:ext uri="{9D8B030D-6E8A-4147-A177-3AD203B41FA5}">
                      <a16:colId xmlns:a16="http://schemas.microsoft.com/office/drawing/2014/main" val="1987594426"/>
                    </a:ext>
                  </a:extLst>
                </a:gridCol>
                <a:gridCol w="236675">
                  <a:extLst>
                    <a:ext uri="{9D8B030D-6E8A-4147-A177-3AD203B41FA5}">
                      <a16:colId xmlns:a16="http://schemas.microsoft.com/office/drawing/2014/main" val="1804542110"/>
                    </a:ext>
                  </a:extLst>
                </a:gridCol>
                <a:gridCol w="236675">
                  <a:extLst>
                    <a:ext uri="{9D8B030D-6E8A-4147-A177-3AD203B41FA5}">
                      <a16:colId xmlns:a16="http://schemas.microsoft.com/office/drawing/2014/main" val="4019448802"/>
                    </a:ext>
                  </a:extLst>
                </a:gridCol>
                <a:gridCol w="236675">
                  <a:extLst>
                    <a:ext uri="{9D8B030D-6E8A-4147-A177-3AD203B41FA5}">
                      <a16:colId xmlns:a16="http://schemas.microsoft.com/office/drawing/2014/main" val="1800253857"/>
                    </a:ext>
                  </a:extLst>
                </a:gridCol>
                <a:gridCol w="236675">
                  <a:extLst>
                    <a:ext uri="{9D8B030D-6E8A-4147-A177-3AD203B41FA5}">
                      <a16:colId xmlns:a16="http://schemas.microsoft.com/office/drawing/2014/main" val="4275398793"/>
                    </a:ext>
                  </a:extLst>
                </a:gridCol>
                <a:gridCol w="236675">
                  <a:extLst>
                    <a:ext uri="{9D8B030D-6E8A-4147-A177-3AD203B41FA5}">
                      <a16:colId xmlns:a16="http://schemas.microsoft.com/office/drawing/2014/main" val="1560786524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1351527853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2970329851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2770784367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4144949583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3334313854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173480826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726013783"/>
                    </a:ext>
                  </a:extLst>
                </a:gridCol>
                <a:gridCol w="355012">
                  <a:extLst>
                    <a:ext uri="{9D8B030D-6E8A-4147-A177-3AD203B41FA5}">
                      <a16:colId xmlns:a16="http://schemas.microsoft.com/office/drawing/2014/main" val="54982123"/>
                    </a:ext>
                  </a:extLst>
                </a:gridCol>
              </a:tblGrid>
              <a:tr h="359943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Cluster group Correlation Matrices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2730481995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421905806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979290368"/>
                  </a:ext>
                </a:extLst>
              </a:tr>
              <a:tr h="359943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Cluster 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Cluster 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Cluster 2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1802946680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1917833503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544384221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2761344747"/>
                  </a:ext>
                </a:extLst>
              </a:tr>
              <a:tr h="489755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Tpi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Last Report Period01 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 Movement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Claimants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Tpd Paid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Tpd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Ad Paid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Ad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Tpi Paid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Tpi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Last Report Period01 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 Movement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Claimants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Ad Paid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Tpi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Last Report Period01 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 Movement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Claimants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1364122569"/>
                  </a:ext>
                </a:extLst>
              </a:tr>
              <a:tr h="246357"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Tpi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-0.04087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0.089445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-0.01029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-0.02548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Tpd Paid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0.568827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-0.64478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-0.47514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0.338747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-0.45371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0.543519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-0.1264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Ad Paid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799670078"/>
                  </a:ext>
                </a:extLst>
              </a:tr>
              <a:tr h="246357"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-0.04087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-0.01537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0.209982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0.234106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Tpd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0.568827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-0.5851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-0.38663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-0.28586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-0.51177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0.997934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0.362908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Tpi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0.578993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0.716525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-0.03368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0.17205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840790837"/>
                  </a:ext>
                </a:extLst>
              </a:tr>
              <a:tr h="327490"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Last Report Period01 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0.089445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-0.01537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0.474375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0.525851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Ad Paid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0.578993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0.740171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-0.0139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0.075083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3696305384"/>
                  </a:ext>
                </a:extLst>
              </a:tr>
              <a:tr h="327490"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 Movement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-0.01029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0.209982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0.474375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0.897503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Ad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Last Report Period01 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0.716525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0.740171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-0.05136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0.267205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2441898594"/>
                  </a:ext>
                </a:extLst>
              </a:tr>
              <a:tr h="246357"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Claimants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-0.02548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0.234106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0.525851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0.897503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Tpi Paid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-0.64478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-0.5851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0.937268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0.29073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0.939215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-0.55207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0.511682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 Movement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-0.03368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-0.0139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-0.05136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0.007407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2200189443"/>
                  </a:ext>
                </a:extLst>
              </a:tr>
              <a:tr h="246357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Tpi Estimate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-0.47514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-0.38663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0.937268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0.466887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0.981586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-0.34539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0.713471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Claimants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0.17205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0.075083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0.267205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0.007407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2057849524"/>
                  </a:ext>
                </a:extLst>
              </a:tr>
              <a:tr h="246357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0.338747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-0.28586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0.29073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0.466887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0.569128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-0.28167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0.173293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3118237315"/>
                  </a:ext>
                </a:extLst>
              </a:tr>
              <a:tr h="327490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Last Report Period01 Total Cost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-0.45371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-0.51177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0.939215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0.981586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0.569128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-0.47795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0.588893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2964374357"/>
                  </a:ext>
                </a:extLst>
              </a:tr>
              <a:tr h="246357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Cost Movement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0.543519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0.997934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-0.55207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-0.34539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-0.28167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-0.47795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0.405959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3602919877"/>
                  </a:ext>
                </a:extLst>
              </a:tr>
              <a:tr h="165223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500" u="none" strike="noStrike">
                          <a:effectLst/>
                        </a:rPr>
                        <a:t>Total Claimants</a:t>
                      </a:r>
                      <a:endParaRPr lang="en-GB" sz="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-0.1264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0.362908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0.511682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  <a:highlight>
                            <a:srgbClr val="FFC7CE"/>
                          </a:highlight>
                        </a:rPr>
                        <a:t>0.713471</a:t>
                      </a:r>
                      <a:endParaRPr lang="en-GB" sz="500" b="0" i="0" u="none" strike="noStrike">
                        <a:solidFill>
                          <a:srgbClr val="9C0006"/>
                        </a:solidFill>
                        <a:effectLst/>
                        <a:highlight>
                          <a:srgbClr val="FFC7CE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0.173293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0.588893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0.405959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500" u="none" strike="noStrike">
                          <a:effectLst/>
                        </a:rPr>
                        <a:t>1</a:t>
                      </a:r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1851973168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2776421174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642870132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372151884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3493526671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2660397975"/>
                  </a:ext>
                </a:extLst>
              </a:tr>
              <a:tr h="85818"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79" marR="2779" marT="2779" marB="0" anchor="b"/>
                </a:tc>
                <a:extLst>
                  <a:ext uri="{0D108BD9-81ED-4DB2-BD59-A6C34878D82A}">
                    <a16:rowId xmlns:a16="http://schemas.microsoft.com/office/drawing/2014/main" val="175309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847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3C624-F41F-E6B8-FFEF-6BDF85DD6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3" y="2144990"/>
            <a:ext cx="5880847" cy="379598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For each cluster, I performed a regression analysis on variables that were strongly correlated in the correlation matrix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Cluster 2 analysis shows: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 value was 0.002375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Very strong, positive and statistically significant relationship present between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tpi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estimate and last report period total cost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 practical terms, decision-makers can use the TPI estimate to make informed predictions about last report period total cost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38D4EEA-A045-41D9-88CD-5F904233B5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5094534"/>
              </p:ext>
            </p:extLst>
          </p:nvPr>
        </p:nvGraphicFramePr>
        <p:xfrm>
          <a:off x="6775824" y="895927"/>
          <a:ext cx="5201023" cy="5584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A1B3D1F-C03B-34A2-EC7D-A0F21B22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28" y="-155759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Cluster 2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375450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287D5-A1EE-228E-AC89-1C0A12ACD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Cluster 2 further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8B7540-FA42-423A-9FC3-53429AEDB9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292396"/>
              </p:ext>
            </p:extLst>
          </p:nvPr>
        </p:nvGraphicFramePr>
        <p:xfrm>
          <a:off x="3756891" y="1815768"/>
          <a:ext cx="8435109" cy="4952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815CE1E-50DF-5DD1-DC9C-9B4671B1A289}"/>
              </a:ext>
            </a:extLst>
          </p:cNvPr>
          <p:cNvSpPr txBox="1"/>
          <p:nvPr/>
        </p:nvSpPr>
        <p:spPr>
          <a:xfrm>
            <a:off x="64655" y="1905220"/>
            <a:ext cx="315883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 value was &lt; 0.05.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Strong positive , statistically significant relationship present between last report period total cost and total cost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3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8136-490A-9A7D-5BEC-BAFB9D2E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Cluster 0 further analysis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BEAE77-4ACF-101B-0866-296BD07FB6F4}"/>
              </a:ext>
            </a:extLst>
          </p:cNvPr>
          <p:cNvSpPr txBox="1">
            <a:spLocks/>
          </p:cNvSpPr>
          <p:nvPr/>
        </p:nvSpPr>
        <p:spPr>
          <a:xfrm>
            <a:off x="211714" y="1295271"/>
            <a:ext cx="3608702" cy="5051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Cluster 0 analysis shows: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 value &lt; 0.05 , </a:t>
            </a:r>
            <a:r>
              <a:rPr lang="en-GB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R-squared</a:t>
            </a:r>
            <a:r>
              <a:rPr lang="en-GB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0.002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Very strong positive relationship present between total claimants and total cost movement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R-squared</a:t>
            </a: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value being so low indicates that that the model does not explain much of the variability in the total cost movement.</a:t>
            </a:r>
          </a:p>
          <a:p>
            <a:pPr marL="0" indent="0">
              <a:buNone/>
            </a:pPr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D3AE3221-1AC3-2B45-6AF2-53F3676AA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030" y="1532238"/>
            <a:ext cx="7533384" cy="52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38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AF03-052B-FDBD-1B87-D8EEABDA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924" y="0"/>
            <a:ext cx="10515600" cy="1325563"/>
          </a:xfrm>
        </p:spPr>
        <p:txBody>
          <a:bodyPr/>
          <a:lstStyle/>
          <a:p>
            <a:r>
              <a:rPr lang="en-GB" dirty="0"/>
              <a:t>Measuring impact of  number of case claimants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BDDBE8F-372F-90AC-B10D-86EA1ADAA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779214"/>
              </p:ext>
            </p:extLst>
          </p:nvPr>
        </p:nvGraphicFramePr>
        <p:xfrm>
          <a:off x="2434281" y="1325563"/>
          <a:ext cx="9588844" cy="5656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73C03EF-1306-3F41-23B8-2B91C01C68FC}"/>
              </a:ext>
            </a:extLst>
          </p:cNvPr>
          <p:cNvSpPr txBox="1"/>
          <p:nvPr/>
        </p:nvSpPr>
        <p:spPr>
          <a:xfrm>
            <a:off x="168875" y="1975558"/>
            <a:ext cx="24193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For a claim, as the number of claimants increase the magnitude of the total cost movement generally decreases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 the number of total claimants increases past 4 the total cost change becomes negative </a:t>
            </a:r>
          </a:p>
        </p:txBody>
      </p:sp>
    </p:spTree>
    <p:extLst>
      <p:ext uri="{BB962C8B-B14F-4D97-AF65-F5344CB8AC3E}">
        <p14:creationId xmlns:p14="http://schemas.microsoft.com/office/powerpoint/2010/main" val="294907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A6D0-6DF8-BE34-C97A-F47BE4209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82" y="96252"/>
            <a:ext cx="10515600" cy="1325563"/>
          </a:xfrm>
        </p:spPr>
        <p:txBody>
          <a:bodyPr>
            <a:norm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Measuring the number of claims per cluster per client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9E115A-9AE3-4332-8A20-F5CF599EC1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993119"/>
              </p:ext>
            </p:extLst>
          </p:nvPr>
        </p:nvGraphicFramePr>
        <p:xfrm>
          <a:off x="348916" y="1825625"/>
          <a:ext cx="11843085" cy="4936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353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F7BF3-6D7B-56EE-E082-BA0610B8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Key Variables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0D24D-9A42-A3E9-D88F-37BF80E45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435080" cy="4869815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kern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TPI: </a:t>
            </a:r>
            <a:r>
              <a:rPr lang="en-GB" sz="1400" kern="0" dirty="0">
                <a:solidFill>
                  <a:srgbClr val="040C28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third party injury</a:t>
            </a:r>
            <a:r>
              <a:rPr lang="en-GB" sz="1400" kern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– claims arising when a driver causes personal injury to other persons for which he/she is liable.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kern="1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TPD Estimate - T</a:t>
            </a:r>
            <a:r>
              <a:rPr lang="en-GB" sz="1400" kern="0" dirty="0">
                <a:solidFill>
                  <a:srgbClr val="0D0D0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his is an estimate of the expected cost for property damage claims made by third parties. </a:t>
            </a:r>
            <a:endParaRPr lang="en-GB" sz="14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400" kern="1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TPD: </a:t>
            </a:r>
            <a:r>
              <a:rPr lang="en-GB" sz="14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third party damage</a:t>
            </a:r>
            <a:r>
              <a:rPr lang="en-GB" sz="1400" kern="1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– claims arising when a driver causes damage to the property of other persons for which he/she is liable.</a:t>
            </a:r>
          </a:p>
          <a:p>
            <a:pPr marL="0" indent="0" algn="l">
              <a:buNone/>
            </a:pPr>
            <a:r>
              <a:rPr lang="en-GB" sz="1400" kern="1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Total claimants –</a:t>
            </a:r>
            <a:r>
              <a:rPr lang="en-GB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total number of unique individuals who’ve  submitted a claim. This variable helps in understanding the frequency and incidence of claims.</a:t>
            </a:r>
            <a:b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Total Cost Movement - Definition: This represents the change in total costs over a specific period. It can be calculated as the difference in total costs between two time points, indicating whether costs have increased, decreased, or remained stable.</a:t>
            </a:r>
          </a:p>
          <a:p>
            <a:pPr marL="0" indent="0" algn="l">
              <a:buNone/>
            </a:pPr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Total Cost</a:t>
            </a:r>
            <a:r>
              <a:rPr lang="en-GB" sz="1400" dirty="0">
                <a:solidFill>
                  <a:srgbClr val="0D0D0D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This is the aggregate amount of money spent or incurred due to claims within a specific period or for a specific client. It includes all associated expenses such as settlements, legal fees, and other related costs.</a:t>
            </a:r>
            <a:endParaRPr lang="en-GB" sz="1400" kern="100" dirty="0">
              <a:solidFill>
                <a:srgbClr val="202124"/>
              </a:solidFill>
              <a:highlight>
                <a:srgbClr val="FFFFFF"/>
              </a:highlight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99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30124-9BC3-376B-DE32-7A1A2C396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Number of claims per cluster per 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GB"/>
              <a:t> results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A585C-DCC2-D7A5-8783-35D05CEC9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They show that generally most of any individual client’s claims belonged to cluster 0 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Business 10 had the greatest relative amount of claims in cluster 0 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These results are fairly expected </a:t>
            </a:r>
          </a:p>
        </p:txBody>
      </p:sp>
    </p:spTree>
    <p:extLst>
      <p:ext uri="{BB962C8B-B14F-4D97-AF65-F5344CB8AC3E}">
        <p14:creationId xmlns:p14="http://schemas.microsoft.com/office/powerpoint/2010/main" val="405916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6CB81-C1BD-0F91-C050-6CB5CD38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frequency of cluster in each vehicle category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565A6A-1184-8FF5-1466-D3B118096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205757"/>
              </p:ext>
            </p:extLst>
          </p:nvPr>
        </p:nvGraphicFramePr>
        <p:xfrm>
          <a:off x="2696497" y="1578429"/>
          <a:ext cx="9495503" cy="52081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C58CA1-EA97-D0FA-8ECC-58581E049949}"/>
              </a:ext>
            </a:extLst>
          </p:cNvPr>
          <p:cNvSpPr txBox="1"/>
          <p:nvPr/>
        </p:nvSpPr>
        <p:spPr>
          <a:xfrm>
            <a:off x="51268" y="2464489"/>
            <a:ext cx="22782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 the vehicle categories with the most claims , claims belonging to cluster 0 far outnumbered the ones belonging to cluster 2</a:t>
            </a:r>
          </a:p>
        </p:txBody>
      </p:sp>
    </p:spTree>
    <p:extLst>
      <p:ext uri="{BB962C8B-B14F-4D97-AF65-F5344CB8AC3E}">
        <p14:creationId xmlns:p14="http://schemas.microsoft.com/office/powerpoint/2010/main" val="332188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94F6A-E03E-2CB5-CCC1-D2E8CEB02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99167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AA8F-DCFC-5F82-92F6-8BC90DB09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25" y="2435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7200" dirty="0">
                <a:latin typeface="Arial" panose="020B0604020202020204" pitchFamily="34" charset="0"/>
                <a:cs typeface="Arial" panose="020B0604020202020204" pitchFamily="34" charset="0"/>
              </a:rPr>
              <a:t>Total Cost Analysis</a:t>
            </a:r>
          </a:p>
        </p:txBody>
      </p:sp>
    </p:spTree>
    <p:extLst>
      <p:ext uri="{BB962C8B-B14F-4D97-AF65-F5344CB8AC3E}">
        <p14:creationId xmlns:p14="http://schemas.microsoft.com/office/powerpoint/2010/main" val="3402280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7C79-47F8-2517-F874-11591A4E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Changes in total cost from 2022 to 2023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00000-0008-0000-0300-000004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733850"/>
              </p:ext>
            </p:extLst>
          </p:nvPr>
        </p:nvGraphicFramePr>
        <p:xfrm>
          <a:off x="4135120" y="2387600"/>
          <a:ext cx="8056880" cy="430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2F2B88-5D04-23CC-010F-17C787E55316}"/>
              </a:ext>
            </a:extLst>
          </p:cNvPr>
          <p:cNvSpPr txBox="1"/>
          <p:nvPr/>
        </p:nvSpPr>
        <p:spPr>
          <a:xfrm>
            <a:off x="261620" y="1369813"/>
            <a:ext cx="30542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Overall increase in total cost of claims of £2,502,552.05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D8ECF-C96E-B280-A676-75ACE83FDD54}"/>
              </a:ext>
            </a:extLst>
          </p:cNvPr>
          <p:cNvSpPr txBox="1"/>
          <p:nvPr/>
        </p:nvSpPr>
        <p:spPr>
          <a:xfrm>
            <a:off x="403860" y="3498056"/>
            <a:ext cx="2708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increase is a 31.92% increase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971F9-E7EA-F3C0-88A8-0AD653C7E8E7}"/>
              </a:ext>
            </a:extLst>
          </p:cNvPr>
          <p:cNvSpPr txBox="1"/>
          <p:nvPr/>
        </p:nvSpPr>
        <p:spPr>
          <a:xfrm>
            <a:off x="403860" y="5266623"/>
            <a:ext cx="2708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Factors affecting total cost have increased, increasing total cost</a:t>
            </a:r>
          </a:p>
        </p:txBody>
      </p:sp>
    </p:spTree>
    <p:extLst>
      <p:ext uri="{BB962C8B-B14F-4D97-AF65-F5344CB8AC3E}">
        <p14:creationId xmlns:p14="http://schemas.microsoft.com/office/powerpoint/2010/main" val="400535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49D1-7B3B-5689-386D-4C688F2B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Are the results significant?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5AD17-9FB0-A896-5FC5-6C4E63C6B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T-test was used to test whether there was a significant difference in the 2022 and 2023 total cost results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P-value calculated &lt; 0.05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means that there was a statistically significant difference between total costs in year 2022 and 2023</a:t>
            </a:r>
          </a:p>
        </p:txBody>
      </p:sp>
    </p:spTree>
    <p:extLst>
      <p:ext uri="{BB962C8B-B14F-4D97-AF65-F5344CB8AC3E}">
        <p14:creationId xmlns:p14="http://schemas.microsoft.com/office/powerpoint/2010/main" val="349051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2144A-8F0D-B8B6-0B4B-0C3BA0BC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Distribution of Total Cost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037429"/>
              </p:ext>
            </p:extLst>
          </p:nvPr>
        </p:nvGraphicFramePr>
        <p:xfrm>
          <a:off x="3113024" y="2190427"/>
          <a:ext cx="9078976" cy="4112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B73FE05-15A6-BE21-7E1C-753012B65C57}"/>
              </a:ext>
            </a:extLst>
          </p:cNvPr>
          <p:cNvSpPr txBox="1"/>
          <p:nvPr/>
        </p:nvSpPr>
        <p:spPr>
          <a:xfrm>
            <a:off x="274320" y="1999041"/>
            <a:ext cx="315976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Every few months there’s an increase in the total cost of claims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Most events have low total costs</a:t>
            </a:r>
          </a:p>
          <a:p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Temporal variability in the frequency and size of the claims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Very few very high cost claims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Vague 3 monthly large increase</a:t>
            </a:r>
          </a:p>
        </p:txBody>
      </p:sp>
    </p:spTree>
    <p:extLst>
      <p:ext uri="{BB962C8B-B14F-4D97-AF65-F5344CB8AC3E}">
        <p14:creationId xmlns:p14="http://schemas.microsoft.com/office/powerpoint/2010/main" val="287630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FAAE0-ED23-132A-8445-5C4DC4EA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35" y="-725946"/>
            <a:ext cx="5625427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 categorization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9A004-5BDB-16B7-73DA-E3C96F34808E}"/>
              </a:ext>
            </a:extLst>
          </p:cNvPr>
          <p:cNvSpPr txBox="1"/>
          <p:nvPr/>
        </p:nvSpPr>
        <p:spPr>
          <a:xfrm>
            <a:off x="478536" y="1182029"/>
            <a:ext cx="5555372" cy="4773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Buses  are the most frequently occurring vehicle involved in claims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Indicates that depots’ and clients’ operations lead to incidents that involve buses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Other vehicles, apart from buses and motors, have minimal representation across most fault categories</a:t>
            </a:r>
          </a:p>
          <a:p>
            <a:pPr algn="l"/>
            <a:endParaRPr lang="en-GB" sz="1400" dirty="0">
              <a:solidFill>
                <a:srgbClr val="0D0D0D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GB" sz="140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40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Data Quality and Recording – There is a fair amount of data that had insufficient information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000000-0008-0000-0100-000007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2963312"/>
              </p:ext>
            </p:extLst>
          </p:nvPr>
        </p:nvGraphicFramePr>
        <p:xfrm>
          <a:off x="6512442" y="489118"/>
          <a:ext cx="5201023" cy="5466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083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AAA8F-DCFC-5F82-92F6-8BC90DB09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925" y="2435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7200" dirty="0">
                <a:latin typeface="Arial" panose="020B0604020202020204" pitchFamily="34" charset="0"/>
                <a:cs typeface="Arial" panose="020B0604020202020204" pitchFamily="34" charset="0"/>
              </a:rPr>
              <a:t>Sequential analysis</a:t>
            </a:r>
          </a:p>
        </p:txBody>
      </p:sp>
    </p:spTree>
    <p:extLst>
      <p:ext uri="{BB962C8B-B14F-4D97-AF65-F5344CB8AC3E}">
        <p14:creationId xmlns:p14="http://schemas.microsoft.com/office/powerpoint/2010/main" val="106152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FA85-6E30-1A4A-3A81-CB2D885A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37" y="0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Total cost change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9AD56A-F347-46D8-BEE7-634647603F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536858"/>
              </p:ext>
            </p:extLst>
          </p:nvPr>
        </p:nvGraphicFramePr>
        <p:xfrm>
          <a:off x="3577008" y="1156883"/>
          <a:ext cx="8614992" cy="5666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F73CEE1-C9D5-5DF3-D8A0-D452B399FABB}"/>
              </a:ext>
            </a:extLst>
          </p:cNvPr>
          <p:cNvSpPr txBox="1"/>
          <p:nvPr/>
        </p:nvSpPr>
        <p:spPr>
          <a:xfrm>
            <a:off x="203508" y="1156883"/>
            <a:ext cx="3052648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Calculated by how much total cost changed, relative to the cost of a claim with a corresponding preceding date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Thus showed the distribution of total cost change per accident date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appearance of large total cost changes appear gradually and every few months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This likely indicates regular  operational factors affecting the total cost change magnitudes</a:t>
            </a: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Random/unusual increases in total cost change magnitude might indicate fraudulent activities. This</a:t>
            </a:r>
          </a:p>
          <a:p>
            <a:br>
              <a:rPr lang="en-GB" sz="1400" dirty="0"/>
            </a:b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0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1410</Words>
  <Application>Microsoft Office PowerPoint</Application>
  <PresentationFormat>Widescreen</PresentationFormat>
  <Paragraphs>406</Paragraphs>
  <Slides>22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Office Theme</vt:lpstr>
      <vt:lpstr>Claims Data Insights</vt:lpstr>
      <vt:lpstr>Key Variables for analysis</vt:lpstr>
      <vt:lpstr>PowerPoint Presentation</vt:lpstr>
      <vt:lpstr>Changes in total cost from 2022 to 2023</vt:lpstr>
      <vt:lpstr>Are the results significant?</vt:lpstr>
      <vt:lpstr>Distribution of Total Cost</vt:lpstr>
      <vt:lpstr>Fault categorization</vt:lpstr>
      <vt:lpstr>PowerPoint Presentation</vt:lpstr>
      <vt:lpstr>Total cost change</vt:lpstr>
      <vt:lpstr>Total Cost Movement</vt:lpstr>
      <vt:lpstr>PowerPoint Presentation</vt:lpstr>
      <vt:lpstr>Distribution of different clusters across time </vt:lpstr>
      <vt:lpstr>Cluster  characteristics</vt:lpstr>
      <vt:lpstr>Correlation matrix per cluster </vt:lpstr>
      <vt:lpstr>Cluster 2 further analysis</vt:lpstr>
      <vt:lpstr>Cluster 2 further analysis</vt:lpstr>
      <vt:lpstr>Cluster 0 further analysis</vt:lpstr>
      <vt:lpstr>Measuring impact of  number of case claimants</vt:lpstr>
      <vt:lpstr>Measuring the number of claims per cluster per client</vt:lpstr>
      <vt:lpstr>Number of claims per cluster per client results</vt:lpstr>
      <vt:lpstr>Measuring frequency of cluster in each vehicle category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Pattern Analysis of Insurance Claims Data</dc:title>
  <dc:creator>Robert Bl</dc:creator>
  <cp:lastModifiedBy>Robert Bl</cp:lastModifiedBy>
  <cp:revision>2</cp:revision>
  <dcterms:created xsi:type="dcterms:W3CDTF">2024-05-20T03:03:52Z</dcterms:created>
  <dcterms:modified xsi:type="dcterms:W3CDTF">2024-05-28T11:10:29Z</dcterms:modified>
</cp:coreProperties>
</file>